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81" r:id="rId4"/>
    <p:sldMasterId id="2147483702" r:id="rId5"/>
    <p:sldMasterId id="2147483717" r:id="rId6"/>
  </p:sldMasterIdLst>
  <p:notesMasterIdLst>
    <p:notesMasterId r:id="rId25"/>
  </p:notesMasterIdLst>
  <p:handoutMasterIdLst>
    <p:handoutMasterId r:id="rId26"/>
  </p:handoutMasterIdLst>
  <p:sldIdLst>
    <p:sldId id="256" r:id="rId7"/>
    <p:sldId id="419" r:id="rId8"/>
    <p:sldId id="420" r:id="rId9"/>
    <p:sldId id="322" r:id="rId10"/>
    <p:sldId id="3529" r:id="rId11"/>
    <p:sldId id="294" r:id="rId12"/>
    <p:sldId id="2362" r:id="rId13"/>
    <p:sldId id="2361" r:id="rId14"/>
    <p:sldId id="2363" r:id="rId15"/>
    <p:sldId id="3789" r:id="rId16"/>
    <p:sldId id="3602" r:id="rId17"/>
    <p:sldId id="321" r:id="rId18"/>
    <p:sldId id="10306" r:id="rId19"/>
    <p:sldId id="269" r:id="rId20"/>
    <p:sldId id="2364" r:id="rId21"/>
    <p:sldId id="3817" r:id="rId22"/>
    <p:sldId id="10308" r:id="rId23"/>
    <p:sldId id="266" r:id="rId24"/>
  </p:sldIdLst>
  <p:sldSz cx="12192000" cy="6858000"/>
  <p:notesSz cx="7010400" cy="9296400"/>
  <p:embeddedFontLst>
    <p:embeddedFont>
      <p:font typeface="Roboto Slab" pitchFamily="2" charset="0"/>
      <p:regular r:id="rId27"/>
      <p:bold r:id="rId28"/>
    </p:embeddedFont>
    <p:embeddedFont>
      <p:font typeface="Verdana" panose="020B0604030504040204" pitchFamily="34" charset="0"/>
      <p:regular r:id="rId29"/>
      <p:bold r:id="rId30"/>
      <p:italic r:id="rId31"/>
      <p:boldItalic r:id="rId32"/>
    </p:embeddedFont>
  </p:embeddedFontLst>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ABD724E-648E-5C0C-3996-91F3F9FE7BC3}" name="Huella Chile" initials="HC" userId="S::huellachile@mma.gob.cl::175f84ac-fe08-4b58-9306-1ac9a9bc490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4581"/>
    <a:srgbClr val="00945E"/>
    <a:srgbClr val="00A366"/>
    <a:srgbClr val="ECEDEF"/>
    <a:srgbClr val="D8EAFC"/>
    <a:srgbClr val="1579A1"/>
    <a:srgbClr val="A7CFF7"/>
    <a:srgbClr val="02527A"/>
    <a:srgbClr val="00618E"/>
    <a:srgbClr val="0C45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1" autoAdjust="0"/>
    <p:restoredTop sz="95452" autoAdjust="0"/>
  </p:normalViewPr>
  <p:slideViewPr>
    <p:cSldViewPr snapToGrid="0">
      <p:cViewPr varScale="1">
        <p:scale>
          <a:sx n="59" d="100"/>
          <a:sy n="59" d="100"/>
        </p:scale>
        <p:origin x="948" y="5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handoutMaster" Target="handoutMasters/handoutMaster1.xml"/><Relationship Id="rId21" Type="http://schemas.openxmlformats.org/officeDocument/2006/relationships/slide" Target="slides/slide15.xml"/><Relationship Id="rId34"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font" Target="fonts/font6.fntdata"/><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font" Target="fonts/font2.fntdata"/><Relationship Id="rId36"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theme" Target="theme/theme1.xml"/><Relationship Id="rId8" Type="http://schemas.openxmlformats.org/officeDocument/2006/relationships/slide" Target="slides/slide2.xml"/><Relationship Id="rId3" Type="http://schemas.openxmlformats.org/officeDocument/2006/relationships/customXml" Target="../customXml/item3.xml"/></Relationships>
</file>

<file path=ppt/diagrams/_rels/data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png"/><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png"/><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F3771E-0BAF-46DD-BF7C-6B73CADF5544}" type="doc">
      <dgm:prSet loTypeId="urn:microsoft.com/office/officeart/2005/8/layout/vList3#2" loCatId="list" qsTypeId="urn:microsoft.com/office/officeart/2005/8/quickstyle/simple1" qsCatId="simple" csTypeId="urn:microsoft.com/office/officeart/2005/8/colors/accent0_1" csCatId="mainScheme" phldr="1"/>
      <dgm:spPr/>
      <dgm:t>
        <a:bodyPr/>
        <a:lstStyle/>
        <a:p>
          <a:endParaRPr lang="es-CL"/>
        </a:p>
      </dgm:t>
    </dgm:pt>
    <dgm:pt modelId="{366EEE84-96C3-4822-A53B-DADDE3CAD464}">
      <dgm:prSet phldrT="[Texto]" custT="1">
        <dgm:style>
          <a:lnRef idx="0">
            <a:scrgbClr r="0" g="0" b="0"/>
          </a:lnRef>
          <a:fillRef idx="0">
            <a:scrgbClr r="0" g="0" b="0"/>
          </a:fillRef>
          <a:effectRef idx="0">
            <a:scrgbClr r="0" g="0" b="0"/>
          </a:effectRef>
          <a:fontRef idx="minor">
            <a:schemeClr val="accent1"/>
          </a:fontRef>
        </dgm:style>
      </dgm:prSet>
      <dgm:spPr>
        <a:noFill/>
        <a:ln w="19050" cap="flat" cmpd="sng" algn="ctr">
          <a:solidFill>
            <a:srgbClr val="0C4581"/>
          </a:solidFill>
          <a:prstDash val="solid"/>
          <a:round/>
          <a:headEnd type="none" w="med" len="med"/>
          <a:tailEnd type="none" w="med" len="med"/>
        </a:ln>
      </dgm:spPr>
      <dgm:t>
        <a:bodyPr/>
        <a:lstStyle/>
        <a:p>
          <a:r>
            <a:rPr lang="es-MX" sz="2000" b="1" dirty="0">
              <a:solidFill>
                <a:srgbClr val="0C4581"/>
              </a:solidFill>
              <a:latin typeface="Verdana" panose="020B0604030504040204" pitchFamily="34" charset="0"/>
              <a:ea typeface="Verdana" panose="020B0604030504040204" pitchFamily="34" charset="0"/>
            </a:rPr>
            <a:t>META: Neutralidad de emisiones y resiliencia al 2050</a:t>
          </a:r>
          <a:endParaRPr lang="es-CL" sz="2000" b="1" dirty="0">
            <a:solidFill>
              <a:srgbClr val="0C4581"/>
            </a:solidFill>
            <a:latin typeface="Verdana" panose="020B0604030504040204" pitchFamily="34" charset="0"/>
            <a:ea typeface="Verdana" panose="020B0604030504040204" pitchFamily="34" charset="0"/>
          </a:endParaRPr>
        </a:p>
      </dgm:t>
    </dgm:pt>
    <dgm:pt modelId="{6B7AFE93-20C6-4B74-B4C8-1B6A0CC778B5}" type="parTrans" cxnId="{A9841A71-1558-4836-BF1D-A029D2249CB5}">
      <dgm:prSet/>
      <dgm:spPr/>
      <dgm:t>
        <a:bodyPr/>
        <a:lstStyle/>
        <a:p>
          <a:endParaRPr lang="es-CL" sz="2000"/>
        </a:p>
      </dgm:t>
    </dgm:pt>
    <dgm:pt modelId="{F436B0E4-3BBE-47FE-9278-A064860CC1F2}" type="sibTrans" cxnId="{A9841A71-1558-4836-BF1D-A029D2249CB5}">
      <dgm:prSet/>
      <dgm:spPr/>
      <dgm:t>
        <a:bodyPr/>
        <a:lstStyle/>
        <a:p>
          <a:endParaRPr lang="es-CL" sz="2000"/>
        </a:p>
      </dgm:t>
    </dgm:pt>
    <dgm:pt modelId="{2C6DACBC-04E7-40B7-97A5-C31E486637C3}">
      <dgm:prSet phldrT="[Texto]" custT="1">
        <dgm:style>
          <a:lnRef idx="2">
            <a:schemeClr val="accent1"/>
          </a:lnRef>
          <a:fillRef idx="1">
            <a:schemeClr val="lt1"/>
          </a:fillRef>
          <a:effectRef idx="0">
            <a:schemeClr val="accent1"/>
          </a:effectRef>
          <a:fontRef idx="minor">
            <a:schemeClr val="dk1"/>
          </a:fontRef>
        </dgm:style>
      </dgm:prSet>
      <dgm:spPr>
        <a:ln w="19050">
          <a:solidFill>
            <a:srgbClr val="0C4581"/>
          </a:solidFill>
        </a:ln>
      </dgm:spPr>
      <dgm:t>
        <a:bodyPr/>
        <a:lstStyle/>
        <a:p>
          <a:r>
            <a:rPr lang="es-MX" sz="2000" b="1" dirty="0">
              <a:solidFill>
                <a:srgbClr val="0C4581"/>
              </a:solidFill>
              <a:latin typeface="Verdana" panose="020B0604030504040204" pitchFamily="34" charset="0"/>
              <a:ea typeface="Verdana" panose="020B0604030504040204" pitchFamily="34" charset="0"/>
            </a:rPr>
            <a:t>Instrumentos de Gestión del Cambio Climático</a:t>
          </a:r>
          <a:endParaRPr lang="es-CL" sz="2000" b="1" dirty="0">
            <a:solidFill>
              <a:srgbClr val="0C4581"/>
            </a:solidFill>
            <a:latin typeface="Verdana" panose="020B0604030504040204" pitchFamily="34" charset="0"/>
            <a:ea typeface="Verdana" panose="020B0604030504040204" pitchFamily="34" charset="0"/>
          </a:endParaRPr>
        </a:p>
      </dgm:t>
    </dgm:pt>
    <dgm:pt modelId="{18A3CFD0-99DE-4A02-98D8-A40E1609DD08}" type="parTrans" cxnId="{FD3A0F65-1D5E-4777-924E-D5137E36A0A8}">
      <dgm:prSet/>
      <dgm:spPr/>
      <dgm:t>
        <a:bodyPr/>
        <a:lstStyle/>
        <a:p>
          <a:endParaRPr lang="es-CL" sz="2000"/>
        </a:p>
      </dgm:t>
    </dgm:pt>
    <dgm:pt modelId="{24A3FEC6-E300-4EE0-A3B4-DA794F038DDB}" type="sibTrans" cxnId="{FD3A0F65-1D5E-4777-924E-D5137E36A0A8}">
      <dgm:prSet/>
      <dgm:spPr/>
      <dgm:t>
        <a:bodyPr/>
        <a:lstStyle/>
        <a:p>
          <a:endParaRPr lang="es-CL" sz="2000"/>
        </a:p>
      </dgm:t>
    </dgm:pt>
    <dgm:pt modelId="{066EE189-1DCB-425A-B3D8-27285C0CEEF1}">
      <dgm:prSet phldrT="[Texto]" custT="1">
        <dgm:style>
          <a:lnRef idx="2">
            <a:schemeClr val="accent1"/>
          </a:lnRef>
          <a:fillRef idx="1">
            <a:schemeClr val="lt1"/>
          </a:fillRef>
          <a:effectRef idx="0">
            <a:schemeClr val="accent1"/>
          </a:effectRef>
          <a:fontRef idx="minor">
            <a:schemeClr val="dk1"/>
          </a:fontRef>
        </dgm:style>
      </dgm:prSet>
      <dgm:spPr>
        <a:ln w="19050">
          <a:solidFill>
            <a:srgbClr val="0C4581"/>
          </a:solidFill>
        </a:ln>
      </dgm:spPr>
      <dgm:t>
        <a:bodyPr/>
        <a:lstStyle/>
        <a:p>
          <a:r>
            <a:rPr lang="es-MX" sz="2000" b="1" dirty="0">
              <a:solidFill>
                <a:srgbClr val="0C4581"/>
              </a:solidFill>
              <a:latin typeface="Verdana" panose="020B0604030504040204" pitchFamily="34" charset="0"/>
              <a:ea typeface="Verdana" panose="020B0604030504040204" pitchFamily="34" charset="0"/>
            </a:rPr>
            <a:t>Institucionalidad del Cambio Climático</a:t>
          </a:r>
          <a:endParaRPr lang="es-CL" sz="2000" b="1" dirty="0">
            <a:solidFill>
              <a:srgbClr val="0C4581"/>
            </a:solidFill>
            <a:latin typeface="Verdana" panose="020B0604030504040204" pitchFamily="34" charset="0"/>
            <a:ea typeface="Verdana" panose="020B0604030504040204" pitchFamily="34" charset="0"/>
          </a:endParaRPr>
        </a:p>
      </dgm:t>
    </dgm:pt>
    <dgm:pt modelId="{2C6D670E-25F6-43F4-8727-2CFBB5E4C38A}" type="parTrans" cxnId="{D9A0C6A1-26C3-42BA-8963-28BF1D072552}">
      <dgm:prSet/>
      <dgm:spPr/>
      <dgm:t>
        <a:bodyPr/>
        <a:lstStyle/>
        <a:p>
          <a:endParaRPr lang="es-CL" sz="2000"/>
        </a:p>
      </dgm:t>
    </dgm:pt>
    <dgm:pt modelId="{69044AA3-9C80-4B99-8707-2C531135E027}" type="sibTrans" cxnId="{D9A0C6A1-26C3-42BA-8963-28BF1D072552}">
      <dgm:prSet/>
      <dgm:spPr/>
      <dgm:t>
        <a:bodyPr/>
        <a:lstStyle/>
        <a:p>
          <a:endParaRPr lang="es-CL" sz="2000"/>
        </a:p>
      </dgm:t>
    </dgm:pt>
    <dgm:pt modelId="{C1851FEA-F96F-4608-8EC0-812919EFECEC}">
      <dgm:prSet phldrT="[Texto]" custT="1">
        <dgm:style>
          <a:lnRef idx="2">
            <a:schemeClr val="accent1"/>
          </a:lnRef>
          <a:fillRef idx="1">
            <a:schemeClr val="lt1"/>
          </a:fillRef>
          <a:effectRef idx="0">
            <a:schemeClr val="accent1"/>
          </a:effectRef>
          <a:fontRef idx="minor">
            <a:schemeClr val="dk1"/>
          </a:fontRef>
        </dgm:style>
      </dgm:prSet>
      <dgm:spPr>
        <a:ln w="19050">
          <a:solidFill>
            <a:srgbClr val="0C4581"/>
          </a:solidFill>
        </a:ln>
      </dgm:spPr>
      <dgm:t>
        <a:bodyPr/>
        <a:lstStyle/>
        <a:p>
          <a:r>
            <a:rPr lang="es-MX" sz="2000" b="1" dirty="0">
              <a:solidFill>
                <a:srgbClr val="0C4581"/>
              </a:solidFill>
              <a:latin typeface="Verdana" panose="020B0604030504040204" pitchFamily="34" charset="0"/>
              <a:ea typeface="Verdana" panose="020B0604030504040204" pitchFamily="34" charset="0"/>
            </a:rPr>
            <a:t>Sistemas de Información</a:t>
          </a:r>
          <a:endParaRPr lang="es-CL" sz="2000" b="1" dirty="0">
            <a:solidFill>
              <a:srgbClr val="0C4581"/>
            </a:solidFill>
            <a:latin typeface="Verdana" panose="020B0604030504040204" pitchFamily="34" charset="0"/>
            <a:ea typeface="Verdana" panose="020B0604030504040204" pitchFamily="34" charset="0"/>
          </a:endParaRPr>
        </a:p>
      </dgm:t>
    </dgm:pt>
    <dgm:pt modelId="{A774C9CA-C643-4C3E-B3AC-B6E25DD6C3C3}" type="parTrans" cxnId="{D8AD9E38-EB32-4119-A71D-8963833039FA}">
      <dgm:prSet/>
      <dgm:spPr/>
      <dgm:t>
        <a:bodyPr/>
        <a:lstStyle/>
        <a:p>
          <a:endParaRPr lang="es-CL" sz="2000"/>
        </a:p>
      </dgm:t>
    </dgm:pt>
    <dgm:pt modelId="{94128600-CDFA-4FFF-A5E3-E4908F5BEC65}" type="sibTrans" cxnId="{D8AD9E38-EB32-4119-A71D-8963833039FA}">
      <dgm:prSet/>
      <dgm:spPr/>
      <dgm:t>
        <a:bodyPr/>
        <a:lstStyle/>
        <a:p>
          <a:endParaRPr lang="es-CL" sz="2000"/>
        </a:p>
      </dgm:t>
    </dgm:pt>
    <dgm:pt modelId="{184DEFCA-945C-42FB-BD07-B07294321388}">
      <dgm:prSet phldrT="[Texto]" custT="1">
        <dgm:style>
          <a:lnRef idx="2">
            <a:schemeClr val="accent1"/>
          </a:lnRef>
          <a:fillRef idx="1">
            <a:schemeClr val="lt1"/>
          </a:fillRef>
          <a:effectRef idx="0">
            <a:schemeClr val="accent1"/>
          </a:effectRef>
          <a:fontRef idx="minor">
            <a:schemeClr val="dk1"/>
          </a:fontRef>
        </dgm:style>
      </dgm:prSet>
      <dgm:spPr>
        <a:ln w="19050">
          <a:solidFill>
            <a:srgbClr val="0C4581"/>
          </a:solidFill>
        </a:ln>
      </dgm:spPr>
      <dgm:t>
        <a:bodyPr/>
        <a:lstStyle/>
        <a:p>
          <a:r>
            <a:rPr lang="es-MX" sz="2000" b="1" dirty="0">
              <a:solidFill>
                <a:srgbClr val="0C4581"/>
              </a:solidFill>
              <a:latin typeface="Verdana" panose="020B0604030504040204" pitchFamily="34" charset="0"/>
              <a:ea typeface="Verdana" panose="020B0604030504040204" pitchFamily="34" charset="0"/>
            </a:rPr>
            <a:t>Incorporación de Consideraciones Climáticas en otros Instrumentos</a:t>
          </a:r>
          <a:endParaRPr lang="es-CL" sz="2000" b="1" dirty="0">
            <a:solidFill>
              <a:srgbClr val="0C4581"/>
            </a:solidFill>
            <a:latin typeface="Verdana" panose="020B0604030504040204" pitchFamily="34" charset="0"/>
            <a:ea typeface="Verdana" panose="020B0604030504040204" pitchFamily="34" charset="0"/>
          </a:endParaRPr>
        </a:p>
      </dgm:t>
    </dgm:pt>
    <dgm:pt modelId="{D0D497D4-FC40-4F0A-9275-DC57632D90F8}" type="parTrans" cxnId="{2DB102D3-AC30-477A-9982-8FC5520B08D3}">
      <dgm:prSet/>
      <dgm:spPr/>
      <dgm:t>
        <a:bodyPr/>
        <a:lstStyle/>
        <a:p>
          <a:endParaRPr lang="es-CL" sz="2000"/>
        </a:p>
      </dgm:t>
    </dgm:pt>
    <dgm:pt modelId="{91D735F2-8195-48AE-A1C1-73643648BDD5}" type="sibTrans" cxnId="{2DB102D3-AC30-477A-9982-8FC5520B08D3}">
      <dgm:prSet/>
      <dgm:spPr/>
      <dgm:t>
        <a:bodyPr/>
        <a:lstStyle/>
        <a:p>
          <a:endParaRPr lang="es-CL" sz="2000"/>
        </a:p>
      </dgm:t>
    </dgm:pt>
    <dgm:pt modelId="{A5C63327-40BC-0343-B825-ECDD3FAA320A}">
      <dgm:prSet custT="1">
        <dgm:style>
          <a:lnRef idx="2">
            <a:schemeClr val="accent1"/>
          </a:lnRef>
          <a:fillRef idx="1">
            <a:schemeClr val="lt1"/>
          </a:fillRef>
          <a:effectRef idx="0">
            <a:schemeClr val="accent1"/>
          </a:effectRef>
          <a:fontRef idx="minor">
            <a:schemeClr val="dk1"/>
          </a:fontRef>
        </dgm:style>
      </dgm:prSet>
      <dgm:spPr>
        <a:ln w="19050">
          <a:solidFill>
            <a:srgbClr val="0C4581"/>
          </a:solidFill>
        </a:ln>
      </dgm:spPr>
      <dgm:t>
        <a:bodyPr/>
        <a:lstStyle/>
        <a:p>
          <a:r>
            <a:rPr lang="es-MX" sz="2000" b="1" dirty="0">
              <a:solidFill>
                <a:srgbClr val="0C4581"/>
              </a:solidFill>
              <a:latin typeface="Verdana" panose="020B0604030504040204" pitchFamily="34" charset="0"/>
              <a:ea typeface="Verdana" panose="020B0604030504040204" pitchFamily="34" charset="0"/>
            </a:rPr>
            <a:t>Principios Jurídicos</a:t>
          </a:r>
          <a:endParaRPr lang="es-ES" sz="2000" b="1" dirty="0">
            <a:solidFill>
              <a:srgbClr val="0C4581"/>
            </a:solidFill>
            <a:latin typeface="Verdana" panose="020B0604030504040204" pitchFamily="34" charset="0"/>
            <a:ea typeface="Verdana" panose="020B0604030504040204" pitchFamily="34" charset="0"/>
          </a:endParaRPr>
        </a:p>
      </dgm:t>
    </dgm:pt>
    <dgm:pt modelId="{E9D5C818-CF5B-A347-B69F-AE571D630BA7}" type="sibTrans" cxnId="{1D2FCABC-9FB8-EF4B-A7CB-AA0462E5D8A1}">
      <dgm:prSet/>
      <dgm:spPr/>
      <dgm:t>
        <a:bodyPr/>
        <a:lstStyle/>
        <a:p>
          <a:endParaRPr lang="es-ES"/>
        </a:p>
      </dgm:t>
    </dgm:pt>
    <dgm:pt modelId="{788FB9B5-CE10-3F4C-B003-EBE8F460703A}" type="parTrans" cxnId="{1D2FCABC-9FB8-EF4B-A7CB-AA0462E5D8A1}">
      <dgm:prSet/>
      <dgm:spPr/>
      <dgm:t>
        <a:bodyPr/>
        <a:lstStyle/>
        <a:p>
          <a:endParaRPr lang="es-ES"/>
        </a:p>
      </dgm:t>
    </dgm:pt>
    <dgm:pt modelId="{B52BAA6E-064F-45B3-BE69-510B0A26B7D6}" type="pres">
      <dgm:prSet presAssocID="{D3F3771E-0BAF-46DD-BF7C-6B73CADF5544}" presName="linearFlow" presStyleCnt="0">
        <dgm:presLayoutVars>
          <dgm:dir/>
          <dgm:resizeHandles val="exact"/>
        </dgm:presLayoutVars>
      </dgm:prSet>
      <dgm:spPr/>
    </dgm:pt>
    <dgm:pt modelId="{A39E1D1E-E7B7-44A4-ACB3-9B87F46E726C}" type="pres">
      <dgm:prSet presAssocID="{366EEE84-96C3-4822-A53B-DADDE3CAD464}" presName="composite" presStyleCnt="0"/>
      <dgm:spPr/>
    </dgm:pt>
    <dgm:pt modelId="{CC52EAAF-370F-4272-9DCE-7C98751739DB}" type="pres">
      <dgm:prSet presAssocID="{366EEE84-96C3-4822-A53B-DADDE3CAD464}" presName="imgShp" presStyleLbl="fgImgPlace1" presStyleIdx="0" presStyleCnt="6" custLinFactNeighborX="-53584" custLinFactNeighborY="-9600"/>
      <dgm:spPr>
        <a:blipFill>
          <a:blip xmlns:r="http://schemas.openxmlformats.org/officeDocument/2006/relationships" r:embed="rId1">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a:blipFill>
        <a:ln w="28575">
          <a:solidFill>
            <a:srgbClr val="0C4581"/>
          </a:solidFill>
        </a:ln>
      </dgm:spPr>
    </dgm:pt>
    <dgm:pt modelId="{AA88077C-21AE-4057-BBB5-B85DF8CEF8C0}" type="pres">
      <dgm:prSet presAssocID="{366EEE84-96C3-4822-A53B-DADDE3CAD464}" presName="txShp" presStyleLbl="node1" presStyleIdx="0" presStyleCnt="6" custLinFactNeighborX="-174" custLinFactNeighborY="-3089">
        <dgm:presLayoutVars>
          <dgm:bulletEnabled val="1"/>
        </dgm:presLayoutVars>
      </dgm:prSet>
      <dgm:spPr/>
    </dgm:pt>
    <dgm:pt modelId="{14E3F58C-65C0-487F-ABC0-B78F11A13757}" type="pres">
      <dgm:prSet presAssocID="{F436B0E4-3BBE-47FE-9278-A064860CC1F2}" presName="spacing" presStyleCnt="0"/>
      <dgm:spPr/>
    </dgm:pt>
    <dgm:pt modelId="{618F6DA1-8232-EB45-8D14-E9FE7C3935B0}" type="pres">
      <dgm:prSet presAssocID="{A5C63327-40BC-0343-B825-ECDD3FAA320A}" presName="composite" presStyleCnt="0"/>
      <dgm:spPr/>
    </dgm:pt>
    <dgm:pt modelId="{49CF2648-7656-524D-A001-C53935222F8E}" type="pres">
      <dgm:prSet presAssocID="{A5C63327-40BC-0343-B825-ECDD3FAA320A}" presName="imgShp" presStyleLbl="fgImgPlace1" presStyleIdx="1" presStyleCnt="6" custLinFactNeighborX="-58463" custLinFactNeighborY="1017"/>
      <dgm:spPr>
        <a:xfrm>
          <a:off x="593885" y="2514370"/>
          <a:ext cx="642906" cy="642906"/>
        </a:xfrm>
        <a:prstGeom prst="ellipse">
          <a:avLst/>
        </a:prstGeom>
        <a:blipFill>
          <a:blip xmlns:r="http://schemas.openxmlformats.org/officeDocument/2006/relationships"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l="-1000" r="-1000"/>
          </a:stretch>
        </a:blipFill>
        <a:ln w="28575" cap="flat" cmpd="sng" algn="ctr">
          <a:solidFill>
            <a:srgbClr val="0C4581"/>
          </a:solidFill>
          <a:prstDash val="solid"/>
        </a:ln>
        <a:effectLst/>
      </dgm:spPr>
    </dgm:pt>
    <dgm:pt modelId="{825A6C08-1168-B24D-BBB9-FF54C64EC8F4}" type="pres">
      <dgm:prSet presAssocID="{A5C63327-40BC-0343-B825-ECDD3FAA320A}" presName="txShp" presStyleLbl="node1" presStyleIdx="1" presStyleCnt="6">
        <dgm:presLayoutVars>
          <dgm:bulletEnabled val="1"/>
        </dgm:presLayoutVars>
      </dgm:prSet>
      <dgm:spPr/>
    </dgm:pt>
    <dgm:pt modelId="{934C0C0A-6C77-B34E-B010-E803FA4446FF}" type="pres">
      <dgm:prSet presAssocID="{E9D5C818-CF5B-A347-B69F-AE571D630BA7}" presName="spacing" presStyleCnt="0"/>
      <dgm:spPr/>
    </dgm:pt>
    <dgm:pt modelId="{1B418493-20E2-4B34-943E-E8F3E9502BAD}" type="pres">
      <dgm:prSet presAssocID="{2C6DACBC-04E7-40B7-97A5-C31E486637C3}" presName="composite" presStyleCnt="0"/>
      <dgm:spPr/>
    </dgm:pt>
    <dgm:pt modelId="{5902FCAA-E509-48E6-961A-A4155655D77E}" type="pres">
      <dgm:prSet presAssocID="{2C6DACBC-04E7-40B7-97A5-C31E486637C3}" presName="imgShp" presStyleLbl="fgImgPlace1" presStyleIdx="2" presStyleCnt="6" custLinFactY="33317" custLinFactNeighborX="-60253" custLinFactNeighborY="100000"/>
      <dgm:spPr>
        <a:blipFill>
          <a:blip xmlns:r="http://schemas.openxmlformats.org/officeDocument/2006/relationships"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a:blipFill>
        <a:ln w="28575">
          <a:solidFill>
            <a:srgbClr val="0C4581"/>
          </a:solidFill>
        </a:ln>
      </dgm:spPr>
    </dgm:pt>
    <dgm:pt modelId="{47228E5E-4179-41E8-9C8D-DB335B993E09}" type="pres">
      <dgm:prSet presAssocID="{2C6DACBC-04E7-40B7-97A5-C31E486637C3}" presName="txShp" presStyleLbl="node1" presStyleIdx="2" presStyleCnt="6" custScaleY="100001">
        <dgm:presLayoutVars>
          <dgm:bulletEnabled val="1"/>
        </dgm:presLayoutVars>
      </dgm:prSet>
      <dgm:spPr/>
    </dgm:pt>
    <dgm:pt modelId="{771E4909-7D46-4530-A3EB-BDA9570DF116}" type="pres">
      <dgm:prSet presAssocID="{24A3FEC6-E300-4EE0-A3B4-DA794F038DDB}" presName="spacing" presStyleCnt="0"/>
      <dgm:spPr/>
    </dgm:pt>
    <dgm:pt modelId="{43B32571-3D06-4901-9F6C-AD126523C291}" type="pres">
      <dgm:prSet presAssocID="{066EE189-1DCB-425A-B3D8-27285C0CEEF1}" presName="composite" presStyleCnt="0"/>
      <dgm:spPr/>
    </dgm:pt>
    <dgm:pt modelId="{46F92892-CC27-425F-AA00-762FBB4641F1}" type="pres">
      <dgm:prSet presAssocID="{066EE189-1DCB-425A-B3D8-27285C0CEEF1}" presName="imgShp" presStyleLbl="fgImgPlace1" presStyleIdx="3" presStyleCnt="6" custLinFactY="-30627" custLinFactNeighborX="-61041" custLinFactNeighborY="-100000"/>
      <dgm:spPr>
        <a:blipFill>
          <a:blip xmlns:r="http://schemas.openxmlformats.org/officeDocument/2006/relationships"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a:blipFill>
        <a:ln w="28575">
          <a:solidFill>
            <a:srgbClr val="0C4581"/>
          </a:solidFill>
        </a:ln>
      </dgm:spPr>
    </dgm:pt>
    <dgm:pt modelId="{4244E8AF-3B20-4C0D-944F-AC0A3549183F}" type="pres">
      <dgm:prSet presAssocID="{066EE189-1DCB-425A-B3D8-27285C0CEEF1}" presName="txShp" presStyleLbl="node1" presStyleIdx="3" presStyleCnt="6">
        <dgm:presLayoutVars>
          <dgm:bulletEnabled val="1"/>
        </dgm:presLayoutVars>
      </dgm:prSet>
      <dgm:spPr/>
    </dgm:pt>
    <dgm:pt modelId="{288BE2A3-249F-44FF-BD46-C5C242FC5E2E}" type="pres">
      <dgm:prSet presAssocID="{69044AA3-9C80-4B99-8707-2C531135E027}" presName="spacing" presStyleCnt="0"/>
      <dgm:spPr/>
    </dgm:pt>
    <dgm:pt modelId="{118EEDBC-EEDA-49A1-B34D-884571E3CF76}" type="pres">
      <dgm:prSet presAssocID="{C1851FEA-F96F-4608-8EC0-812919EFECEC}" presName="composite" presStyleCnt="0"/>
      <dgm:spPr/>
    </dgm:pt>
    <dgm:pt modelId="{57E3B6AF-065C-4441-A4AB-6B6DEDCFD19D}" type="pres">
      <dgm:prSet presAssocID="{C1851FEA-F96F-4608-8EC0-812919EFECEC}" presName="imgShp" presStyleLbl="fgImgPlace1" presStyleIdx="4" presStyleCnt="6" custLinFactY="26238" custLinFactNeighborX="-63044" custLinFactNeighborY="100000"/>
      <dgm:spPr>
        <a:blipFill>
          <a:blip xmlns:r="http://schemas.openxmlformats.org/officeDocument/2006/relationships"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a:blipFill>
      </dgm:spPr>
    </dgm:pt>
    <dgm:pt modelId="{CEF31464-8455-46E7-B1F5-279F9129029D}" type="pres">
      <dgm:prSet presAssocID="{C1851FEA-F96F-4608-8EC0-812919EFECEC}" presName="txShp" presStyleLbl="node1" presStyleIdx="4" presStyleCnt="6">
        <dgm:presLayoutVars>
          <dgm:bulletEnabled val="1"/>
        </dgm:presLayoutVars>
      </dgm:prSet>
      <dgm:spPr/>
    </dgm:pt>
    <dgm:pt modelId="{A73393EC-58A5-44A7-8693-404669D62FF3}" type="pres">
      <dgm:prSet presAssocID="{94128600-CDFA-4FFF-A5E3-E4908F5BEC65}" presName="spacing" presStyleCnt="0"/>
      <dgm:spPr/>
    </dgm:pt>
    <dgm:pt modelId="{432CA1FB-B68D-4127-9847-816CF44F9367}" type="pres">
      <dgm:prSet presAssocID="{184DEFCA-945C-42FB-BD07-B07294321388}" presName="composite" presStyleCnt="0"/>
      <dgm:spPr/>
    </dgm:pt>
    <dgm:pt modelId="{0C2A879C-E77E-474A-9D94-05093E46BBA3}" type="pres">
      <dgm:prSet presAssocID="{184DEFCA-945C-42FB-BD07-B07294321388}" presName="imgShp" presStyleLbl="fgImgPlace1" presStyleIdx="5" presStyleCnt="6" custLinFactY="-22638" custLinFactNeighborX="-61895" custLinFactNeighborY="-100000"/>
      <dgm:spPr>
        <a:blipFill>
          <a:blip xmlns:r="http://schemas.openxmlformats.org/officeDocument/2006/relationships"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t="-7000" b="-7000"/>
          </a:stretch>
        </a:blipFill>
        <a:ln w="28575">
          <a:solidFill>
            <a:srgbClr val="0C4581"/>
          </a:solidFill>
        </a:ln>
      </dgm:spPr>
    </dgm:pt>
    <dgm:pt modelId="{7D880F1D-C124-48D9-80D2-F51F78E7A8B3}" type="pres">
      <dgm:prSet presAssocID="{184DEFCA-945C-42FB-BD07-B07294321388}" presName="txShp" presStyleLbl="node1" presStyleIdx="5" presStyleCnt="6">
        <dgm:presLayoutVars>
          <dgm:bulletEnabled val="1"/>
        </dgm:presLayoutVars>
      </dgm:prSet>
      <dgm:spPr/>
    </dgm:pt>
  </dgm:ptLst>
  <dgm:cxnLst>
    <dgm:cxn modelId="{17D53522-FB7F-4651-BC3E-E90FA8C227BC}" type="presOf" srcId="{366EEE84-96C3-4822-A53B-DADDE3CAD464}" destId="{AA88077C-21AE-4057-BBB5-B85DF8CEF8C0}" srcOrd="0" destOrd="0" presId="urn:microsoft.com/office/officeart/2005/8/layout/vList3#2"/>
    <dgm:cxn modelId="{0E31E227-18AD-4CB7-8A79-774C0F4C38AB}" type="presOf" srcId="{D3F3771E-0BAF-46DD-BF7C-6B73CADF5544}" destId="{B52BAA6E-064F-45B3-BE69-510B0A26B7D6}" srcOrd="0" destOrd="0" presId="urn:microsoft.com/office/officeart/2005/8/layout/vList3#2"/>
    <dgm:cxn modelId="{D8AD9E38-EB32-4119-A71D-8963833039FA}" srcId="{D3F3771E-0BAF-46DD-BF7C-6B73CADF5544}" destId="{C1851FEA-F96F-4608-8EC0-812919EFECEC}" srcOrd="4" destOrd="0" parTransId="{A774C9CA-C643-4C3E-B3AC-B6E25DD6C3C3}" sibTransId="{94128600-CDFA-4FFF-A5E3-E4908F5BEC65}"/>
    <dgm:cxn modelId="{FD3A0F65-1D5E-4777-924E-D5137E36A0A8}" srcId="{D3F3771E-0BAF-46DD-BF7C-6B73CADF5544}" destId="{2C6DACBC-04E7-40B7-97A5-C31E486637C3}" srcOrd="2" destOrd="0" parTransId="{18A3CFD0-99DE-4A02-98D8-A40E1609DD08}" sibTransId="{24A3FEC6-E300-4EE0-A3B4-DA794F038DDB}"/>
    <dgm:cxn modelId="{A9841A71-1558-4836-BF1D-A029D2249CB5}" srcId="{D3F3771E-0BAF-46DD-BF7C-6B73CADF5544}" destId="{366EEE84-96C3-4822-A53B-DADDE3CAD464}" srcOrd="0" destOrd="0" parTransId="{6B7AFE93-20C6-4B74-B4C8-1B6A0CC778B5}" sibTransId="{F436B0E4-3BBE-47FE-9278-A064860CC1F2}"/>
    <dgm:cxn modelId="{1C1C8A59-0E5B-46E5-872F-C946127FBB57}" type="presOf" srcId="{2C6DACBC-04E7-40B7-97A5-C31E486637C3}" destId="{47228E5E-4179-41E8-9C8D-DB335B993E09}" srcOrd="0" destOrd="0" presId="urn:microsoft.com/office/officeart/2005/8/layout/vList3#2"/>
    <dgm:cxn modelId="{342F89A1-B763-FF48-B000-07D005EE3C96}" type="presOf" srcId="{A5C63327-40BC-0343-B825-ECDD3FAA320A}" destId="{825A6C08-1168-B24D-BBB9-FF54C64EC8F4}" srcOrd="0" destOrd="0" presId="urn:microsoft.com/office/officeart/2005/8/layout/vList3#2"/>
    <dgm:cxn modelId="{D9A0C6A1-26C3-42BA-8963-28BF1D072552}" srcId="{D3F3771E-0BAF-46DD-BF7C-6B73CADF5544}" destId="{066EE189-1DCB-425A-B3D8-27285C0CEEF1}" srcOrd="3" destOrd="0" parTransId="{2C6D670E-25F6-43F4-8727-2CFBB5E4C38A}" sibTransId="{69044AA3-9C80-4B99-8707-2C531135E027}"/>
    <dgm:cxn modelId="{109065B3-BEFB-4570-9276-8A2F47D4FDBF}" type="presOf" srcId="{184DEFCA-945C-42FB-BD07-B07294321388}" destId="{7D880F1D-C124-48D9-80D2-F51F78E7A8B3}" srcOrd="0" destOrd="0" presId="urn:microsoft.com/office/officeart/2005/8/layout/vList3#2"/>
    <dgm:cxn modelId="{1D2FCABC-9FB8-EF4B-A7CB-AA0462E5D8A1}" srcId="{D3F3771E-0BAF-46DD-BF7C-6B73CADF5544}" destId="{A5C63327-40BC-0343-B825-ECDD3FAA320A}" srcOrd="1" destOrd="0" parTransId="{788FB9B5-CE10-3F4C-B003-EBE8F460703A}" sibTransId="{E9D5C818-CF5B-A347-B69F-AE571D630BA7}"/>
    <dgm:cxn modelId="{2DB102D3-AC30-477A-9982-8FC5520B08D3}" srcId="{D3F3771E-0BAF-46DD-BF7C-6B73CADF5544}" destId="{184DEFCA-945C-42FB-BD07-B07294321388}" srcOrd="5" destOrd="0" parTransId="{D0D497D4-FC40-4F0A-9275-DC57632D90F8}" sibTransId="{91D735F2-8195-48AE-A1C1-73643648BDD5}"/>
    <dgm:cxn modelId="{17271EDC-4811-4670-8A60-6B5D44B11D53}" type="presOf" srcId="{C1851FEA-F96F-4608-8EC0-812919EFECEC}" destId="{CEF31464-8455-46E7-B1F5-279F9129029D}" srcOrd="0" destOrd="0" presId="urn:microsoft.com/office/officeart/2005/8/layout/vList3#2"/>
    <dgm:cxn modelId="{BD050FFA-7C4B-46B2-9D74-84F9B49448E5}" type="presOf" srcId="{066EE189-1DCB-425A-B3D8-27285C0CEEF1}" destId="{4244E8AF-3B20-4C0D-944F-AC0A3549183F}" srcOrd="0" destOrd="0" presId="urn:microsoft.com/office/officeart/2005/8/layout/vList3#2"/>
    <dgm:cxn modelId="{21C153E5-4127-4E3E-9615-D494A8E10641}" type="presParOf" srcId="{B52BAA6E-064F-45B3-BE69-510B0A26B7D6}" destId="{A39E1D1E-E7B7-44A4-ACB3-9B87F46E726C}" srcOrd="0" destOrd="0" presId="urn:microsoft.com/office/officeart/2005/8/layout/vList3#2"/>
    <dgm:cxn modelId="{78EDAD5D-8202-4B4A-ACD0-F1BC4F74C3CC}" type="presParOf" srcId="{A39E1D1E-E7B7-44A4-ACB3-9B87F46E726C}" destId="{CC52EAAF-370F-4272-9DCE-7C98751739DB}" srcOrd="0" destOrd="0" presId="urn:microsoft.com/office/officeart/2005/8/layout/vList3#2"/>
    <dgm:cxn modelId="{FB0A399C-9C7D-401B-8E0E-4CA8A3B6B233}" type="presParOf" srcId="{A39E1D1E-E7B7-44A4-ACB3-9B87F46E726C}" destId="{AA88077C-21AE-4057-BBB5-B85DF8CEF8C0}" srcOrd="1" destOrd="0" presId="urn:microsoft.com/office/officeart/2005/8/layout/vList3#2"/>
    <dgm:cxn modelId="{31378E53-4D78-4553-A921-D3B2E6C73462}" type="presParOf" srcId="{B52BAA6E-064F-45B3-BE69-510B0A26B7D6}" destId="{14E3F58C-65C0-487F-ABC0-B78F11A13757}" srcOrd="1" destOrd="0" presId="urn:microsoft.com/office/officeart/2005/8/layout/vList3#2"/>
    <dgm:cxn modelId="{CDB2B8E9-EC90-6247-B177-114EC7F8BD5B}" type="presParOf" srcId="{B52BAA6E-064F-45B3-BE69-510B0A26B7D6}" destId="{618F6DA1-8232-EB45-8D14-E9FE7C3935B0}" srcOrd="2" destOrd="0" presId="urn:microsoft.com/office/officeart/2005/8/layout/vList3#2"/>
    <dgm:cxn modelId="{010A3CED-183C-044F-A8AF-BCB5F33A40FA}" type="presParOf" srcId="{618F6DA1-8232-EB45-8D14-E9FE7C3935B0}" destId="{49CF2648-7656-524D-A001-C53935222F8E}" srcOrd="0" destOrd="0" presId="urn:microsoft.com/office/officeart/2005/8/layout/vList3#2"/>
    <dgm:cxn modelId="{2C707962-E39D-6F49-918F-C1981A8D670A}" type="presParOf" srcId="{618F6DA1-8232-EB45-8D14-E9FE7C3935B0}" destId="{825A6C08-1168-B24D-BBB9-FF54C64EC8F4}" srcOrd="1" destOrd="0" presId="urn:microsoft.com/office/officeart/2005/8/layout/vList3#2"/>
    <dgm:cxn modelId="{99730D06-51F2-734B-B766-4CBCBA4A6A38}" type="presParOf" srcId="{B52BAA6E-064F-45B3-BE69-510B0A26B7D6}" destId="{934C0C0A-6C77-B34E-B010-E803FA4446FF}" srcOrd="3" destOrd="0" presId="urn:microsoft.com/office/officeart/2005/8/layout/vList3#2"/>
    <dgm:cxn modelId="{7D5E0234-8865-42AD-BB79-3F6AC16D9C96}" type="presParOf" srcId="{B52BAA6E-064F-45B3-BE69-510B0A26B7D6}" destId="{1B418493-20E2-4B34-943E-E8F3E9502BAD}" srcOrd="4" destOrd="0" presId="urn:microsoft.com/office/officeart/2005/8/layout/vList3#2"/>
    <dgm:cxn modelId="{792B455C-884B-4A65-AF47-A29D5091E5E4}" type="presParOf" srcId="{1B418493-20E2-4B34-943E-E8F3E9502BAD}" destId="{5902FCAA-E509-48E6-961A-A4155655D77E}" srcOrd="0" destOrd="0" presId="urn:microsoft.com/office/officeart/2005/8/layout/vList3#2"/>
    <dgm:cxn modelId="{9BE27F91-6458-4D67-BB41-9F71503FBAC0}" type="presParOf" srcId="{1B418493-20E2-4B34-943E-E8F3E9502BAD}" destId="{47228E5E-4179-41E8-9C8D-DB335B993E09}" srcOrd="1" destOrd="0" presId="urn:microsoft.com/office/officeart/2005/8/layout/vList3#2"/>
    <dgm:cxn modelId="{175805F8-425B-4270-804D-4A5CF57E2DD9}" type="presParOf" srcId="{B52BAA6E-064F-45B3-BE69-510B0A26B7D6}" destId="{771E4909-7D46-4530-A3EB-BDA9570DF116}" srcOrd="5" destOrd="0" presId="urn:microsoft.com/office/officeart/2005/8/layout/vList3#2"/>
    <dgm:cxn modelId="{44D356D6-0262-48FF-B5F1-65D7B3EEB01B}" type="presParOf" srcId="{B52BAA6E-064F-45B3-BE69-510B0A26B7D6}" destId="{43B32571-3D06-4901-9F6C-AD126523C291}" srcOrd="6" destOrd="0" presId="urn:microsoft.com/office/officeart/2005/8/layout/vList3#2"/>
    <dgm:cxn modelId="{76CDC659-839A-45DA-976D-EFFD832F2A18}" type="presParOf" srcId="{43B32571-3D06-4901-9F6C-AD126523C291}" destId="{46F92892-CC27-425F-AA00-762FBB4641F1}" srcOrd="0" destOrd="0" presId="urn:microsoft.com/office/officeart/2005/8/layout/vList3#2"/>
    <dgm:cxn modelId="{0AA5D662-D317-4388-81A4-401C9A1A15AA}" type="presParOf" srcId="{43B32571-3D06-4901-9F6C-AD126523C291}" destId="{4244E8AF-3B20-4C0D-944F-AC0A3549183F}" srcOrd="1" destOrd="0" presId="urn:microsoft.com/office/officeart/2005/8/layout/vList3#2"/>
    <dgm:cxn modelId="{3538F3C0-7A0C-4631-B00A-7FA0503C0E32}" type="presParOf" srcId="{B52BAA6E-064F-45B3-BE69-510B0A26B7D6}" destId="{288BE2A3-249F-44FF-BD46-C5C242FC5E2E}" srcOrd="7" destOrd="0" presId="urn:microsoft.com/office/officeart/2005/8/layout/vList3#2"/>
    <dgm:cxn modelId="{42DB73A3-D0B0-44FD-A896-803DF4C1F2E7}" type="presParOf" srcId="{B52BAA6E-064F-45B3-BE69-510B0A26B7D6}" destId="{118EEDBC-EEDA-49A1-B34D-884571E3CF76}" srcOrd="8" destOrd="0" presId="urn:microsoft.com/office/officeart/2005/8/layout/vList3#2"/>
    <dgm:cxn modelId="{1A881974-E6D7-4374-958E-7FF6FAA09660}" type="presParOf" srcId="{118EEDBC-EEDA-49A1-B34D-884571E3CF76}" destId="{57E3B6AF-065C-4441-A4AB-6B6DEDCFD19D}" srcOrd="0" destOrd="0" presId="urn:microsoft.com/office/officeart/2005/8/layout/vList3#2"/>
    <dgm:cxn modelId="{73147244-2D58-420C-B8D7-F3B8EF5FD03D}" type="presParOf" srcId="{118EEDBC-EEDA-49A1-B34D-884571E3CF76}" destId="{CEF31464-8455-46E7-B1F5-279F9129029D}" srcOrd="1" destOrd="0" presId="urn:microsoft.com/office/officeart/2005/8/layout/vList3#2"/>
    <dgm:cxn modelId="{AFAB2FC9-458A-408A-BC4D-20203E79A0C5}" type="presParOf" srcId="{B52BAA6E-064F-45B3-BE69-510B0A26B7D6}" destId="{A73393EC-58A5-44A7-8693-404669D62FF3}" srcOrd="9" destOrd="0" presId="urn:microsoft.com/office/officeart/2005/8/layout/vList3#2"/>
    <dgm:cxn modelId="{40BC4D9E-A4DA-4E5E-88A7-2430482762D1}" type="presParOf" srcId="{B52BAA6E-064F-45B3-BE69-510B0A26B7D6}" destId="{432CA1FB-B68D-4127-9847-816CF44F9367}" srcOrd="10" destOrd="0" presId="urn:microsoft.com/office/officeart/2005/8/layout/vList3#2"/>
    <dgm:cxn modelId="{D776F281-C956-4887-8559-6F11538B6B78}" type="presParOf" srcId="{432CA1FB-B68D-4127-9847-816CF44F9367}" destId="{0C2A879C-E77E-474A-9D94-05093E46BBA3}" srcOrd="0" destOrd="0" presId="urn:microsoft.com/office/officeart/2005/8/layout/vList3#2"/>
    <dgm:cxn modelId="{D3E109C1-1195-4964-871F-8FB37AAA6ADC}" type="presParOf" srcId="{432CA1FB-B68D-4127-9847-816CF44F9367}" destId="{7D880F1D-C124-48D9-80D2-F51F78E7A8B3}" srcOrd="1" destOrd="0" presId="urn:microsoft.com/office/officeart/2005/8/layout/vList3#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068BE3B-25FF-4B8C-9897-7DA3FCED9475}"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s-CL"/>
        </a:p>
      </dgm:t>
    </dgm:pt>
    <dgm:pt modelId="{9FA34516-72B4-40BA-89D2-A43A171A5C7F}">
      <dgm:prSet phldrT="[Texto]" custT="1"/>
      <dgm:spPr>
        <a:ln>
          <a:noFill/>
        </a:ln>
      </dgm:spPr>
      <dgm:t>
        <a:bodyPr/>
        <a:lstStyle/>
        <a:p>
          <a:r>
            <a:rPr lang="es-ES_tradnl" sz="1600" b="1" dirty="0">
              <a:latin typeface="Verdana" panose="020B0604030504040204" pitchFamily="34" charset="0"/>
              <a:ea typeface="Verdana" panose="020B0604030504040204" pitchFamily="34" charset="0"/>
              <a:cs typeface="Verdana" panose="020B0604030504040204" pitchFamily="34" charset="0"/>
            </a:rPr>
            <a:t>Científico</a:t>
          </a:r>
          <a:endParaRPr lang="es-CL" sz="1600" dirty="0">
            <a:latin typeface="Verdana" panose="020B0604030504040204" pitchFamily="34" charset="0"/>
            <a:ea typeface="Verdana" panose="020B0604030504040204" pitchFamily="34" charset="0"/>
            <a:cs typeface="Verdana" panose="020B0604030504040204" pitchFamily="34" charset="0"/>
          </a:endParaRPr>
        </a:p>
      </dgm:t>
    </dgm:pt>
    <dgm:pt modelId="{B229A5EA-27BC-4C77-84BD-2B2BE1CAE5DD}" type="parTrans" cxnId="{D8A0828D-79C4-470E-848D-B7B49585ABA6}">
      <dgm:prSet/>
      <dgm:spPr/>
      <dgm:t>
        <a:bodyPr/>
        <a:lstStyle/>
        <a:p>
          <a:endParaRPr lang="es-CL"/>
        </a:p>
      </dgm:t>
    </dgm:pt>
    <dgm:pt modelId="{01D1D541-BA20-4C88-9A6B-DF245F40B2FF}" type="sibTrans" cxnId="{D8A0828D-79C4-470E-848D-B7B49585ABA6}">
      <dgm:prSet/>
      <dgm:spPr/>
      <dgm:t>
        <a:bodyPr/>
        <a:lstStyle/>
        <a:p>
          <a:endParaRPr lang="es-CL"/>
        </a:p>
      </dgm:t>
    </dgm:pt>
    <dgm:pt modelId="{E4C18FEB-7F6E-4768-BC80-8660BEAAB173}">
      <dgm:prSet phldrT="[Texto]" custT="1"/>
      <dgm:spPr>
        <a:ln>
          <a:noFill/>
        </a:ln>
      </dgm:spPr>
      <dgm:t>
        <a:bodyPr/>
        <a:lstStyle/>
        <a:p>
          <a:r>
            <a:rPr lang="es-MX" sz="1600" b="1" dirty="0">
              <a:latin typeface="Verdana" panose="020B0604030504040204" pitchFamily="34" charset="0"/>
              <a:ea typeface="Verdana" panose="020B0604030504040204" pitchFamily="34" charset="0"/>
              <a:cs typeface="Verdana" panose="020B0604030504040204" pitchFamily="34" charset="0"/>
            </a:rPr>
            <a:t>Costo-efectividad</a:t>
          </a:r>
          <a:endParaRPr lang="es-CL" sz="1600" b="1" dirty="0">
            <a:latin typeface="Verdana" panose="020B0604030504040204" pitchFamily="34" charset="0"/>
            <a:ea typeface="Verdana" panose="020B0604030504040204" pitchFamily="34" charset="0"/>
            <a:cs typeface="Verdana" panose="020B0604030504040204" pitchFamily="34" charset="0"/>
          </a:endParaRPr>
        </a:p>
      </dgm:t>
    </dgm:pt>
    <dgm:pt modelId="{025FA8C7-22B2-450B-92CF-FBB91F78C1D8}" type="parTrans" cxnId="{95213160-73E7-400E-A5A9-36057D130BC2}">
      <dgm:prSet/>
      <dgm:spPr/>
      <dgm:t>
        <a:bodyPr/>
        <a:lstStyle/>
        <a:p>
          <a:endParaRPr lang="es-CL"/>
        </a:p>
      </dgm:t>
    </dgm:pt>
    <dgm:pt modelId="{88D3BA8D-51F0-4CB5-9867-4792EA48AFB7}" type="sibTrans" cxnId="{95213160-73E7-400E-A5A9-36057D130BC2}">
      <dgm:prSet/>
      <dgm:spPr/>
      <dgm:t>
        <a:bodyPr/>
        <a:lstStyle/>
        <a:p>
          <a:endParaRPr lang="es-CL"/>
        </a:p>
      </dgm:t>
    </dgm:pt>
    <dgm:pt modelId="{347F25DA-876F-4874-8A31-78D6955F81EA}">
      <dgm:prSet phldrT="[Texto]" custT="1"/>
      <dgm:spPr>
        <a:ln>
          <a:noFill/>
        </a:ln>
      </dgm:spPr>
      <dgm:t>
        <a:bodyPr/>
        <a:lstStyle/>
        <a:p>
          <a:r>
            <a:rPr lang="es-ES_tradnl" sz="1600" b="1" dirty="0">
              <a:latin typeface="Verdana" panose="020B0604030504040204" pitchFamily="34" charset="0"/>
              <a:ea typeface="Verdana" panose="020B0604030504040204" pitchFamily="34" charset="0"/>
              <a:cs typeface="Verdana" panose="020B0604030504040204" pitchFamily="34" charset="0"/>
            </a:rPr>
            <a:t>Enfoque ecosistémico</a:t>
          </a:r>
          <a:endParaRPr lang="es-CL" sz="1600" dirty="0">
            <a:latin typeface="Verdana" panose="020B0604030504040204" pitchFamily="34" charset="0"/>
            <a:ea typeface="Verdana" panose="020B0604030504040204" pitchFamily="34" charset="0"/>
            <a:cs typeface="Verdana" panose="020B0604030504040204" pitchFamily="34" charset="0"/>
          </a:endParaRPr>
        </a:p>
      </dgm:t>
    </dgm:pt>
    <dgm:pt modelId="{8318BEB1-1E8B-47CB-ACB3-0BCDDA1A4568}" type="parTrans" cxnId="{206D27E9-3E92-4352-B9E9-890D47E1BC80}">
      <dgm:prSet/>
      <dgm:spPr/>
      <dgm:t>
        <a:bodyPr/>
        <a:lstStyle/>
        <a:p>
          <a:endParaRPr lang="es-CL"/>
        </a:p>
      </dgm:t>
    </dgm:pt>
    <dgm:pt modelId="{B17A9101-0150-4A78-A6C1-0A7A951E058F}" type="sibTrans" cxnId="{206D27E9-3E92-4352-B9E9-890D47E1BC80}">
      <dgm:prSet/>
      <dgm:spPr/>
      <dgm:t>
        <a:bodyPr/>
        <a:lstStyle/>
        <a:p>
          <a:endParaRPr lang="es-CL"/>
        </a:p>
      </dgm:t>
    </dgm:pt>
    <dgm:pt modelId="{62A8F048-BF75-49E0-B892-EC847018037C}">
      <dgm:prSet phldrT="[Texto]"/>
      <dgm:spPr/>
      <dgm:t>
        <a:bodyPr/>
        <a:lstStyle/>
        <a:p>
          <a:r>
            <a:rPr lang="es-MX"/>
            <a:t>Progresividad</a:t>
          </a:r>
          <a:endParaRPr lang="es-CL"/>
        </a:p>
      </dgm:t>
    </dgm:pt>
    <dgm:pt modelId="{84FC64A4-459F-429D-9E90-4CAEFCCD07B9}" type="parTrans" cxnId="{9942F07D-4E0A-4EA9-8E89-115EB3F3FDA4}">
      <dgm:prSet/>
      <dgm:spPr/>
      <dgm:t>
        <a:bodyPr/>
        <a:lstStyle/>
        <a:p>
          <a:endParaRPr lang="es-CL"/>
        </a:p>
      </dgm:t>
    </dgm:pt>
    <dgm:pt modelId="{AE700E33-88F5-4553-A263-49CADB27BD4E}" type="sibTrans" cxnId="{9942F07D-4E0A-4EA9-8E89-115EB3F3FDA4}">
      <dgm:prSet/>
      <dgm:spPr/>
      <dgm:t>
        <a:bodyPr/>
        <a:lstStyle/>
        <a:p>
          <a:endParaRPr lang="es-CL"/>
        </a:p>
      </dgm:t>
    </dgm:pt>
    <dgm:pt modelId="{3169363E-8754-4941-82CF-C758904AA310}">
      <dgm:prSet phldrT="[Texto]" custT="1"/>
      <dgm:spPr>
        <a:ln>
          <a:noFill/>
        </a:ln>
      </dgm:spPr>
      <dgm:t>
        <a:bodyPr/>
        <a:lstStyle/>
        <a:p>
          <a:r>
            <a:rPr lang="es-MX" sz="1400" b="1" dirty="0">
              <a:latin typeface="Verdana" panose="020B0604030504040204" pitchFamily="34" charset="0"/>
              <a:ea typeface="Verdana" panose="020B0604030504040204" pitchFamily="34" charset="0"/>
              <a:cs typeface="Verdana" panose="020B0604030504040204" pitchFamily="34" charset="0"/>
            </a:rPr>
            <a:t>Territorialidad</a:t>
          </a:r>
          <a:endParaRPr lang="es-CL" sz="1400" b="1" dirty="0">
            <a:latin typeface="Verdana" panose="020B0604030504040204" pitchFamily="34" charset="0"/>
            <a:ea typeface="Verdana" panose="020B0604030504040204" pitchFamily="34" charset="0"/>
            <a:cs typeface="Verdana" panose="020B0604030504040204" pitchFamily="34" charset="0"/>
          </a:endParaRPr>
        </a:p>
      </dgm:t>
    </dgm:pt>
    <dgm:pt modelId="{1534D3ED-1E6F-40A5-A53D-4F53193A808B}" type="parTrans" cxnId="{4176775D-B5DF-4CED-AC19-5DCBF3DFCBF9}">
      <dgm:prSet/>
      <dgm:spPr/>
      <dgm:t>
        <a:bodyPr/>
        <a:lstStyle/>
        <a:p>
          <a:endParaRPr lang="es-CL"/>
        </a:p>
      </dgm:t>
    </dgm:pt>
    <dgm:pt modelId="{E0F1161B-C1CF-4E4B-BBDE-7B501099D100}" type="sibTrans" cxnId="{4176775D-B5DF-4CED-AC19-5DCBF3DFCBF9}">
      <dgm:prSet/>
      <dgm:spPr/>
      <dgm:t>
        <a:bodyPr/>
        <a:lstStyle/>
        <a:p>
          <a:endParaRPr lang="es-CL"/>
        </a:p>
      </dgm:t>
    </dgm:pt>
    <dgm:pt modelId="{159BF014-A3F7-45C9-838B-AF2AFC65FA64}">
      <dgm:prSet phldrT="[Texto]" custT="1"/>
      <dgm:spPr>
        <a:ln>
          <a:noFill/>
        </a:ln>
      </dgm:spPr>
      <dgm:t>
        <a:bodyPr/>
        <a:lstStyle/>
        <a:p>
          <a:r>
            <a:rPr lang="es-MX" sz="1500" b="1" dirty="0">
              <a:latin typeface="Verdana" panose="020B0604030504040204" pitchFamily="34" charset="0"/>
              <a:ea typeface="Verdana" panose="020B0604030504040204" pitchFamily="34" charset="0"/>
              <a:cs typeface="Verdana" panose="020B0604030504040204" pitchFamily="34" charset="0"/>
            </a:rPr>
            <a:t>Progresividad</a:t>
          </a:r>
          <a:endParaRPr lang="es-CL" sz="1500" b="1" dirty="0">
            <a:latin typeface="Verdana" panose="020B0604030504040204" pitchFamily="34" charset="0"/>
            <a:ea typeface="Verdana" panose="020B0604030504040204" pitchFamily="34" charset="0"/>
            <a:cs typeface="Verdana" panose="020B0604030504040204" pitchFamily="34" charset="0"/>
          </a:endParaRPr>
        </a:p>
      </dgm:t>
    </dgm:pt>
    <dgm:pt modelId="{DFFB9537-9117-4E69-8459-57CBDD4A1FA9}" type="parTrans" cxnId="{7A6014A4-C2BC-4B6A-A71D-94817B936587}">
      <dgm:prSet/>
      <dgm:spPr/>
      <dgm:t>
        <a:bodyPr/>
        <a:lstStyle/>
        <a:p>
          <a:endParaRPr lang="es-CL"/>
        </a:p>
      </dgm:t>
    </dgm:pt>
    <dgm:pt modelId="{AF58343D-42BB-4A9F-A19B-C79C0547EE04}" type="sibTrans" cxnId="{7A6014A4-C2BC-4B6A-A71D-94817B936587}">
      <dgm:prSet/>
      <dgm:spPr/>
      <dgm:t>
        <a:bodyPr/>
        <a:lstStyle/>
        <a:p>
          <a:endParaRPr lang="es-CL"/>
        </a:p>
      </dgm:t>
    </dgm:pt>
    <dgm:pt modelId="{0A5B174D-A30D-4197-93AF-74D7DE40A9EB}">
      <dgm:prSet phldrT="[Texto]" custT="1"/>
      <dgm:spPr>
        <a:ln>
          <a:noFill/>
        </a:ln>
      </dgm:spPr>
      <dgm:t>
        <a:bodyPr/>
        <a:lstStyle/>
        <a:p>
          <a:r>
            <a:rPr lang="es-MX" sz="1600" b="1" dirty="0">
              <a:latin typeface="Verdana" panose="020B0604030504040204" pitchFamily="34" charset="0"/>
              <a:ea typeface="Verdana" panose="020B0604030504040204" pitchFamily="34" charset="0"/>
              <a:cs typeface="Verdana" panose="020B0604030504040204" pitchFamily="34" charset="0"/>
            </a:rPr>
            <a:t>Equidad y Justicia Climática</a:t>
          </a:r>
          <a:endParaRPr lang="es-CL" sz="1600" b="1" dirty="0">
            <a:latin typeface="Verdana" panose="020B0604030504040204" pitchFamily="34" charset="0"/>
            <a:ea typeface="Verdana" panose="020B0604030504040204" pitchFamily="34" charset="0"/>
            <a:cs typeface="Verdana" panose="020B0604030504040204" pitchFamily="34" charset="0"/>
          </a:endParaRPr>
        </a:p>
      </dgm:t>
    </dgm:pt>
    <dgm:pt modelId="{1BDE52C8-3810-4B7A-AB86-FE3A69572DF7}" type="parTrans" cxnId="{C48F8830-7B01-4349-A309-54879CA3A93B}">
      <dgm:prSet/>
      <dgm:spPr/>
      <dgm:t>
        <a:bodyPr/>
        <a:lstStyle/>
        <a:p>
          <a:endParaRPr lang="es-CL"/>
        </a:p>
      </dgm:t>
    </dgm:pt>
    <dgm:pt modelId="{A81E56F6-53ED-4670-873A-F125BF50D2FC}" type="sibTrans" cxnId="{C48F8830-7B01-4349-A309-54879CA3A93B}">
      <dgm:prSet/>
      <dgm:spPr/>
      <dgm:t>
        <a:bodyPr/>
        <a:lstStyle/>
        <a:p>
          <a:endParaRPr lang="es-CL"/>
        </a:p>
      </dgm:t>
    </dgm:pt>
    <dgm:pt modelId="{16E979EF-06D5-4DAF-8F7E-72ECF8AAEDDF}">
      <dgm:prSet phldrT="[Texto]" custT="1"/>
      <dgm:spPr>
        <a:ln>
          <a:noFill/>
        </a:ln>
      </dgm:spPr>
      <dgm:t>
        <a:bodyPr/>
        <a:lstStyle/>
        <a:p>
          <a:r>
            <a:rPr lang="es-MX" sz="1600" b="1" dirty="0">
              <a:latin typeface="Verdana" panose="020B0604030504040204" pitchFamily="34" charset="0"/>
              <a:ea typeface="Verdana" panose="020B0604030504040204" pitchFamily="34" charset="0"/>
              <a:cs typeface="Verdana" panose="020B0604030504040204" pitchFamily="34" charset="0"/>
            </a:rPr>
            <a:t>Preventivo</a:t>
          </a:r>
          <a:endParaRPr lang="es-CL" sz="1600" b="1" dirty="0">
            <a:latin typeface="Verdana" panose="020B0604030504040204" pitchFamily="34" charset="0"/>
            <a:ea typeface="Verdana" panose="020B0604030504040204" pitchFamily="34" charset="0"/>
            <a:cs typeface="Verdana" panose="020B0604030504040204" pitchFamily="34" charset="0"/>
          </a:endParaRPr>
        </a:p>
      </dgm:t>
    </dgm:pt>
    <dgm:pt modelId="{D74D73BB-D5B5-487F-9744-37B1E9E39D2D}" type="parTrans" cxnId="{00E48437-B9CB-4040-B9F7-82B72E719A3C}">
      <dgm:prSet/>
      <dgm:spPr/>
      <dgm:t>
        <a:bodyPr/>
        <a:lstStyle/>
        <a:p>
          <a:endParaRPr lang="es-CL"/>
        </a:p>
      </dgm:t>
    </dgm:pt>
    <dgm:pt modelId="{5FBF812C-1E7B-46D7-BF71-4C5A0D747EE3}" type="sibTrans" cxnId="{00E48437-B9CB-4040-B9F7-82B72E719A3C}">
      <dgm:prSet/>
      <dgm:spPr/>
      <dgm:t>
        <a:bodyPr/>
        <a:lstStyle/>
        <a:p>
          <a:endParaRPr lang="es-CL"/>
        </a:p>
      </dgm:t>
    </dgm:pt>
    <dgm:pt modelId="{68F9635A-7BA7-4984-88F2-7ABAF91DD946}">
      <dgm:prSet phldrT="[Texto]" custT="1"/>
      <dgm:spPr>
        <a:ln>
          <a:noFill/>
        </a:ln>
      </dgm:spPr>
      <dgm:t>
        <a:bodyPr/>
        <a:lstStyle/>
        <a:p>
          <a:r>
            <a:rPr lang="es-MX" sz="1500" b="1" dirty="0">
              <a:latin typeface="Verdana" panose="020B0604030504040204" pitchFamily="34" charset="0"/>
              <a:ea typeface="Verdana" panose="020B0604030504040204" pitchFamily="34" charset="0"/>
              <a:cs typeface="Verdana" panose="020B0604030504040204" pitchFamily="34" charset="0"/>
            </a:rPr>
            <a:t>Participación ciudadana</a:t>
          </a:r>
          <a:endParaRPr lang="es-CL" sz="1500" b="1" dirty="0">
            <a:latin typeface="Verdana" panose="020B0604030504040204" pitchFamily="34" charset="0"/>
            <a:ea typeface="Verdana" panose="020B0604030504040204" pitchFamily="34" charset="0"/>
            <a:cs typeface="Verdana" panose="020B0604030504040204" pitchFamily="34" charset="0"/>
          </a:endParaRPr>
        </a:p>
      </dgm:t>
    </dgm:pt>
    <dgm:pt modelId="{03F6FC44-2E64-4201-9C89-B3B90398CF37}" type="parTrans" cxnId="{AA76A1DF-CBB8-44D8-8FF0-B7A0D1684B25}">
      <dgm:prSet/>
      <dgm:spPr/>
      <dgm:t>
        <a:bodyPr/>
        <a:lstStyle/>
        <a:p>
          <a:endParaRPr lang="es-CL"/>
        </a:p>
      </dgm:t>
    </dgm:pt>
    <dgm:pt modelId="{7948BD88-B259-4F0E-8D2E-569DAA75E639}" type="sibTrans" cxnId="{AA76A1DF-CBB8-44D8-8FF0-B7A0D1684B25}">
      <dgm:prSet/>
      <dgm:spPr/>
      <dgm:t>
        <a:bodyPr/>
        <a:lstStyle/>
        <a:p>
          <a:endParaRPr lang="es-CL"/>
        </a:p>
      </dgm:t>
    </dgm:pt>
    <dgm:pt modelId="{5DBD0E53-6707-42E0-9CB9-9BB07A7221E3}">
      <dgm:prSet phldrT="[Texto]" custT="1"/>
      <dgm:spPr>
        <a:ln>
          <a:noFill/>
        </a:ln>
      </dgm:spPr>
      <dgm:t>
        <a:bodyPr/>
        <a:lstStyle/>
        <a:p>
          <a:r>
            <a:rPr lang="es-MX" sz="1600" b="1">
              <a:latin typeface="Verdana" panose="020B0604030504040204" pitchFamily="34" charset="0"/>
              <a:ea typeface="Verdana" panose="020B0604030504040204" pitchFamily="34" charset="0"/>
              <a:cs typeface="Verdana" panose="020B0604030504040204" pitchFamily="34" charset="0"/>
            </a:rPr>
            <a:t>Precautorio</a:t>
          </a:r>
          <a:endParaRPr lang="es-CL" sz="1600" b="1">
            <a:latin typeface="Verdana" panose="020B0604030504040204" pitchFamily="34" charset="0"/>
            <a:ea typeface="Verdana" panose="020B0604030504040204" pitchFamily="34" charset="0"/>
            <a:cs typeface="Verdana" panose="020B0604030504040204" pitchFamily="34" charset="0"/>
          </a:endParaRPr>
        </a:p>
      </dgm:t>
    </dgm:pt>
    <dgm:pt modelId="{151636EB-A61D-4800-8F4B-A7F0A2CD248F}" type="parTrans" cxnId="{C8051BF2-57DE-4E8A-A5C6-06FCF8D8ED6E}">
      <dgm:prSet/>
      <dgm:spPr/>
      <dgm:t>
        <a:bodyPr/>
        <a:lstStyle/>
        <a:p>
          <a:endParaRPr lang="es-CL"/>
        </a:p>
      </dgm:t>
    </dgm:pt>
    <dgm:pt modelId="{75C68143-09F6-4278-9D75-234A056BDF8D}" type="sibTrans" cxnId="{C8051BF2-57DE-4E8A-A5C6-06FCF8D8ED6E}">
      <dgm:prSet/>
      <dgm:spPr/>
      <dgm:t>
        <a:bodyPr/>
        <a:lstStyle/>
        <a:p>
          <a:endParaRPr lang="es-CL"/>
        </a:p>
      </dgm:t>
    </dgm:pt>
    <dgm:pt modelId="{9FEF347F-72CC-486D-8480-FB0670412E24}">
      <dgm:prSet phldrT="[Texto]" custT="1"/>
      <dgm:spPr>
        <a:ln>
          <a:noFill/>
        </a:ln>
      </dgm:spPr>
      <dgm:t>
        <a:bodyPr/>
        <a:lstStyle/>
        <a:p>
          <a:r>
            <a:rPr lang="es-MX" sz="1600" b="1" dirty="0">
              <a:latin typeface="Verdana" panose="020B0604030504040204" pitchFamily="34" charset="0"/>
              <a:ea typeface="Verdana" panose="020B0604030504040204" pitchFamily="34" charset="0"/>
              <a:cs typeface="Verdana" panose="020B0604030504040204" pitchFamily="34" charset="0"/>
            </a:rPr>
            <a:t>No regresión</a:t>
          </a:r>
          <a:endParaRPr lang="es-CL" sz="1600" b="1" dirty="0">
            <a:latin typeface="Verdana" panose="020B0604030504040204" pitchFamily="34" charset="0"/>
            <a:ea typeface="Verdana" panose="020B0604030504040204" pitchFamily="34" charset="0"/>
            <a:cs typeface="Verdana" panose="020B0604030504040204" pitchFamily="34" charset="0"/>
          </a:endParaRPr>
        </a:p>
      </dgm:t>
    </dgm:pt>
    <dgm:pt modelId="{AF06E0CD-6B80-43B6-86BB-533344CBC73C}" type="parTrans" cxnId="{BDB15DC7-515E-4BC4-A3BB-823AD8E696E1}">
      <dgm:prSet/>
      <dgm:spPr/>
      <dgm:t>
        <a:bodyPr/>
        <a:lstStyle/>
        <a:p>
          <a:endParaRPr lang="es-CL"/>
        </a:p>
      </dgm:t>
    </dgm:pt>
    <dgm:pt modelId="{D1AF47D9-B2B5-4597-BD3C-BB4FA50F3502}" type="sibTrans" cxnId="{BDB15DC7-515E-4BC4-A3BB-823AD8E696E1}">
      <dgm:prSet/>
      <dgm:spPr/>
      <dgm:t>
        <a:bodyPr/>
        <a:lstStyle/>
        <a:p>
          <a:endParaRPr lang="es-CL"/>
        </a:p>
      </dgm:t>
    </dgm:pt>
    <dgm:pt modelId="{9CF49782-8933-4F61-9251-EDD70788CE87}">
      <dgm:prSet phldrT="[Texto]"/>
      <dgm:spPr/>
      <dgm:t>
        <a:bodyPr/>
        <a:lstStyle/>
        <a:p>
          <a:r>
            <a:rPr lang="es-MX"/>
            <a:t>No regresión</a:t>
          </a:r>
          <a:endParaRPr lang="es-CL"/>
        </a:p>
      </dgm:t>
    </dgm:pt>
    <dgm:pt modelId="{1D6849E6-ABC0-43FD-A711-8E48CA83404B}" type="sibTrans" cxnId="{F8D7B615-33C2-41AE-8DEA-08A409E14B34}">
      <dgm:prSet/>
      <dgm:spPr/>
      <dgm:t>
        <a:bodyPr/>
        <a:lstStyle/>
        <a:p>
          <a:endParaRPr lang="es-CL"/>
        </a:p>
      </dgm:t>
    </dgm:pt>
    <dgm:pt modelId="{332FA700-DCF0-4FC2-ABE1-4C2C0B57EB23}" type="parTrans" cxnId="{F8D7B615-33C2-41AE-8DEA-08A409E14B34}">
      <dgm:prSet/>
      <dgm:spPr/>
      <dgm:t>
        <a:bodyPr/>
        <a:lstStyle/>
        <a:p>
          <a:endParaRPr lang="es-CL"/>
        </a:p>
      </dgm:t>
    </dgm:pt>
    <dgm:pt modelId="{607AA5D9-C999-AF45-AE7C-893EE27B49E5}">
      <dgm:prSet phldrT="[Texto]" custT="1"/>
      <dgm:spPr>
        <a:ln>
          <a:noFill/>
        </a:ln>
      </dgm:spPr>
      <dgm:t>
        <a:bodyPr/>
        <a:lstStyle/>
        <a:p>
          <a:r>
            <a:rPr lang="es-CL" sz="1600" b="1" dirty="0">
              <a:latin typeface="Verdana" panose="020B0604030504040204" pitchFamily="34" charset="0"/>
              <a:ea typeface="Verdana" panose="020B0604030504040204" pitchFamily="34" charset="0"/>
              <a:cs typeface="Verdana" panose="020B0604030504040204" pitchFamily="34" charset="0"/>
            </a:rPr>
            <a:t>Coherencia</a:t>
          </a:r>
        </a:p>
      </dgm:t>
    </dgm:pt>
    <dgm:pt modelId="{0032B4EA-E0DA-9949-95EA-71ED1BBC2360}" type="parTrans" cxnId="{F47925DD-26F5-8443-B7BF-7D01FD94767B}">
      <dgm:prSet/>
      <dgm:spPr/>
      <dgm:t>
        <a:bodyPr/>
        <a:lstStyle/>
        <a:p>
          <a:endParaRPr lang="en-US"/>
        </a:p>
      </dgm:t>
    </dgm:pt>
    <dgm:pt modelId="{8C4C3D41-9026-5C45-958C-EC37D82FA32A}" type="sibTrans" cxnId="{F47925DD-26F5-8443-B7BF-7D01FD94767B}">
      <dgm:prSet/>
      <dgm:spPr/>
      <dgm:t>
        <a:bodyPr/>
        <a:lstStyle/>
        <a:p>
          <a:endParaRPr lang="en-US"/>
        </a:p>
      </dgm:t>
    </dgm:pt>
    <dgm:pt modelId="{B039E21B-051A-EA41-AF6D-8551D2280458}">
      <dgm:prSet phldrT="[Texto]" custT="1"/>
      <dgm:spPr>
        <a:ln>
          <a:noFill/>
        </a:ln>
      </dgm:spPr>
      <dgm:t>
        <a:bodyPr/>
        <a:lstStyle/>
        <a:p>
          <a:r>
            <a:rPr lang="es-CL" sz="1400" b="1" dirty="0">
              <a:latin typeface="Verdana" panose="020B0604030504040204" pitchFamily="34" charset="0"/>
              <a:ea typeface="Verdana" panose="020B0604030504040204" pitchFamily="34" charset="0"/>
              <a:cs typeface="Verdana" panose="020B0604030504040204" pitchFamily="34" charset="0"/>
            </a:rPr>
            <a:t>Flexibilidad</a:t>
          </a:r>
        </a:p>
      </dgm:t>
    </dgm:pt>
    <dgm:pt modelId="{BC58B893-E899-3C4D-8A8D-DEEF65B11657}" type="parTrans" cxnId="{5957B036-48C7-7849-950B-A5C319F06148}">
      <dgm:prSet/>
      <dgm:spPr/>
      <dgm:t>
        <a:bodyPr/>
        <a:lstStyle/>
        <a:p>
          <a:endParaRPr lang="en-US"/>
        </a:p>
      </dgm:t>
    </dgm:pt>
    <dgm:pt modelId="{EECB68F0-8FE5-9A48-9A0A-0C0E719970E8}" type="sibTrans" cxnId="{5957B036-48C7-7849-950B-A5C319F06148}">
      <dgm:prSet/>
      <dgm:spPr/>
      <dgm:t>
        <a:bodyPr/>
        <a:lstStyle/>
        <a:p>
          <a:endParaRPr lang="en-US"/>
        </a:p>
      </dgm:t>
    </dgm:pt>
    <dgm:pt modelId="{1790E81C-7F6D-AC48-BFA7-0A58D54ADC88}">
      <dgm:prSet phldrT="[Texto]" custT="1"/>
      <dgm:spPr>
        <a:ln>
          <a:noFill/>
        </a:ln>
      </dgm:spPr>
      <dgm:t>
        <a:bodyPr/>
        <a:lstStyle/>
        <a:p>
          <a:r>
            <a:rPr lang="es-CL" sz="1600" b="1" dirty="0">
              <a:latin typeface="Verdana" panose="020B0604030504040204" pitchFamily="34" charset="0"/>
              <a:ea typeface="Verdana" panose="020B0604030504040204" pitchFamily="34" charset="0"/>
              <a:cs typeface="Verdana" panose="020B0604030504040204" pitchFamily="34" charset="0"/>
            </a:rPr>
            <a:t>Urgencia climática</a:t>
          </a:r>
        </a:p>
      </dgm:t>
    </dgm:pt>
    <dgm:pt modelId="{BA07F091-1591-C349-BD4F-40E80AC46D88}" type="parTrans" cxnId="{08DB8697-69FC-614B-BE89-1C39C6B1D73C}">
      <dgm:prSet/>
      <dgm:spPr/>
      <dgm:t>
        <a:bodyPr/>
        <a:lstStyle/>
        <a:p>
          <a:endParaRPr lang="en-US"/>
        </a:p>
      </dgm:t>
    </dgm:pt>
    <dgm:pt modelId="{D3BA8CB4-0775-9C46-96C8-19DEC761D28A}" type="sibTrans" cxnId="{08DB8697-69FC-614B-BE89-1C39C6B1D73C}">
      <dgm:prSet/>
      <dgm:spPr/>
      <dgm:t>
        <a:bodyPr/>
        <a:lstStyle/>
        <a:p>
          <a:endParaRPr lang="en-US"/>
        </a:p>
      </dgm:t>
    </dgm:pt>
    <dgm:pt modelId="{7CF86FFA-1492-4826-B149-467F5C895A6A}" type="pres">
      <dgm:prSet presAssocID="{4068BE3B-25FF-4B8C-9897-7DA3FCED9475}" presName="diagram" presStyleCnt="0">
        <dgm:presLayoutVars>
          <dgm:dir/>
          <dgm:resizeHandles val="exact"/>
        </dgm:presLayoutVars>
      </dgm:prSet>
      <dgm:spPr/>
    </dgm:pt>
    <dgm:pt modelId="{44554646-E7D2-411A-81E3-B4AAA64D6261}" type="pres">
      <dgm:prSet presAssocID="{9FA34516-72B4-40BA-89D2-A43A171A5C7F}" presName="node" presStyleLbl="node1" presStyleIdx="0" presStyleCnt="15">
        <dgm:presLayoutVars>
          <dgm:bulletEnabled val="1"/>
        </dgm:presLayoutVars>
      </dgm:prSet>
      <dgm:spPr/>
    </dgm:pt>
    <dgm:pt modelId="{EEBAA86E-6CAD-435D-96CB-954892E84AE0}" type="pres">
      <dgm:prSet presAssocID="{01D1D541-BA20-4C88-9A6B-DF245F40B2FF}" presName="sibTrans" presStyleCnt="0"/>
      <dgm:spPr/>
    </dgm:pt>
    <dgm:pt modelId="{AFFEA326-7731-4956-8011-27918566AEE7}" type="pres">
      <dgm:prSet presAssocID="{E4C18FEB-7F6E-4768-BC80-8660BEAAB173}" presName="node" presStyleLbl="node1" presStyleIdx="1" presStyleCnt="15" custLinFactX="100000" custLinFactY="100000" custLinFactNeighborX="116514" custLinFactNeighborY="121900">
        <dgm:presLayoutVars>
          <dgm:bulletEnabled val="1"/>
        </dgm:presLayoutVars>
      </dgm:prSet>
      <dgm:spPr/>
    </dgm:pt>
    <dgm:pt modelId="{FBB721ED-A647-471A-9C76-1193BF5CAE8C}" type="pres">
      <dgm:prSet presAssocID="{88D3BA8D-51F0-4CB5-9867-4792EA48AFB7}" presName="sibTrans" presStyleCnt="0"/>
      <dgm:spPr/>
    </dgm:pt>
    <dgm:pt modelId="{2EC71F9A-0E4B-4126-958B-8EE89B02159F}" type="pres">
      <dgm:prSet presAssocID="{347F25DA-876F-4874-8A31-78D6955F81EA}" presName="node" presStyleLbl="node1" presStyleIdx="2" presStyleCnt="15" custLinFactNeighborX="-2299" custLinFactNeighborY="1038">
        <dgm:presLayoutVars>
          <dgm:bulletEnabled val="1"/>
        </dgm:presLayoutVars>
      </dgm:prSet>
      <dgm:spPr/>
    </dgm:pt>
    <dgm:pt modelId="{4F4702FB-5262-49F9-8A52-D588D005CFF1}" type="pres">
      <dgm:prSet presAssocID="{B17A9101-0150-4A78-A6C1-0A7A951E058F}" presName="sibTrans" presStyleCnt="0"/>
      <dgm:spPr/>
    </dgm:pt>
    <dgm:pt modelId="{B92423E6-D9FA-4A21-9326-B05E9A8AAEA7}" type="pres">
      <dgm:prSet presAssocID="{9CF49782-8933-4F61-9251-EDD70788CE87}" presName="node" presStyleLbl="node1" presStyleIdx="3" presStyleCnt="15" custLinFactNeighborX="-3993" custLinFactNeighborY="965">
        <dgm:presLayoutVars>
          <dgm:bulletEnabled val="1"/>
        </dgm:presLayoutVars>
      </dgm:prSet>
      <dgm:spPr/>
    </dgm:pt>
    <dgm:pt modelId="{1C8000F7-29C3-4137-9546-C15B3BC0EBBE}" type="pres">
      <dgm:prSet presAssocID="{1D6849E6-ABC0-43FD-A711-8E48CA83404B}" presName="sibTrans" presStyleCnt="0"/>
      <dgm:spPr/>
    </dgm:pt>
    <dgm:pt modelId="{FE001965-6898-4DFD-86CC-5C31EB483277}" type="pres">
      <dgm:prSet presAssocID="{62A8F048-BF75-49E0-B892-EC847018037C}" presName="node" presStyleLbl="node1" presStyleIdx="4" presStyleCnt="15" custLinFactY="5233" custLinFactNeighborX="-126" custLinFactNeighborY="100000">
        <dgm:presLayoutVars>
          <dgm:bulletEnabled val="1"/>
        </dgm:presLayoutVars>
      </dgm:prSet>
      <dgm:spPr/>
    </dgm:pt>
    <dgm:pt modelId="{480A90BF-A525-46C4-A989-9F52A855EC5F}" type="pres">
      <dgm:prSet presAssocID="{AE700E33-88F5-4553-A263-49CADB27BD4E}" presName="sibTrans" presStyleCnt="0"/>
      <dgm:spPr/>
    </dgm:pt>
    <dgm:pt modelId="{1A816AA2-282D-4DF9-A3BD-439AAB611478}" type="pres">
      <dgm:prSet presAssocID="{159BF014-A3F7-45C9-838B-AF2AFC65FA64}" presName="node" presStyleLbl="node1" presStyleIdx="5" presStyleCnt="15" custLinFactX="-10126" custLinFactY="5233" custLinFactNeighborX="-100000" custLinFactNeighborY="100000">
        <dgm:presLayoutVars>
          <dgm:bulletEnabled val="1"/>
        </dgm:presLayoutVars>
      </dgm:prSet>
      <dgm:spPr/>
    </dgm:pt>
    <dgm:pt modelId="{F045CCAB-4CBE-4125-A960-F844288090F9}" type="pres">
      <dgm:prSet presAssocID="{AF58343D-42BB-4A9F-A19B-C79C0547EE04}" presName="sibTrans" presStyleCnt="0"/>
      <dgm:spPr/>
    </dgm:pt>
    <dgm:pt modelId="{A3C12933-1795-4B54-AF84-D7F5B37C37B7}" type="pres">
      <dgm:prSet presAssocID="{0A5B174D-A30D-4197-93AF-74D7DE40A9EB}" presName="node" presStyleLbl="node1" presStyleIdx="6" presStyleCnt="15" custLinFactX="5724" custLinFactY="-15123" custLinFactNeighborX="100000" custLinFactNeighborY="-100000">
        <dgm:presLayoutVars>
          <dgm:bulletEnabled val="1"/>
        </dgm:presLayoutVars>
      </dgm:prSet>
      <dgm:spPr/>
    </dgm:pt>
    <dgm:pt modelId="{74C13AD5-4D4B-40CD-BA5E-C17F65E857C7}" type="pres">
      <dgm:prSet presAssocID="{A81E56F6-53ED-4670-873A-F125BF50D2FC}" presName="sibTrans" presStyleCnt="0"/>
      <dgm:spPr/>
    </dgm:pt>
    <dgm:pt modelId="{F78A9904-5AEC-4808-AA7B-F385B676E9D2}" type="pres">
      <dgm:prSet presAssocID="{68F9635A-7BA7-4984-88F2-7ABAF91DD946}" presName="node" presStyleLbl="node1" presStyleIdx="7" presStyleCnt="15" custLinFactX="-100000" custLinFactNeighborX="-121865" custLinFactNeighborY="-4378">
        <dgm:presLayoutVars>
          <dgm:bulletEnabled val="1"/>
        </dgm:presLayoutVars>
      </dgm:prSet>
      <dgm:spPr/>
    </dgm:pt>
    <dgm:pt modelId="{2B98E137-BB1D-49CB-9E56-00CE99D39C5E}" type="pres">
      <dgm:prSet presAssocID="{7948BD88-B259-4F0E-8D2E-569DAA75E639}" presName="sibTrans" presStyleCnt="0"/>
      <dgm:spPr/>
    </dgm:pt>
    <dgm:pt modelId="{6D414BFD-9D0C-4696-A4E8-D66285CB6B8B}" type="pres">
      <dgm:prSet presAssocID="{5DBD0E53-6707-42E0-9CB9-9BB07A7221E3}" presName="node" presStyleLbl="node1" presStyleIdx="8" presStyleCnt="15" custLinFactX="100000" custLinFactY="-21045" custLinFactNeighborX="117945" custLinFactNeighborY="-100000">
        <dgm:presLayoutVars>
          <dgm:bulletEnabled val="1"/>
        </dgm:presLayoutVars>
      </dgm:prSet>
      <dgm:spPr/>
    </dgm:pt>
    <dgm:pt modelId="{08E45F0F-3870-43AE-A96E-35EDAD581B2D}" type="pres">
      <dgm:prSet presAssocID="{75C68143-09F6-4278-9D75-234A056BDF8D}" presName="sibTrans" presStyleCnt="0"/>
      <dgm:spPr/>
    </dgm:pt>
    <dgm:pt modelId="{496FFB40-8C39-434F-AF94-C159923A3864}" type="pres">
      <dgm:prSet presAssocID="{9FEF347F-72CC-486D-8480-FB0670412E24}" presName="node" presStyleLbl="node1" presStyleIdx="9" presStyleCnt="15" custLinFactY="-100000" custLinFactNeighborX="-1240" custLinFactNeighborY="-131304">
        <dgm:presLayoutVars>
          <dgm:bulletEnabled val="1"/>
        </dgm:presLayoutVars>
      </dgm:prSet>
      <dgm:spPr/>
    </dgm:pt>
    <dgm:pt modelId="{A5AF185D-E41A-40A3-AED3-F25382EEE158}" type="pres">
      <dgm:prSet presAssocID="{D1AF47D9-B2B5-4597-BD3C-BB4FA50F3502}" presName="sibTrans" presStyleCnt="0"/>
      <dgm:spPr/>
    </dgm:pt>
    <dgm:pt modelId="{B0FA4EBA-D07D-4F20-8573-C34BA0EC9554}" type="pres">
      <dgm:prSet presAssocID="{16E979EF-06D5-4DAF-8F7E-72ECF8AAEDDF}" presName="node" presStyleLbl="node1" presStyleIdx="10" presStyleCnt="15" custLinFactX="6381" custLinFactY="-21592" custLinFactNeighborX="100000" custLinFactNeighborY="-100000">
        <dgm:presLayoutVars>
          <dgm:bulletEnabled val="1"/>
        </dgm:presLayoutVars>
      </dgm:prSet>
      <dgm:spPr/>
    </dgm:pt>
    <dgm:pt modelId="{DDEB6DCE-9114-440A-AADE-961E00D1B79E}" type="pres">
      <dgm:prSet presAssocID="{5FBF812C-1E7B-46D7-BF71-4C5A0D747EE3}" presName="sibTrans" presStyleCnt="0"/>
      <dgm:spPr/>
    </dgm:pt>
    <dgm:pt modelId="{DCBC17F0-4EE0-4C3C-BBB1-159B5D350CCF}" type="pres">
      <dgm:prSet presAssocID="{3169363E-8754-4941-82CF-C758904AA310}" presName="node" presStyleLbl="node1" presStyleIdx="11" presStyleCnt="15" custLinFactX="-100000" custLinFactNeighborX="-121662" custLinFactNeighborY="-11434">
        <dgm:presLayoutVars>
          <dgm:bulletEnabled val="1"/>
        </dgm:presLayoutVars>
      </dgm:prSet>
      <dgm:spPr/>
    </dgm:pt>
    <dgm:pt modelId="{61DE5E7E-169D-EF41-A2D2-D2AC23E516E1}" type="pres">
      <dgm:prSet presAssocID="{E0F1161B-C1CF-4E4B-BBDE-7B501099D100}" presName="sibTrans" presStyleCnt="0"/>
      <dgm:spPr/>
    </dgm:pt>
    <dgm:pt modelId="{1F85BB58-A326-CF49-9638-D5F825459B30}" type="pres">
      <dgm:prSet presAssocID="{607AA5D9-C999-AF45-AE7C-893EE27B49E5}" presName="node" presStyleLbl="node1" presStyleIdx="12" presStyleCnt="15" custLinFactNeighborX="-5386" custLinFactNeighborY="-15779">
        <dgm:presLayoutVars>
          <dgm:bulletEnabled val="1"/>
        </dgm:presLayoutVars>
      </dgm:prSet>
      <dgm:spPr/>
    </dgm:pt>
    <dgm:pt modelId="{FF0D73D8-0BD0-0B4A-8889-60E528B9A008}" type="pres">
      <dgm:prSet presAssocID="{8C4C3D41-9026-5C45-958C-EC37D82FA32A}" presName="sibTrans" presStyleCnt="0"/>
      <dgm:spPr/>
    </dgm:pt>
    <dgm:pt modelId="{BA1EBC5E-CA32-D84D-8ED2-B4E50F082130}" type="pres">
      <dgm:prSet presAssocID="{B039E21B-051A-EA41-AF6D-8551D2280458}" presName="node" presStyleLbl="node1" presStyleIdx="13" presStyleCnt="15" custLinFactNeighborX="-3306" custLinFactNeighborY="-17214">
        <dgm:presLayoutVars>
          <dgm:bulletEnabled val="1"/>
        </dgm:presLayoutVars>
      </dgm:prSet>
      <dgm:spPr/>
    </dgm:pt>
    <dgm:pt modelId="{38381794-E397-584F-B702-934F88577FA5}" type="pres">
      <dgm:prSet presAssocID="{EECB68F0-8FE5-9A48-9A0A-0C0E719970E8}" presName="sibTrans" presStyleCnt="0"/>
      <dgm:spPr/>
    </dgm:pt>
    <dgm:pt modelId="{7EF2B797-B872-8D40-B8CC-9D40F072F945}" type="pres">
      <dgm:prSet presAssocID="{1790E81C-7F6D-AC48-BFA7-0A58D54ADC88}" presName="node" presStyleLbl="node1" presStyleIdx="14" presStyleCnt="15" custLinFactNeighborX="854" custLinFactNeighborY="-17213">
        <dgm:presLayoutVars>
          <dgm:bulletEnabled val="1"/>
        </dgm:presLayoutVars>
      </dgm:prSet>
      <dgm:spPr/>
    </dgm:pt>
  </dgm:ptLst>
  <dgm:cxnLst>
    <dgm:cxn modelId="{CFB63A12-BBA8-4EA7-A748-794D124E488C}" type="presOf" srcId="{9CF49782-8933-4F61-9251-EDD70788CE87}" destId="{B92423E6-D9FA-4A21-9326-B05E9A8AAEA7}" srcOrd="0" destOrd="0" presId="urn:microsoft.com/office/officeart/2005/8/layout/default"/>
    <dgm:cxn modelId="{F8D7B615-33C2-41AE-8DEA-08A409E14B34}" srcId="{4068BE3B-25FF-4B8C-9897-7DA3FCED9475}" destId="{9CF49782-8933-4F61-9251-EDD70788CE87}" srcOrd="3" destOrd="0" parTransId="{332FA700-DCF0-4FC2-ABE1-4C2C0B57EB23}" sibTransId="{1D6849E6-ABC0-43FD-A711-8E48CA83404B}"/>
    <dgm:cxn modelId="{96CEEF15-F1D5-4CDA-BDD9-043B84132EB6}" type="presOf" srcId="{E4C18FEB-7F6E-4768-BC80-8660BEAAB173}" destId="{AFFEA326-7731-4956-8011-27918566AEE7}" srcOrd="0" destOrd="0" presId="urn:microsoft.com/office/officeart/2005/8/layout/default"/>
    <dgm:cxn modelId="{4229A917-75EC-9947-8F96-E4920E4EC59B}" type="presOf" srcId="{1790E81C-7F6D-AC48-BFA7-0A58D54ADC88}" destId="{7EF2B797-B872-8D40-B8CC-9D40F072F945}" srcOrd="0" destOrd="0" presId="urn:microsoft.com/office/officeart/2005/8/layout/default"/>
    <dgm:cxn modelId="{28C5FD1F-B4E1-4D5F-86C4-E8369F51DE9D}" type="presOf" srcId="{0A5B174D-A30D-4197-93AF-74D7DE40A9EB}" destId="{A3C12933-1795-4B54-AF84-D7F5B37C37B7}" srcOrd="0" destOrd="0" presId="urn:microsoft.com/office/officeart/2005/8/layout/default"/>
    <dgm:cxn modelId="{C48F8830-7B01-4349-A309-54879CA3A93B}" srcId="{4068BE3B-25FF-4B8C-9897-7DA3FCED9475}" destId="{0A5B174D-A30D-4197-93AF-74D7DE40A9EB}" srcOrd="6" destOrd="0" parTransId="{1BDE52C8-3810-4B7A-AB86-FE3A69572DF7}" sibTransId="{A81E56F6-53ED-4670-873A-F125BF50D2FC}"/>
    <dgm:cxn modelId="{59BBBE32-834F-4E8A-85AD-D53821173636}" type="presOf" srcId="{159BF014-A3F7-45C9-838B-AF2AFC65FA64}" destId="{1A816AA2-282D-4DF9-A3BD-439AAB611478}" srcOrd="0" destOrd="0" presId="urn:microsoft.com/office/officeart/2005/8/layout/default"/>
    <dgm:cxn modelId="{5957B036-48C7-7849-950B-A5C319F06148}" srcId="{4068BE3B-25FF-4B8C-9897-7DA3FCED9475}" destId="{B039E21B-051A-EA41-AF6D-8551D2280458}" srcOrd="13" destOrd="0" parTransId="{BC58B893-E899-3C4D-8A8D-DEEF65B11657}" sibTransId="{EECB68F0-8FE5-9A48-9A0A-0C0E719970E8}"/>
    <dgm:cxn modelId="{00E48437-B9CB-4040-B9F7-82B72E719A3C}" srcId="{4068BE3B-25FF-4B8C-9897-7DA3FCED9475}" destId="{16E979EF-06D5-4DAF-8F7E-72ECF8AAEDDF}" srcOrd="10" destOrd="0" parTransId="{D74D73BB-D5B5-487F-9744-37B1E9E39D2D}" sibTransId="{5FBF812C-1E7B-46D7-BF71-4C5A0D747EE3}"/>
    <dgm:cxn modelId="{78BE685B-2A38-4665-B21D-25CA4B38F45C}" type="presOf" srcId="{5DBD0E53-6707-42E0-9CB9-9BB07A7221E3}" destId="{6D414BFD-9D0C-4696-A4E8-D66285CB6B8B}" srcOrd="0" destOrd="0" presId="urn:microsoft.com/office/officeart/2005/8/layout/default"/>
    <dgm:cxn modelId="{4176775D-B5DF-4CED-AC19-5DCBF3DFCBF9}" srcId="{4068BE3B-25FF-4B8C-9897-7DA3FCED9475}" destId="{3169363E-8754-4941-82CF-C758904AA310}" srcOrd="11" destOrd="0" parTransId="{1534D3ED-1E6F-40A5-A53D-4F53193A808B}" sibTransId="{E0F1161B-C1CF-4E4B-BBDE-7B501099D100}"/>
    <dgm:cxn modelId="{95213160-73E7-400E-A5A9-36057D130BC2}" srcId="{4068BE3B-25FF-4B8C-9897-7DA3FCED9475}" destId="{E4C18FEB-7F6E-4768-BC80-8660BEAAB173}" srcOrd="1" destOrd="0" parTransId="{025FA8C7-22B2-450B-92CF-FBB91F78C1D8}" sibTransId="{88D3BA8D-51F0-4CB5-9867-4792EA48AFB7}"/>
    <dgm:cxn modelId="{363C2C49-AF5D-4D24-9B35-4B39BAD97CE2}" type="presOf" srcId="{3169363E-8754-4941-82CF-C758904AA310}" destId="{DCBC17F0-4EE0-4C3C-BBB1-159B5D350CCF}" srcOrd="0" destOrd="0" presId="urn:microsoft.com/office/officeart/2005/8/layout/default"/>
    <dgm:cxn modelId="{F2EFCE4F-1507-4822-82D3-6452FC7E362E}" type="presOf" srcId="{9FA34516-72B4-40BA-89D2-A43A171A5C7F}" destId="{44554646-E7D2-411A-81E3-B4AAA64D6261}" srcOrd="0" destOrd="0" presId="urn:microsoft.com/office/officeart/2005/8/layout/default"/>
    <dgm:cxn modelId="{0EF7E36F-6638-C743-949B-373E3A9DD2DE}" type="presOf" srcId="{607AA5D9-C999-AF45-AE7C-893EE27B49E5}" destId="{1F85BB58-A326-CF49-9638-D5F825459B30}" srcOrd="0" destOrd="0" presId="urn:microsoft.com/office/officeart/2005/8/layout/default"/>
    <dgm:cxn modelId="{9942F07D-4E0A-4EA9-8E89-115EB3F3FDA4}" srcId="{4068BE3B-25FF-4B8C-9897-7DA3FCED9475}" destId="{62A8F048-BF75-49E0-B892-EC847018037C}" srcOrd="4" destOrd="0" parTransId="{84FC64A4-459F-429D-9E90-4CAEFCCD07B9}" sibTransId="{AE700E33-88F5-4553-A263-49CADB27BD4E}"/>
    <dgm:cxn modelId="{40A91983-FC01-4E6A-96EF-7981D6BBA798}" type="presOf" srcId="{68F9635A-7BA7-4984-88F2-7ABAF91DD946}" destId="{F78A9904-5AEC-4808-AA7B-F385B676E9D2}" srcOrd="0" destOrd="0" presId="urn:microsoft.com/office/officeart/2005/8/layout/default"/>
    <dgm:cxn modelId="{D8A0828D-79C4-470E-848D-B7B49585ABA6}" srcId="{4068BE3B-25FF-4B8C-9897-7DA3FCED9475}" destId="{9FA34516-72B4-40BA-89D2-A43A171A5C7F}" srcOrd="0" destOrd="0" parTransId="{B229A5EA-27BC-4C77-84BD-2B2BE1CAE5DD}" sibTransId="{01D1D541-BA20-4C88-9A6B-DF245F40B2FF}"/>
    <dgm:cxn modelId="{5A41A08D-B87B-4823-8FA8-34F2A4268660}" type="presOf" srcId="{4068BE3B-25FF-4B8C-9897-7DA3FCED9475}" destId="{7CF86FFA-1492-4826-B149-467F5C895A6A}" srcOrd="0" destOrd="0" presId="urn:microsoft.com/office/officeart/2005/8/layout/default"/>
    <dgm:cxn modelId="{08DB8697-69FC-614B-BE89-1C39C6B1D73C}" srcId="{4068BE3B-25FF-4B8C-9897-7DA3FCED9475}" destId="{1790E81C-7F6D-AC48-BFA7-0A58D54ADC88}" srcOrd="14" destOrd="0" parTransId="{BA07F091-1591-C349-BD4F-40E80AC46D88}" sibTransId="{D3BA8CB4-0775-9C46-96C8-19DEC761D28A}"/>
    <dgm:cxn modelId="{7A6014A4-C2BC-4B6A-A71D-94817B936587}" srcId="{4068BE3B-25FF-4B8C-9897-7DA3FCED9475}" destId="{159BF014-A3F7-45C9-838B-AF2AFC65FA64}" srcOrd="5" destOrd="0" parTransId="{DFFB9537-9117-4E69-8459-57CBDD4A1FA9}" sibTransId="{AF58343D-42BB-4A9F-A19B-C79C0547EE04}"/>
    <dgm:cxn modelId="{BDB15DC7-515E-4BC4-A3BB-823AD8E696E1}" srcId="{4068BE3B-25FF-4B8C-9897-7DA3FCED9475}" destId="{9FEF347F-72CC-486D-8480-FB0670412E24}" srcOrd="9" destOrd="0" parTransId="{AF06E0CD-6B80-43B6-86BB-533344CBC73C}" sibTransId="{D1AF47D9-B2B5-4597-BD3C-BB4FA50F3502}"/>
    <dgm:cxn modelId="{ED1ED7CB-EE86-4FF6-88E9-21DBF2A4A6F4}" type="presOf" srcId="{9FEF347F-72CC-486D-8480-FB0670412E24}" destId="{496FFB40-8C39-434F-AF94-C159923A3864}" srcOrd="0" destOrd="0" presId="urn:microsoft.com/office/officeart/2005/8/layout/default"/>
    <dgm:cxn modelId="{F4B761D4-35F7-4727-B563-5641B79D1C15}" type="presOf" srcId="{16E979EF-06D5-4DAF-8F7E-72ECF8AAEDDF}" destId="{B0FA4EBA-D07D-4F20-8573-C34BA0EC9554}" srcOrd="0" destOrd="0" presId="urn:microsoft.com/office/officeart/2005/8/layout/default"/>
    <dgm:cxn modelId="{F47925DD-26F5-8443-B7BF-7D01FD94767B}" srcId="{4068BE3B-25FF-4B8C-9897-7DA3FCED9475}" destId="{607AA5D9-C999-AF45-AE7C-893EE27B49E5}" srcOrd="12" destOrd="0" parTransId="{0032B4EA-E0DA-9949-95EA-71ED1BBC2360}" sibTransId="{8C4C3D41-9026-5C45-958C-EC37D82FA32A}"/>
    <dgm:cxn modelId="{AA76A1DF-CBB8-44D8-8FF0-B7A0D1684B25}" srcId="{4068BE3B-25FF-4B8C-9897-7DA3FCED9475}" destId="{68F9635A-7BA7-4984-88F2-7ABAF91DD946}" srcOrd="7" destOrd="0" parTransId="{03F6FC44-2E64-4201-9C89-B3B90398CF37}" sibTransId="{7948BD88-B259-4F0E-8D2E-569DAA75E639}"/>
    <dgm:cxn modelId="{F50E35E0-3B60-D244-837C-0860CAC0E213}" type="presOf" srcId="{B039E21B-051A-EA41-AF6D-8551D2280458}" destId="{BA1EBC5E-CA32-D84D-8ED2-B4E50F082130}" srcOrd="0" destOrd="0" presId="urn:microsoft.com/office/officeart/2005/8/layout/default"/>
    <dgm:cxn modelId="{206D27E9-3E92-4352-B9E9-890D47E1BC80}" srcId="{4068BE3B-25FF-4B8C-9897-7DA3FCED9475}" destId="{347F25DA-876F-4874-8A31-78D6955F81EA}" srcOrd="2" destOrd="0" parTransId="{8318BEB1-1E8B-47CB-ACB3-0BCDDA1A4568}" sibTransId="{B17A9101-0150-4A78-A6C1-0A7A951E058F}"/>
    <dgm:cxn modelId="{02BDDEEA-D123-492E-BA9D-4194C3E3CE52}" type="presOf" srcId="{62A8F048-BF75-49E0-B892-EC847018037C}" destId="{FE001965-6898-4DFD-86CC-5C31EB483277}" srcOrd="0" destOrd="0" presId="urn:microsoft.com/office/officeart/2005/8/layout/default"/>
    <dgm:cxn modelId="{381178EE-3469-431D-8BB3-5F0F81D1F5AF}" type="presOf" srcId="{347F25DA-876F-4874-8A31-78D6955F81EA}" destId="{2EC71F9A-0E4B-4126-958B-8EE89B02159F}" srcOrd="0" destOrd="0" presId="urn:microsoft.com/office/officeart/2005/8/layout/default"/>
    <dgm:cxn modelId="{C8051BF2-57DE-4E8A-A5C6-06FCF8D8ED6E}" srcId="{4068BE3B-25FF-4B8C-9897-7DA3FCED9475}" destId="{5DBD0E53-6707-42E0-9CB9-9BB07A7221E3}" srcOrd="8" destOrd="0" parTransId="{151636EB-A61D-4800-8F4B-A7F0A2CD248F}" sibTransId="{75C68143-09F6-4278-9D75-234A056BDF8D}"/>
    <dgm:cxn modelId="{D4201C50-A063-4090-89F9-71425E4EBBA7}" type="presParOf" srcId="{7CF86FFA-1492-4826-B149-467F5C895A6A}" destId="{44554646-E7D2-411A-81E3-B4AAA64D6261}" srcOrd="0" destOrd="0" presId="urn:microsoft.com/office/officeart/2005/8/layout/default"/>
    <dgm:cxn modelId="{4C720761-0D5D-4834-8A1D-0B11C27CEA39}" type="presParOf" srcId="{7CF86FFA-1492-4826-B149-467F5C895A6A}" destId="{EEBAA86E-6CAD-435D-96CB-954892E84AE0}" srcOrd="1" destOrd="0" presId="urn:microsoft.com/office/officeart/2005/8/layout/default"/>
    <dgm:cxn modelId="{02E16878-05DF-42B6-A8A2-5E7F55E0ED71}" type="presParOf" srcId="{7CF86FFA-1492-4826-B149-467F5C895A6A}" destId="{AFFEA326-7731-4956-8011-27918566AEE7}" srcOrd="2" destOrd="0" presId="urn:microsoft.com/office/officeart/2005/8/layout/default"/>
    <dgm:cxn modelId="{B5DF52EA-49CC-43D7-ADE1-2BF27E4203D5}" type="presParOf" srcId="{7CF86FFA-1492-4826-B149-467F5C895A6A}" destId="{FBB721ED-A647-471A-9C76-1193BF5CAE8C}" srcOrd="3" destOrd="0" presId="urn:microsoft.com/office/officeart/2005/8/layout/default"/>
    <dgm:cxn modelId="{DB5C7C72-D337-4C97-BE9B-AC32DB5037AF}" type="presParOf" srcId="{7CF86FFA-1492-4826-B149-467F5C895A6A}" destId="{2EC71F9A-0E4B-4126-958B-8EE89B02159F}" srcOrd="4" destOrd="0" presId="urn:microsoft.com/office/officeart/2005/8/layout/default"/>
    <dgm:cxn modelId="{0E273B0D-D36D-4C6D-979A-D6F1AA115639}" type="presParOf" srcId="{7CF86FFA-1492-4826-B149-467F5C895A6A}" destId="{4F4702FB-5262-49F9-8A52-D588D005CFF1}" srcOrd="5" destOrd="0" presId="urn:microsoft.com/office/officeart/2005/8/layout/default"/>
    <dgm:cxn modelId="{E8E3E70D-C796-40EA-BDBE-585F10FFFF42}" type="presParOf" srcId="{7CF86FFA-1492-4826-B149-467F5C895A6A}" destId="{B92423E6-D9FA-4A21-9326-B05E9A8AAEA7}" srcOrd="6" destOrd="0" presId="urn:microsoft.com/office/officeart/2005/8/layout/default"/>
    <dgm:cxn modelId="{D1D8FD52-553D-4557-A555-F889726F85B8}" type="presParOf" srcId="{7CF86FFA-1492-4826-B149-467F5C895A6A}" destId="{1C8000F7-29C3-4137-9546-C15B3BC0EBBE}" srcOrd="7" destOrd="0" presId="urn:microsoft.com/office/officeart/2005/8/layout/default"/>
    <dgm:cxn modelId="{5B0CD6D2-F5C0-4A60-8A3F-2969C29DDD99}" type="presParOf" srcId="{7CF86FFA-1492-4826-B149-467F5C895A6A}" destId="{FE001965-6898-4DFD-86CC-5C31EB483277}" srcOrd="8" destOrd="0" presId="urn:microsoft.com/office/officeart/2005/8/layout/default"/>
    <dgm:cxn modelId="{B241D384-1FD6-41F7-AC51-0FD17863CD74}" type="presParOf" srcId="{7CF86FFA-1492-4826-B149-467F5C895A6A}" destId="{480A90BF-A525-46C4-A989-9F52A855EC5F}" srcOrd="9" destOrd="0" presId="urn:microsoft.com/office/officeart/2005/8/layout/default"/>
    <dgm:cxn modelId="{73F1DA27-2B26-4C52-B91A-C6CE630E2BF6}" type="presParOf" srcId="{7CF86FFA-1492-4826-B149-467F5C895A6A}" destId="{1A816AA2-282D-4DF9-A3BD-439AAB611478}" srcOrd="10" destOrd="0" presId="urn:microsoft.com/office/officeart/2005/8/layout/default"/>
    <dgm:cxn modelId="{D47CAD9F-7341-41F8-ADC2-A9908748419A}" type="presParOf" srcId="{7CF86FFA-1492-4826-B149-467F5C895A6A}" destId="{F045CCAB-4CBE-4125-A960-F844288090F9}" srcOrd="11" destOrd="0" presId="urn:microsoft.com/office/officeart/2005/8/layout/default"/>
    <dgm:cxn modelId="{A2197573-618F-41D3-A4A5-EE01EA978153}" type="presParOf" srcId="{7CF86FFA-1492-4826-B149-467F5C895A6A}" destId="{A3C12933-1795-4B54-AF84-D7F5B37C37B7}" srcOrd="12" destOrd="0" presId="urn:microsoft.com/office/officeart/2005/8/layout/default"/>
    <dgm:cxn modelId="{A9D6B610-E03A-446D-B1FA-73DFCEDC90E0}" type="presParOf" srcId="{7CF86FFA-1492-4826-B149-467F5C895A6A}" destId="{74C13AD5-4D4B-40CD-BA5E-C17F65E857C7}" srcOrd="13" destOrd="0" presId="urn:microsoft.com/office/officeart/2005/8/layout/default"/>
    <dgm:cxn modelId="{0DF3EEF8-44D2-42A3-B541-F89830BE21B5}" type="presParOf" srcId="{7CF86FFA-1492-4826-B149-467F5C895A6A}" destId="{F78A9904-5AEC-4808-AA7B-F385B676E9D2}" srcOrd="14" destOrd="0" presId="urn:microsoft.com/office/officeart/2005/8/layout/default"/>
    <dgm:cxn modelId="{D7F32BBF-E21A-4E40-9FAD-924026D7208F}" type="presParOf" srcId="{7CF86FFA-1492-4826-B149-467F5C895A6A}" destId="{2B98E137-BB1D-49CB-9E56-00CE99D39C5E}" srcOrd="15" destOrd="0" presId="urn:microsoft.com/office/officeart/2005/8/layout/default"/>
    <dgm:cxn modelId="{45F301C3-220F-48E3-BECA-71BF1E59D6FD}" type="presParOf" srcId="{7CF86FFA-1492-4826-B149-467F5C895A6A}" destId="{6D414BFD-9D0C-4696-A4E8-D66285CB6B8B}" srcOrd="16" destOrd="0" presId="urn:microsoft.com/office/officeart/2005/8/layout/default"/>
    <dgm:cxn modelId="{7C21A62D-5AE9-4AC4-AEF2-5EC2FCB4BAF4}" type="presParOf" srcId="{7CF86FFA-1492-4826-B149-467F5C895A6A}" destId="{08E45F0F-3870-43AE-A96E-35EDAD581B2D}" srcOrd="17" destOrd="0" presId="urn:microsoft.com/office/officeart/2005/8/layout/default"/>
    <dgm:cxn modelId="{B59A3AF9-062A-456A-AE52-4B0640BB25B4}" type="presParOf" srcId="{7CF86FFA-1492-4826-B149-467F5C895A6A}" destId="{496FFB40-8C39-434F-AF94-C159923A3864}" srcOrd="18" destOrd="0" presId="urn:microsoft.com/office/officeart/2005/8/layout/default"/>
    <dgm:cxn modelId="{5DC4394A-B84A-4FB2-B4D7-E4D54F0CA44C}" type="presParOf" srcId="{7CF86FFA-1492-4826-B149-467F5C895A6A}" destId="{A5AF185D-E41A-40A3-AED3-F25382EEE158}" srcOrd="19" destOrd="0" presId="urn:microsoft.com/office/officeart/2005/8/layout/default"/>
    <dgm:cxn modelId="{227603DB-F601-42D2-BC0D-C6F8553AC250}" type="presParOf" srcId="{7CF86FFA-1492-4826-B149-467F5C895A6A}" destId="{B0FA4EBA-D07D-4F20-8573-C34BA0EC9554}" srcOrd="20" destOrd="0" presId="urn:microsoft.com/office/officeart/2005/8/layout/default"/>
    <dgm:cxn modelId="{64B62C01-10AE-4DAD-8D97-3B9D81E8DED1}" type="presParOf" srcId="{7CF86FFA-1492-4826-B149-467F5C895A6A}" destId="{DDEB6DCE-9114-440A-AADE-961E00D1B79E}" srcOrd="21" destOrd="0" presId="urn:microsoft.com/office/officeart/2005/8/layout/default"/>
    <dgm:cxn modelId="{6E685B48-5345-4022-94AB-EBC9C9706673}" type="presParOf" srcId="{7CF86FFA-1492-4826-B149-467F5C895A6A}" destId="{DCBC17F0-4EE0-4C3C-BBB1-159B5D350CCF}" srcOrd="22" destOrd="0" presId="urn:microsoft.com/office/officeart/2005/8/layout/default"/>
    <dgm:cxn modelId="{2D7F2367-B47A-5E41-88B5-DD585DD22D68}" type="presParOf" srcId="{7CF86FFA-1492-4826-B149-467F5C895A6A}" destId="{61DE5E7E-169D-EF41-A2D2-D2AC23E516E1}" srcOrd="23" destOrd="0" presId="urn:microsoft.com/office/officeart/2005/8/layout/default"/>
    <dgm:cxn modelId="{5FA23115-F4EA-2B4F-AC41-E063D33B51EB}" type="presParOf" srcId="{7CF86FFA-1492-4826-B149-467F5C895A6A}" destId="{1F85BB58-A326-CF49-9638-D5F825459B30}" srcOrd="24" destOrd="0" presId="urn:microsoft.com/office/officeart/2005/8/layout/default"/>
    <dgm:cxn modelId="{DB381AA1-C65D-EF4C-B484-98D002574AB4}" type="presParOf" srcId="{7CF86FFA-1492-4826-B149-467F5C895A6A}" destId="{FF0D73D8-0BD0-0B4A-8889-60E528B9A008}" srcOrd="25" destOrd="0" presId="urn:microsoft.com/office/officeart/2005/8/layout/default"/>
    <dgm:cxn modelId="{4DBE9E34-367B-7143-843E-5B6B12F1DB0F}" type="presParOf" srcId="{7CF86FFA-1492-4826-B149-467F5C895A6A}" destId="{BA1EBC5E-CA32-D84D-8ED2-B4E50F082130}" srcOrd="26" destOrd="0" presId="urn:microsoft.com/office/officeart/2005/8/layout/default"/>
    <dgm:cxn modelId="{C58553A7-55CE-224A-AFEE-36BDBC6436FC}" type="presParOf" srcId="{7CF86FFA-1492-4826-B149-467F5C895A6A}" destId="{38381794-E397-584F-B702-934F88577FA5}" srcOrd="27" destOrd="0" presId="urn:microsoft.com/office/officeart/2005/8/layout/default"/>
    <dgm:cxn modelId="{340881CB-0B68-9B49-A5A8-91B0411B595B}" type="presParOf" srcId="{7CF86FFA-1492-4826-B149-467F5C895A6A}" destId="{7EF2B797-B872-8D40-B8CC-9D40F072F945}" srcOrd="2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4A93A2-EBB0-411F-8407-25BB565B6077}"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s-ES"/>
        </a:p>
      </dgm:t>
    </dgm:pt>
    <dgm:pt modelId="{AAB70595-5CB8-47F9-AC46-3B44DDDF83F4}">
      <dgm:prSet phldrT="[Texto]"/>
      <dgm:spPr>
        <a:solidFill>
          <a:srgbClr val="0C4581"/>
        </a:solidFill>
      </dgm:spPr>
      <dgm:t>
        <a:bodyPr/>
        <a:lstStyle/>
        <a:p>
          <a:r>
            <a:rPr lang="es-ES" b="1" dirty="0"/>
            <a:t>MITIGACIÓN</a:t>
          </a:r>
        </a:p>
      </dgm:t>
    </dgm:pt>
    <dgm:pt modelId="{E3B5C53C-C102-4D8B-A6F0-DEFD4BBAAD16}" type="parTrans" cxnId="{29ED29C1-224D-466A-B3E4-CE83BAF68F27}">
      <dgm:prSet/>
      <dgm:spPr/>
      <dgm:t>
        <a:bodyPr/>
        <a:lstStyle/>
        <a:p>
          <a:endParaRPr lang="es-ES"/>
        </a:p>
      </dgm:t>
    </dgm:pt>
    <dgm:pt modelId="{2289F574-EC7F-4403-AB10-BA962C9563E5}" type="sibTrans" cxnId="{29ED29C1-224D-466A-B3E4-CE83BAF68F27}">
      <dgm:prSet/>
      <dgm:spPr/>
      <dgm:t>
        <a:bodyPr/>
        <a:lstStyle/>
        <a:p>
          <a:endParaRPr lang="es-ES"/>
        </a:p>
      </dgm:t>
    </dgm:pt>
    <dgm:pt modelId="{53991014-AB3F-401E-829C-BF878982D4FA}">
      <dgm:prSet phldrT="[Texto]" custT="1"/>
      <dgm:spPr>
        <a:ln>
          <a:solidFill>
            <a:srgbClr val="0C4581"/>
          </a:solidFill>
        </a:ln>
      </dgm:spPr>
      <dgm:t>
        <a:bodyPr/>
        <a:lstStyle/>
        <a:p>
          <a:pPr algn="just"/>
          <a:r>
            <a:rPr lang="es-ES" sz="1600" b="0" dirty="0">
              <a:solidFill>
                <a:srgbClr val="0C4581"/>
              </a:solidFill>
            </a:rPr>
            <a:t>Acción, medida o proceso orientado a reducir las emisiones de gases de efecto invernadero y otros forzantes climáticos […] o a incrementar, evitar el deterioro o mejorar el estado de los sumideros de dichos gases, con el fin de limitar los efectos adversos del cambio climático.</a:t>
          </a:r>
        </a:p>
      </dgm:t>
    </dgm:pt>
    <dgm:pt modelId="{B7F95D74-8F62-4B72-942A-2BBD84168C47}" type="parTrans" cxnId="{6ADB0824-7394-45CE-9F83-945B476405D4}">
      <dgm:prSet/>
      <dgm:spPr/>
      <dgm:t>
        <a:bodyPr/>
        <a:lstStyle/>
        <a:p>
          <a:endParaRPr lang="es-ES"/>
        </a:p>
      </dgm:t>
    </dgm:pt>
    <dgm:pt modelId="{4D391613-A656-4776-ACD0-81EFDEB006DD}" type="sibTrans" cxnId="{6ADB0824-7394-45CE-9F83-945B476405D4}">
      <dgm:prSet/>
      <dgm:spPr/>
      <dgm:t>
        <a:bodyPr/>
        <a:lstStyle/>
        <a:p>
          <a:endParaRPr lang="es-ES"/>
        </a:p>
      </dgm:t>
    </dgm:pt>
    <dgm:pt modelId="{CCDF0B07-12A6-48A6-8074-0509FAB3C777}">
      <dgm:prSet phldrT="[Texto]"/>
      <dgm:spPr>
        <a:solidFill>
          <a:srgbClr val="0C4581"/>
        </a:solidFill>
      </dgm:spPr>
      <dgm:t>
        <a:bodyPr/>
        <a:lstStyle/>
        <a:p>
          <a:r>
            <a:rPr lang="es-ES" b="1" dirty="0"/>
            <a:t>ADAPTACIÓN</a:t>
          </a:r>
        </a:p>
      </dgm:t>
    </dgm:pt>
    <dgm:pt modelId="{6ED239CA-43AE-463E-955C-850198A33D31}" type="parTrans" cxnId="{88872A69-BCBF-4844-BF28-AB8809B66C99}">
      <dgm:prSet/>
      <dgm:spPr/>
      <dgm:t>
        <a:bodyPr/>
        <a:lstStyle/>
        <a:p>
          <a:endParaRPr lang="es-ES"/>
        </a:p>
      </dgm:t>
    </dgm:pt>
    <dgm:pt modelId="{2A50A857-23CD-4DF3-A7AC-64D9C4514DEA}" type="sibTrans" cxnId="{88872A69-BCBF-4844-BF28-AB8809B66C99}">
      <dgm:prSet/>
      <dgm:spPr/>
      <dgm:t>
        <a:bodyPr/>
        <a:lstStyle/>
        <a:p>
          <a:endParaRPr lang="es-ES"/>
        </a:p>
      </dgm:t>
    </dgm:pt>
    <dgm:pt modelId="{7AB20D06-48BC-4D7A-9A38-D03F7135AD4F}">
      <dgm:prSet phldrT="[Texto]" custT="1"/>
      <dgm:spPr>
        <a:ln>
          <a:solidFill>
            <a:srgbClr val="0C4581"/>
          </a:solidFill>
        </a:ln>
      </dgm:spPr>
      <dgm:t>
        <a:bodyPr/>
        <a:lstStyle/>
        <a:p>
          <a:pPr algn="just"/>
          <a:r>
            <a:rPr lang="es-ES" sz="1600" b="0" dirty="0">
              <a:solidFill>
                <a:srgbClr val="0C4581"/>
              </a:solidFill>
            </a:rPr>
            <a:t>Acción, medida o proceso de ajuste al clima actual o proyectado o a sus efectos en sistemas humanos o naturales, con el fin de moderar o evitar los daños, reducir la vulnerabilidad, aumentar la resiliencia o aprovechar las oportunidades beneficiosas.</a:t>
          </a:r>
        </a:p>
      </dgm:t>
    </dgm:pt>
    <dgm:pt modelId="{988F0DB0-9C32-409E-9D56-46FA7ED61D6C}" type="parTrans" cxnId="{10CA7940-026E-42C2-BD66-77D69E78391F}">
      <dgm:prSet/>
      <dgm:spPr/>
      <dgm:t>
        <a:bodyPr/>
        <a:lstStyle/>
        <a:p>
          <a:endParaRPr lang="es-ES"/>
        </a:p>
      </dgm:t>
    </dgm:pt>
    <dgm:pt modelId="{C2A3BD6B-6F0A-457E-B9EC-C86FEEB1E513}" type="sibTrans" cxnId="{10CA7940-026E-42C2-BD66-77D69E78391F}">
      <dgm:prSet/>
      <dgm:spPr/>
      <dgm:t>
        <a:bodyPr/>
        <a:lstStyle/>
        <a:p>
          <a:endParaRPr lang="es-ES"/>
        </a:p>
      </dgm:t>
    </dgm:pt>
    <dgm:pt modelId="{96AA0B7C-A293-4BC1-82A4-9B7C4B92F34A}">
      <dgm:prSet phldrT="[Texto]" custT="1"/>
      <dgm:spPr>
        <a:ln>
          <a:solidFill>
            <a:srgbClr val="0C4581"/>
          </a:solidFill>
        </a:ln>
      </dgm:spPr>
      <dgm:t>
        <a:bodyPr/>
        <a:lstStyle/>
        <a:p>
          <a:pPr algn="ctr"/>
          <a:r>
            <a:rPr lang="es-ES" sz="2000" b="0" dirty="0">
              <a:solidFill>
                <a:srgbClr val="0C4581"/>
              </a:solidFill>
            </a:rPr>
            <a:t>Causas</a:t>
          </a:r>
        </a:p>
      </dgm:t>
    </dgm:pt>
    <dgm:pt modelId="{6AA90372-417F-4F98-9907-60107E33A60F}" type="parTrans" cxnId="{BD335E68-C8E4-4DFE-AB62-7FCE656826C3}">
      <dgm:prSet/>
      <dgm:spPr>
        <a:ln>
          <a:solidFill>
            <a:srgbClr val="0C4581"/>
          </a:solidFill>
        </a:ln>
      </dgm:spPr>
      <dgm:t>
        <a:bodyPr/>
        <a:lstStyle/>
        <a:p>
          <a:endParaRPr lang="es-ES"/>
        </a:p>
      </dgm:t>
    </dgm:pt>
    <dgm:pt modelId="{35800E59-8488-4534-90C9-C91BAA4B953D}" type="sibTrans" cxnId="{BD335E68-C8E4-4DFE-AB62-7FCE656826C3}">
      <dgm:prSet/>
      <dgm:spPr/>
      <dgm:t>
        <a:bodyPr/>
        <a:lstStyle/>
        <a:p>
          <a:endParaRPr lang="es-ES"/>
        </a:p>
      </dgm:t>
    </dgm:pt>
    <dgm:pt modelId="{30D497BA-57F2-4A75-B185-2009F7054350}">
      <dgm:prSet phldrT="[Texto]" custT="1"/>
      <dgm:spPr>
        <a:ln>
          <a:solidFill>
            <a:srgbClr val="0C4581"/>
          </a:solidFill>
        </a:ln>
      </dgm:spPr>
      <dgm:t>
        <a:bodyPr/>
        <a:lstStyle/>
        <a:p>
          <a:pPr algn="ctr"/>
          <a:r>
            <a:rPr lang="es-ES" sz="2000" b="0" dirty="0">
              <a:solidFill>
                <a:srgbClr val="0C4581"/>
              </a:solidFill>
            </a:rPr>
            <a:t>Consecuencias</a:t>
          </a:r>
        </a:p>
      </dgm:t>
    </dgm:pt>
    <dgm:pt modelId="{7596C059-4DEE-4DF5-9579-FAEE3DF892B8}" type="parTrans" cxnId="{C1448C2C-AE8A-4F0B-A2F8-BD5979FEDCE4}">
      <dgm:prSet/>
      <dgm:spPr>
        <a:ln>
          <a:solidFill>
            <a:srgbClr val="0C4581"/>
          </a:solidFill>
        </a:ln>
      </dgm:spPr>
      <dgm:t>
        <a:bodyPr/>
        <a:lstStyle/>
        <a:p>
          <a:endParaRPr lang="es-ES"/>
        </a:p>
      </dgm:t>
    </dgm:pt>
    <dgm:pt modelId="{E31572D6-17AA-4DFF-99DB-957C016E207E}" type="sibTrans" cxnId="{C1448C2C-AE8A-4F0B-A2F8-BD5979FEDCE4}">
      <dgm:prSet/>
      <dgm:spPr/>
      <dgm:t>
        <a:bodyPr/>
        <a:lstStyle/>
        <a:p>
          <a:endParaRPr lang="es-ES"/>
        </a:p>
      </dgm:t>
    </dgm:pt>
    <dgm:pt modelId="{A0247C8F-C3EB-4F5C-BC67-96E6A1EF349F}" type="pres">
      <dgm:prSet presAssocID="{784A93A2-EBB0-411F-8407-25BB565B6077}" presName="diagram" presStyleCnt="0">
        <dgm:presLayoutVars>
          <dgm:chPref val="1"/>
          <dgm:dir/>
          <dgm:animOne val="branch"/>
          <dgm:animLvl val="lvl"/>
          <dgm:resizeHandles/>
        </dgm:presLayoutVars>
      </dgm:prSet>
      <dgm:spPr/>
    </dgm:pt>
    <dgm:pt modelId="{6C7164C0-0DA7-4033-845A-64B22A060D86}" type="pres">
      <dgm:prSet presAssocID="{AAB70595-5CB8-47F9-AC46-3B44DDDF83F4}" presName="root" presStyleCnt="0"/>
      <dgm:spPr/>
    </dgm:pt>
    <dgm:pt modelId="{A6F5E20C-2153-4E7E-B5D0-526E0E22EC3D}" type="pres">
      <dgm:prSet presAssocID="{AAB70595-5CB8-47F9-AC46-3B44DDDF83F4}" presName="rootComposite" presStyleCnt="0"/>
      <dgm:spPr/>
    </dgm:pt>
    <dgm:pt modelId="{BCFE8EDB-3E68-48B9-AA27-BB0FE2B451A9}" type="pres">
      <dgm:prSet presAssocID="{AAB70595-5CB8-47F9-AC46-3B44DDDF83F4}" presName="rootText" presStyleLbl="node1" presStyleIdx="0" presStyleCnt="2" custScaleY="60918"/>
      <dgm:spPr/>
    </dgm:pt>
    <dgm:pt modelId="{49A61FCB-2144-48D2-A463-A7E5BBCB7463}" type="pres">
      <dgm:prSet presAssocID="{AAB70595-5CB8-47F9-AC46-3B44DDDF83F4}" presName="rootConnector" presStyleLbl="node1" presStyleIdx="0" presStyleCnt="2"/>
      <dgm:spPr/>
    </dgm:pt>
    <dgm:pt modelId="{F777C05D-8DB8-4E3C-BE60-7804D47CB208}" type="pres">
      <dgm:prSet presAssocID="{AAB70595-5CB8-47F9-AC46-3B44DDDF83F4}" presName="childShape" presStyleCnt="0"/>
      <dgm:spPr/>
    </dgm:pt>
    <dgm:pt modelId="{960CCF42-BBBE-41C7-AF54-FD9D4D74F904}" type="pres">
      <dgm:prSet presAssocID="{B7F95D74-8F62-4B72-942A-2BBD84168C47}" presName="Name13" presStyleLbl="parChTrans1D2" presStyleIdx="0" presStyleCnt="4"/>
      <dgm:spPr/>
    </dgm:pt>
    <dgm:pt modelId="{B277C937-BEA2-40C8-B3AC-0256DCFFE0BC}" type="pres">
      <dgm:prSet presAssocID="{53991014-AB3F-401E-829C-BF878982D4FA}" presName="childText" presStyleLbl="bgAcc1" presStyleIdx="0" presStyleCnt="4" custScaleX="112712" custScaleY="144048">
        <dgm:presLayoutVars>
          <dgm:bulletEnabled val="1"/>
        </dgm:presLayoutVars>
      </dgm:prSet>
      <dgm:spPr/>
    </dgm:pt>
    <dgm:pt modelId="{79D63560-7892-4C0A-BE21-BA3BDC58ED9E}" type="pres">
      <dgm:prSet presAssocID="{6AA90372-417F-4F98-9907-60107E33A60F}" presName="Name13" presStyleLbl="parChTrans1D2" presStyleIdx="1" presStyleCnt="4"/>
      <dgm:spPr/>
    </dgm:pt>
    <dgm:pt modelId="{E941FB05-98E6-408B-B786-BDEE7080FD38}" type="pres">
      <dgm:prSet presAssocID="{96AA0B7C-A293-4BC1-82A4-9B7C4B92F34A}" presName="childText" presStyleLbl="bgAcc1" presStyleIdx="1" presStyleCnt="4">
        <dgm:presLayoutVars>
          <dgm:bulletEnabled val="1"/>
        </dgm:presLayoutVars>
      </dgm:prSet>
      <dgm:spPr/>
    </dgm:pt>
    <dgm:pt modelId="{C909FA25-A100-440C-9681-8F1745732A2A}" type="pres">
      <dgm:prSet presAssocID="{CCDF0B07-12A6-48A6-8074-0509FAB3C777}" presName="root" presStyleCnt="0"/>
      <dgm:spPr/>
    </dgm:pt>
    <dgm:pt modelId="{5FAF0ECC-1A09-4D7B-8F11-588AB9A86F0E}" type="pres">
      <dgm:prSet presAssocID="{CCDF0B07-12A6-48A6-8074-0509FAB3C777}" presName="rootComposite" presStyleCnt="0"/>
      <dgm:spPr/>
    </dgm:pt>
    <dgm:pt modelId="{8B10364D-3C71-43AF-9DC6-B949B335AE20}" type="pres">
      <dgm:prSet presAssocID="{CCDF0B07-12A6-48A6-8074-0509FAB3C777}" presName="rootText" presStyleLbl="node1" presStyleIdx="1" presStyleCnt="2" custScaleY="60918"/>
      <dgm:spPr/>
    </dgm:pt>
    <dgm:pt modelId="{EF1E7F2B-7AFD-4400-833B-1CBBFC35BA1F}" type="pres">
      <dgm:prSet presAssocID="{CCDF0B07-12A6-48A6-8074-0509FAB3C777}" presName="rootConnector" presStyleLbl="node1" presStyleIdx="1" presStyleCnt="2"/>
      <dgm:spPr/>
    </dgm:pt>
    <dgm:pt modelId="{BD546774-F95B-4757-A0C4-8AA7AB679C6B}" type="pres">
      <dgm:prSet presAssocID="{CCDF0B07-12A6-48A6-8074-0509FAB3C777}" presName="childShape" presStyleCnt="0"/>
      <dgm:spPr/>
    </dgm:pt>
    <dgm:pt modelId="{DC651404-FF88-451D-AFB8-CA46A486855A}" type="pres">
      <dgm:prSet presAssocID="{988F0DB0-9C32-409E-9D56-46FA7ED61D6C}" presName="Name13" presStyleLbl="parChTrans1D2" presStyleIdx="2" presStyleCnt="4"/>
      <dgm:spPr/>
    </dgm:pt>
    <dgm:pt modelId="{41266EDB-9A1D-4160-B4F9-E28592E376D6}" type="pres">
      <dgm:prSet presAssocID="{7AB20D06-48BC-4D7A-9A38-D03F7135AD4F}" presName="childText" presStyleLbl="bgAcc1" presStyleIdx="2" presStyleCnt="4" custScaleX="117816" custScaleY="140074">
        <dgm:presLayoutVars>
          <dgm:bulletEnabled val="1"/>
        </dgm:presLayoutVars>
      </dgm:prSet>
      <dgm:spPr/>
    </dgm:pt>
    <dgm:pt modelId="{70C23BC2-631E-4D3D-B251-1ADBE43E6798}" type="pres">
      <dgm:prSet presAssocID="{7596C059-4DEE-4DF5-9579-FAEE3DF892B8}" presName="Name13" presStyleLbl="parChTrans1D2" presStyleIdx="3" presStyleCnt="4"/>
      <dgm:spPr/>
    </dgm:pt>
    <dgm:pt modelId="{16470E44-2784-4127-A0ED-C26EFC809994}" type="pres">
      <dgm:prSet presAssocID="{30D497BA-57F2-4A75-B185-2009F7054350}" presName="childText" presStyleLbl="bgAcc1" presStyleIdx="3" presStyleCnt="4">
        <dgm:presLayoutVars>
          <dgm:bulletEnabled val="1"/>
        </dgm:presLayoutVars>
      </dgm:prSet>
      <dgm:spPr/>
    </dgm:pt>
  </dgm:ptLst>
  <dgm:cxnLst>
    <dgm:cxn modelId="{6ADB0824-7394-45CE-9F83-945B476405D4}" srcId="{AAB70595-5CB8-47F9-AC46-3B44DDDF83F4}" destId="{53991014-AB3F-401E-829C-BF878982D4FA}" srcOrd="0" destOrd="0" parTransId="{B7F95D74-8F62-4B72-942A-2BBD84168C47}" sibTransId="{4D391613-A656-4776-ACD0-81EFDEB006DD}"/>
    <dgm:cxn modelId="{C1448C2C-AE8A-4F0B-A2F8-BD5979FEDCE4}" srcId="{CCDF0B07-12A6-48A6-8074-0509FAB3C777}" destId="{30D497BA-57F2-4A75-B185-2009F7054350}" srcOrd="1" destOrd="0" parTransId="{7596C059-4DEE-4DF5-9579-FAEE3DF892B8}" sibTransId="{E31572D6-17AA-4DFF-99DB-957C016E207E}"/>
    <dgm:cxn modelId="{10CA7940-026E-42C2-BD66-77D69E78391F}" srcId="{CCDF0B07-12A6-48A6-8074-0509FAB3C777}" destId="{7AB20D06-48BC-4D7A-9A38-D03F7135AD4F}" srcOrd="0" destOrd="0" parTransId="{988F0DB0-9C32-409E-9D56-46FA7ED61D6C}" sibTransId="{C2A3BD6B-6F0A-457E-B9EC-C86FEEB1E513}"/>
    <dgm:cxn modelId="{4EA2715D-0A40-483C-B54F-45C14D67C42D}" type="presOf" srcId="{AAB70595-5CB8-47F9-AC46-3B44DDDF83F4}" destId="{BCFE8EDB-3E68-48B9-AA27-BB0FE2B451A9}" srcOrd="0" destOrd="0" presId="urn:microsoft.com/office/officeart/2005/8/layout/hierarchy3"/>
    <dgm:cxn modelId="{308F5D5F-D17E-4D93-9DBE-E996DB404D02}" type="presOf" srcId="{CCDF0B07-12A6-48A6-8074-0509FAB3C777}" destId="{EF1E7F2B-7AFD-4400-833B-1CBBFC35BA1F}" srcOrd="1" destOrd="0" presId="urn:microsoft.com/office/officeart/2005/8/layout/hierarchy3"/>
    <dgm:cxn modelId="{64179B43-BB5A-4988-B79D-A2DF00DC2A53}" type="presOf" srcId="{30D497BA-57F2-4A75-B185-2009F7054350}" destId="{16470E44-2784-4127-A0ED-C26EFC809994}" srcOrd="0" destOrd="0" presId="urn:microsoft.com/office/officeart/2005/8/layout/hierarchy3"/>
    <dgm:cxn modelId="{BD335E68-C8E4-4DFE-AB62-7FCE656826C3}" srcId="{AAB70595-5CB8-47F9-AC46-3B44DDDF83F4}" destId="{96AA0B7C-A293-4BC1-82A4-9B7C4B92F34A}" srcOrd="1" destOrd="0" parTransId="{6AA90372-417F-4F98-9907-60107E33A60F}" sibTransId="{35800E59-8488-4534-90C9-C91BAA4B953D}"/>
    <dgm:cxn modelId="{88872A69-BCBF-4844-BF28-AB8809B66C99}" srcId="{784A93A2-EBB0-411F-8407-25BB565B6077}" destId="{CCDF0B07-12A6-48A6-8074-0509FAB3C777}" srcOrd="1" destOrd="0" parTransId="{6ED239CA-43AE-463E-955C-850198A33D31}" sibTransId="{2A50A857-23CD-4DF3-A7AC-64D9C4514DEA}"/>
    <dgm:cxn modelId="{85B21D74-177B-4121-A30B-736691E85AD2}" type="presOf" srcId="{7596C059-4DEE-4DF5-9579-FAEE3DF892B8}" destId="{70C23BC2-631E-4D3D-B251-1ADBE43E6798}" srcOrd="0" destOrd="0" presId="urn:microsoft.com/office/officeart/2005/8/layout/hierarchy3"/>
    <dgm:cxn modelId="{C92B41B6-6193-4582-A5FC-4151379FDE42}" type="presOf" srcId="{CCDF0B07-12A6-48A6-8074-0509FAB3C777}" destId="{8B10364D-3C71-43AF-9DC6-B949B335AE20}" srcOrd="0" destOrd="0" presId="urn:microsoft.com/office/officeart/2005/8/layout/hierarchy3"/>
    <dgm:cxn modelId="{B12713BB-3D7B-4958-93DC-F71207AFECC8}" type="presOf" srcId="{96AA0B7C-A293-4BC1-82A4-9B7C4B92F34A}" destId="{E941FB05-98E6-408B-B786-BDEE7080FD38}" srcOrd="0" destOrd="0" presId="urn:microsoft.com/office/officeart/2005/8/layout/hierarchy3"/>
    <dgm:cxn modelId="{29ED29C1-224D-466A-B3E4-CE83BAF68F27}" srcId="{784A93A2-EBB0-411F-8407-25BB565B6077}" destId="{AAB70595-5CB8-47F9-AC46-3B44DDDF83F4}" srcOrd="0" destOrd="0" parTransId="{E3B5C53C-C102-4D8B-A6F0-DEFD4BBAAD16}" sibTransId="{2289F574-EC7F-4403-AB10-BA962C9563E5}"/>
    <dgm:cxn modelId="{666F29CF-BEFA-4822-A8A4-5890BDF14D50}" type="presOf" srcId="{53991014-AB3F-401E-829C-BF878982D4FA}" destId="{B277C937-BEA2-40C8-B3AC-0256DCFFE0BC}" srcOrd="0" destOrd="0" presId="urn:microsoft.com/office/officeart/2005/8/layout/hierarchy3"/>
    <dgm:cxn modelId="{AE48A0D6-2E33-4E27-A3EE-67AF346B062F}" type="presOf" srcId="{7AB20D06-48BC-4D7A-9A38-D03F7135AD4F}" destId="{41266EDB-9A1D-4160-B4F9-E28592E376D6}" srcOrd="0" destOrd="0" presId="urn:microsoft.com/office/officeart/2005/8/layout/hierarchy3"/>
    <dgm:cxn modelId="{AE9766E4-D8B4-4D30-954B-9CA46A130831}" type="presOf" srcId="{6AA90372-417F-4F98-9907-60107E33A60F}" destId="{79D63560-7892-4C0A-BE21-BA3BDC58ED9E}" srcOrd="0" destOrd="0" presId="urn:microsoft.com/office/officeart/2005/8/layout/hierarchy3"/>
    <dgm:cxn modelId="{A95C7BE4-C033-4BBC-84AD-E30DE9D3481F}" type="presOf" srcId="{784A93A2-EBB0-411F-8407-25BB565B6077}" destId="{A0247C8F-C3EB-4F5C-BC67-96E6A1EF349F}" srcOrd="0" destOrd="0" presId="urn:microsoft.com/office/officeart/2005/8/layout/hierarchy3"/>
    <dgm:cxn modelId="{489B60E8-885B-4A65-AEAE-93B76941BE4B}" type="presOf" srcId="{B7F95D74-8F62-4B72-942A-2BBD84168C47}" destId="{960CCF42-BBBE-41C7-AF54-FD9D4D74F904}" srcOrd="0" destOrd="0" presId="urn:microsoft.com/office/officeart/2005/8/layout/hierarchy3"/>
    <dgm:cxn modelId="{12DEFAF8-04AD-449C-B227-584AE9E62659}" type="presOf" srcId="{AAB70595-5CB8-47F9-AC46-3B44DDDF83F4}" destId="{49A61FCB-2144-48D2-A463-A7E5BBCB7463}" srcOrd="1" destOrd="0" presId="urn:microsoft.com/office/officeart/2005/8/layout/hierarchy3"/>
    <dgm:cxn modelId="{03C535FC-FBD2-47B0-956E-E7891548824B}" type="presOf" srcId="{988F0DB0-9C32-409E-9D56-46FA7ED61D6C}" destId="{DC651404-FF88-451D-AFB8-CA46A486855A}" srcOrd="0" destOrd="0" presId="urn:microsoft.com/office/officeart/2005/8/layout/hierarchy3"/>
    <dgm:cxn modelId="{C2BB46B7-90DE-4E55-9DE3-5F2BA219CD9C}" type="presParOf" srcId="{A0247C8F-C3EB-4F5C-BC67-96E6A1EF349F}" destId="{6C7164C0-0DA7-4033-845A-64B22A060D86}" srcOrd="0" destOrd="0" presId="urn:microsoft.com/office/officeart/2005/8/layout/hierarchy3"/>
    <dgm:cxn modelId="{9A701412-CBC7-4826-96FB-3910AB77BFD4}" type="presParOf" srcId="{6C7164C0-0DA7-4033-845A-64B22A060D86}" destId="{A6F5E20C-2153-4E7E-B5D0-526E0E22EC3D}" srcOrd="0" destOrd="0" presId="urn:microsoft.com/office/officeart/2005/8/layout/hierarchy3"/>
    <dgm:cxn modelId="{1BA68757-AD6A-4FC6-882E-1F67F01021F6}" type="presParOf" srcId="{A6F5E20C-2153-4E7E-B5D0-526E0E22EC3D}" destId="{BCFE8EDB-3E68-48B9-AA27-BB0FE2B451A9}" srcOrd="0" destOrd="0" presId="urn:microsoft.com/office/officeart/2005/8/layout/hierarchy3"/>
    <dgm:cxn modelId="{70A83712-7E21-478D-AB8D-B6B914531541}" type="presParOf" srcId="{A6F5E20C-2153-4E7E-B5D0-526E0E22EC3D}" destId="{49A61FCB-2144-48D2-A463-A7E5BBCB7463}" srcOrd="1" destOrd="0" presId="urn:microsoft.com/office/officeart/2005/8/layout/hierarchy3"/>
    <dgm:cxn modelId="{6D5CB26F-5970-47C4-B2D6-6732A0EF4C78}" type="presParOf" srcId="{6C7164C0-0DA7-4033-845A-64B22A060D86}" destId="{F777C05D-8DB8-4E3C-BE60-7804D47CB208}" srcOrd="1" destOrd="0" presId="urn:microsoft.com/office/officeart/2005/8/layout/hierarchy3"/>
    <dgm:cxn modelId="{ABFACCCB-9988-49BB-ABAB-04A534CD0F04}" type="presParOf" srcId="{F777C05D-8DB8-4E3C-BE60-7804D47CB208}" destId="{960CCF42-BBBE-41C7-AF54-FD9D4D74F904}" srcOrd="0" destOrd="0" presId="urn:microsoft.com/office/officeart/2005/8/layout/hierarchy3"/>
    <dgm:cxn modelId="{572D7561-C68E-4B5A-BE82-6094BAA1DA77}" type="presParOf" srcId="{F777C05D-8DB8-4E3C-BE60-7804D47CB208}" destId="{B277C937-BEA2-40C8-B3AC-0256DCFFE0BC}" srcOrd="1" destOrd="0" presId="urn:microsoft.com/office/officeart/2005/8/layout/hierarchy3"/>
    <dgm:cxn modelId="{1CAEFCF5-B105-4318-838D-330571648705}" type="presParOf" srcId="{F777C05D-8DB8-4E3C-BE60-7804D47CB208}" destId="{79D63560-7892-4C0A-BE21-BA3BDC58ED9E}" srcOrd="2" destOrd="0" presId="urn:microsoft.com/office/officeart/2005/8/layout/hierarchy3"/>
    <dgm:cxn modelId="{61B0F3B4-D5A6-4212-A61D-A4B5D6297A42}" type="presParOf" srcId="{F777C05D-8DB8-4E3C-BE60-7804D47CB208}" destId="{E941FB05-98E6-408B-B786-BDEE7080FD38}" srcOrd="3" destOrd="0" presId="urn:microsoft.com/office/officeart/2005/8/layout/hierarchy3"/>
    <dgm:cxn modelId="{306318D6-2672-45DB-823D-89D3B13747A2}" type="presParOf" srcId="{A0247C8F-C3EB-4F5C-BC67-96E6A1EF349F}" destId="{C909FA25-A100-440C-9681-8F1745732A2A}" srcOrd="1" destOrd="0" presId="urn:microsoft.com/office/officeart/2005/8/layout/hierarchy3"/>
    <dgm:cxn modelId="{0628B598-FF09-444D-A32C-F5CE739C4337}" type="presParOf" srcId="{C909FA25-A100-440C-9681-8F1745732A2A}" destId="{5FAF0ECC-1A09-4D7B-8F11-588AB9A86F0E}" srcOrd="0" destOrd="0" presId="urn:microsoft.com/office/officeart/2005/8/layout/hierarchy3"/>
    <dgm:cxn modelId="{13AD5D0B-AA1D-44F1-84CC-908DD5C0185B}" type="presParOf" srcId="{5FAF0ECC-1A09-4D7B-8F11-588AB9A86F0E}" destId="{8B10364D-3C71-43AF-9DC6-B949B335AE20}" srcOrd="0" destOrd="0" presId="urn:microsoft.com/office/officeart/2005/8/layout/hierarchy3"/>
    <dgm:cxn modelId="{23417DBC-E6EB-45A0-B076-6047E937B6DC}" type="presParOf" srcId="{5FAF0ECC-1A09-4D7B-8F11-588AB9A86F0E}" destId="{EF1E7F2B-7AFD-4400-833B-1CBBFC35BA1F}" srcOrd="1" destOrd="0" presId="urn:microsoft.com/office/officeart/2005/8/layout/hierarchy3"/>
    <dgm:cxn modelId="{5A7F7B83-3672-4F29-B7A3-E70E559B1C6F}" type="presParOf" srcId="{C909FA25-A100-440C-9681-8F1745732A2A}" destId="{BD546774-F95B-4757-A0C4-8AA7AB679C6B}" srcOrd="1" destOrd="0" presId="urn:microsoft.com/office/officeart/2005/8/layout/hierarchy3"/>
    <dgm:cxn modelId="{2ABC35D0-CC61-41EE-957C-A9B0BF8750AA}" type="presParOf" srcId="{BD546774-F95B-4757-A0C4-8AA7AB679C6B}" destId="{DC651404-FF88-451D-AFB8-CA46A486855A}" srcOrd="0" destOrd="0" presId="urn:microsoft.com/office/officeart/2005/8/layout/hierarchy3"/>
    <dgm:cxn modelId="{3D1A0430-7257-435F-A735-3F0BB8353BFE}" type="presParOf" srcId="{BD546774-F95B-4757-A0C4-8AA7AB679C6B}" destId="{41266EDB-9A1D-4160-B4F9-E28592E376D6}" srcOrd="1" destOrd="0" presId="urn:microsoft.com/office/officeart/2005/8/layout/hierarchy3"/>
    <dgm:cxn modelId="{2A2B4E6F-3A59-444B-ABCD-624AAD8D5D0F}" type="presParOf" srcId="{BD546774-F95B-4757-A0C4-8AA7AB679C6B}" destId="{70C23BC2-631E-4D3D-B251-1ADBE43E6798}" srcOrd="2" destOrd="0" presId="urn:microsoft.com/office/officeart/2005/8/layout/hierarchy3"/>
    <dgm:cxn modelId="{B99242EA-3C2D-4C53-8AD9-EE63AADF982E}" type="presParOf" srcId="{BD546774-F95B-4757-A0C4-8AA7AB679C6B}" destId="{16470E44-2784-4127-A0ED-C26EFC809994}"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55BB052-41A3-4F22-A780-573696A46AC0}" type="doc">
      <dgm:prSet loTypeId="urn:microsoft.com/office/officeart/2005/8/layout/radial1" loCatId="cycle" qsTypeId="urn:microsoft.com/office/officeart/2005/8/quickstyle/simple1" qsCatId="simple" csTypeId="urn:microsoft.com/office/officeart/2005/8/colors/accent1_2" csCatId="accent1" phldr="1"/>
      <dgm:spPr/>
    </dgm:pt>
    <dgm:pt modelId="{955B5259-CBEE-4FEE-AFB2-34C10E98251F}">
      <dgm:prSet phldrT="[Texto]"/>
      <dgm:spPr/>
      <dgm:t>
        <a:bodyPr/>
        <a:lstStyle/>
        <a:p>
          <a:r>
            <a:rPr lang="es-ES" dirty="0"/>
            <a:t>Sistema</a:t>
          </a:r>
          <a:r>
            <a:rPr lang="es-ES" sz="2000" dirty="0"/>
            <a:t> Nacional</a:t>
          </a:r>
        </a:p>
      </dgm:t>
    </dgm:pt>
    <dgm:pt modelId="{83AF2477-C68E-4FBF-B8EB-868526951228}" type="parTrans" cxnId="{C158B945-8DEB-4822-A111-6DD992F3AF90}">
      <dgm:prSet/>
      <dgm:spPr/>
      <dgm:t>
        <a:bodyPr/>
        <a:lstStyle/>
        <a:p>
          <a:endParaRPr lang="es-ES" sz="1800"/>
        </a:p>
      </dgm:t>
    </dgm:pt>
    <dgm:pt modelId="{BC297B22-FCC7-49C0-8692-46139CB93747}" type="sibTrans" cxnId="{C158B945-8DEB-4822-A111-6DD992F3AF90}">
      <dgm:prSet/>
      <dgm:spPr/>
      <dgm:t>
        <a:bodyPr/>
        <a:lstStyle/>
        <a:p>
          <a:endParaRPr lang="es-ES" sz="1800"/>
        </a:p>
      </dgm:t>
    </dgm:pt>
    <dgm:pt modelId="{B77F7B29-7D55-47A5-B051-604B4FD33F8B}">
      <dgm:prSet phldrT="[Texto]"/>
      <dgm:spPr/>
      <dgm:t>
        <a:bodyPr/>
        <a:lstStyle/>
        <a:p>
          <a:r>
            <a:rPr lang="es-ES" sz="1100" dirty="0"/>
            <a:t>Sistema Nacional Inventario de </a:t>
          </a:r>
          <a:r>
            <a:rPr lang="es-ES" dirty="0"/>
            <a:t>GEI</a:t>
          </a:r>
          <a:r>
            <a:rPr lang="es-ES" sz="1100" dirty="0"/>
            <a:t>.</a:t>
          </a:r>
        </a:p>
      </dgm:t>
    </dgm:pt>
    <dgm:pt modelId="{3FCC3043-9E46-4BBC-9F88-DD054AD57EC9}" type="parTrans" cxnId="{DABA64A5-D39E-44DC-8C08-B09668CAF1B5}">
      <dgm:prSet custT="1"/>
      <dgm:spPr/>
      <dgm:t>
        <a:bodyPr/>
        <a:lstStyle/>
        <a:p>
          <a:endParaRPr lang="es-ES" sz="500"/>
        </a:p>
      </dgm:t>
    </dgm:pt>
    <dgm:pt modelId="{25E4FE8D-F68A-4078-8E4C-B1E52983A40A}" type="sibTrans" cxnId="{DABA64A5-D39E-44DC-8C08-B09668CAF1B5}">
      <dgm:prSet/>
      <dgm:spPr/>
      <dgm:t>
        <a:bodyPr/>
        <a:lstStyle/>
        <a:p>
          <a:endParaRPr lang="es-ES" sz="1800"/>
        </a:p>
      </dgm:t>
    </dgm:pt>
    <dgm:pt modelId="{C99B186A-15AE-4655-85C0-B9D46483EB62}">
      <dgm:prSet phldrT="[Texto]"/>
      <dgm:spPr/>
      <dgm:t>
        <a:bodyPr/>
        <a:lstStyle/>
        <a:p>
          <a:r>
            <a:rPr lang="es-ES" sz="1100" dirty="0"/>
            <a:t>Sistema Nacional de Prospectiva </a:t>
          </a:r>
          <a:r>
            <a:rPr lang="es-ES" dirty="0"/>
            <a:t>de</a:t>
          </a:r>
          <a:r>
            <a:rPr lang="es-ES" sz="1100" dirty="0"/>
            <a:t> GEI.</a:t>
          </a:r>
        </a:p>
      </dgm:t>
    </dgm:pt>
    <dgm:pt modelId="{CAB9E2A5-7C8E-46E7-AB3D-0B58B0226B40}" type="parTrans" cxnId="{72D47D54-394A-452A-99E2-46412DFC5A14}">
      <dgm:prSet custT="1"/>
      <dgm:spPr/>
      <dgm:t>
        <a:bodyPr/>
        <a:lstStyle/>
        <a:p>
          <a:endParaRPr lang="es-ES" sz="500"/>
        </a:p>
      </dgm:t>
    </dgm:pt>
    <dgm:pt modelId="{2F2ECF86-FF63-488A-8ACC-A7C45B69C436}" type="sibTrans" cxnId="{72D47D54-394A-452A-99E2-46412DFC5A14}">
      <dgm:prSet/>
      <dgm:spPr/>
      <dgm:t>
        <a:bodyPr/>
        <a:lstStyle/>
        <a:p>
          <a:endParaRPr lang="es-ES" sz="1800"/>
        </a:p>
      </dgm:t>
    </dgm:pt>
    <dgm:pt modelId="{92C2E40F-06C7-49B6-B685-99CBBC007775}">
      <dgm:prSet phldrT="[Texto]"/>
      <dgm:spPr/>
      <dgm:t>
        <a:bodyPr/>
        <a:lstStyle/>
        <a:p>
          <a:r>
            <a:rPr lang="es-ES" sz="1100" dirty="0"/>
            <a:t>Sistema de </a:t>
          </a:r>
          <a:r>
            <a:rPr lang="es-ES" dirty="0"/>
            <a:t>Certificación</a:t>
          </a:r>
          <a:r>
            <a:rPr lang="es-ES" sz="1100" dirty="0"/>
            <a:t> Voluntaria de Gases de Efecto Invernadero y Uso del Agua.</a:t>
          </a:r>
        </a:p>
      </dgm:t>
    </dgm:pt>
    <dgm:pt modelId="{B871020C-F60E-4F46-A610-DDDD492C6DF3}" type="parTrans" cxnId="{811AF2DA-C258-47A8-8127-12E1B1B7FA3F}">
      <dgm:prSet custT="1"/>
      <dgm:spPr/>
      <dgm:t>
        <a:bodyPr/>
        <a:lstStyle/>
        <a:p>
          <a:endParaRPr lang="es-ES" sz="500"/>
        </a:p>
      </dgm:t>
    </dgm:pt>
    <dgm:pt modelId="{BF82EBF1-0753-4E2E-B4B4-5167C0AB369B}" type="sibTrans" cxnId="{811AF2DA-C258-47A8-8127-12E1B1B7FA3F}">
      <dgm:prSet/>
      <dgm:spPr/>
      <dgm:t>
        <a:bodyPr/>
        <a:lstStyle/>
        <a:p>
          <a:endParaRPr lang="es-ES" sz="1800"/>
        </a:p>
      </dgm:t>
    </dgm:pt>
    <dgm:pt modelId="{0DB83C38-139B-4C1E-8EB6-193351BB581F}">
      <dgm:prSet phldrT="[Texto]"/>
      <dgm:spPr/>
      <dgm:t>
        <a:bodyPr/>
        <a:lstStyle/>
        <a:p>
          <a:r>
            <a:rPr lang="es-ES" sz="1100" dirty="0"/>
            <a:t>Plataforma de Adaptación </a:t>
          </a:r>
          <a:r>
            <a:rPr lang="es-ES" dirty="0"/>
            <a:t>Climática</a:t>
          </a:r>
          <a:r>
            <a:rPr lang="es-ES" sz="1100" dirty="0"/>
            <a:t> .</a:t>
          </a:r>
        </a:p>
      </dgm:t>
    </dgm:pt>
    <dgm:pt modelId="{49D94D8B-BCBB-406C-BEE5-8585F0FB1D6A}" type="parTrans" cxnId="{2EDE6E84-9445-4EA8-B5E7-6B36067CCF2D}">
      <dgm:prSet custT="1"/>
      <dgm:spPr/>
      <dgm:t>
        <a:bodyPr/>
        <a:lstStyle/>
        <a:p>
          <a:endParaRPr lang="es-ES" sz="500"/>
        </a:p>
      </dgm:t>
    </dgm:pt>
    <dgm:pt modelId="{EDC41D43-B60B-4439-8AAD-5BCC865C0D6B}" type="sibTrans" cxnId="{2EDE6E84-9445-4EA8-B5E7-6B36067CCF2D}">
      <dgm:prSet/>
      <dgm:spPr/>
      <dgm:t>
        <a:bodyPr/>
        <a:lstStyle/>
        <a:p>
          <a:endParaRPr lang="es-ES" sz="1800"/>
        </a:p>
      </dgm:t>
    </dgm:pt>
    <dgm:pt modelId="{097AFC35-70FB-4BA5-999F-B8A72087EA5A}">
      <dgm:prSet phldrT="[Texto]"/>
      <dgm:spPr/>
      <dgm:t>
        <a:bodyPr/>
        <a:lstStyle/>
        <a:p>
          <a:r>
            <a:rPr lang="es-ES" sz="1100" dirty="0"/>
            <a:t>Repositorio Científico de cambio </a:t>
          </a:r>
          <a:r>
            <a:rPr lang="es-ES" dirty="0"/>
            <a:t>climático</a:t>
          </a:r>
          <a:r>
            <a:rPr lang="es-ES" sz="1100" dirty="0"/>
            <a:t> (MCTCI)</a:t>
          </a:r>
        </a:p>
      </dgm:t>
    </dgm:pt>
    <dgm:pt modelId="{DC6414B1-61AC-474B-991D-7B96B4572BBA}" type="parTrans" cxnId="{D8FD3C70-F1BD-4D01-B3D7-E1ACC5A4AC70}">
      <dgm:prSet custT="1"/>
      <dgm:spPr/>
      <dgm:t>
        <a:bodyPr/>
        <a:lstStyle/>
        <a:p>
          <a:endParaRPr lang="es-ES" sz="500"/>
        </a:p>
      </dgm:t>
    </dgm:pt>
    <dgm:pt modelId="{174FC7D6-2424-4B13-AB91-63F51B5B96C8}" type="sibTrans" cxnId="{D8FD3C70-F1BD-4D01-B3D7-E1ACC5A4AC70}">
      <dgm:prSet/>
      <dgm:spPr/>
      <dgm:t>
        <a:bodyPr/>
        <a:lstStyle/>
        <a:p>
          <a:endParaRPr lang="es-ES" sz="1800"/>
        </a:p>
      </dgm:t>
    </dgm:pt>
    <dgm:pt modelId="{D6171024-480C-4CD8-AEB4-C7DAA40EDBD5}">
      <dgm:prSet phldrT="[Texto]"/>
      <dgm:spPr/>
      <dgm:t>
        <a:bodyPr/>
        <a:lstStyle/>
        <a:p>
          <a:r>
            <a:rPr lang="es-ES" sz="1100" dirty="0"/>
            <a:t>Reporte Climático (</a:t>
          </a:r>
          <a:r>
            <a:rPr lang="es-ES" dirty="0"/>
            <a:t>Seguimiento</a:t>
          </a:r>
          <a:r>
            <a:rPr lang="es-ES" sz="1100" dirty="0"/>
            <a:t> de instrumentos) </a:t>
          </a:r>
        </a:p>
      </dgm:t>
    </dgm:pt>
    <dgm:pt modelId="{E81C103C-E508-4FCE-ABB0-71E149A6E2E4}" type="parTrans" cxnId="{0EF8A007-D317-4D31-B6D9-4DD1E7286AC0}">
      <dgm:prSet custT="1"/>
      <dgm:spPr/>
      <dgm:t>
        <a:bodyPr/>
        <a:lstStyle/>
        <a:p>
          <a:endParaRPr lang="es-ES" sz="500"/>
        </a:p>
      </dgm:t>
    </dgm:pt>
    <dgm:pt modelId="{4AA7E971-B49C-4C4B-8489-AC0BFE0302A2}" type="sibTrans" cxnId="{0EF8A007-D317-4D31-B6D9-4DD1E7286AC0}">
      <dgm:prSet/>
      <dgm:spPr/>
      <dgm:t>
        <a:bodyPr/>
        <a:lstStyle/>
        <a:p>
          <a:endParaRPr lang="es-ES" sz="1800"/>
        </a:p>
      </dgm:t>
    </dgm:pt>
    <dgm:pt modelId="{DF9F01BD-F47A-4108-A36B-2F858F952416}" type="pres">
      <dgm:prSet presAssocID="{455BB052-41A3-4F22-A780-573696A46AC0}" presName="cycle" presStyleCnt="0">
        <dgm:presLayoutVars>
          <dgm:chMax val="1"/>
          <dgm:dir/>
          <dgm:animLvl val="ctr"/>
          <dgm:resizeHandles val="exact"/>
        </dgm:presLayoutVars>
      </dgm:prSet>
      <dgm:spPr/>
    </dgm:pt>
    <dgm:pt modelId="{7F95718A-8E6D-4469-B0A5-E65447C0CD5C}" type="pres">
      <dgm:prSet presAssocID="{955B5259-CBEE-4FEE-AFB2-34C10E98251F}" presName="centerShape" presStyleLbl="node0" presStyleIdx="0" presStyleCnt="1"/>
      <dgm:spPr/>
    </dgm:pt>
    <dgm:pt modelId="{019DDF49-5101-45F1-9CE4-FB1B924C33F0}" type="pres">
      <dgm:prSet presAssocID="{3FCC3043-9E46-4BBC-9F88-DD054AD57EC9}" presName="Name9" presStyleLbl="parChTrans1D2" presStyleIdx="0" presStyleCnt="6"/>
      <dgm:spPr/>
    </dgm:pt>
    <dgm:pt modelId="{98E7B688-8F83-4AC8-AC4E-4A79576937C1}" type="pres">
      <dgm:prSet presAssocID="{3FCC3043-9E46-4BBC-9F88-DD054AD57EC9}" presName="connTx" presStyleLbl="parChTrans1D2" presStyleIdx="0" presStyleCnt="6"/>
      <dgm:spPr/>
    </dgm:pt>
    <dgm:pt modelId="{E0723C0C-1950-4DD9-BA59-A7ACD7BCE662}" type="pres">
      <dgm:prSet presAssocID="{B77F7B29-7D55-47A5-B051-604B4FD33F8B}" presName="node" presStyleLbl="node1" presStyleIdx="0" presStyleCnt="6">
        <dgm:presLayoutVars>
          <dgm:bulletEnabled val="1"/>
        </dgm:presLayoutVars>
      </dgm:prSet>
      <dgm:spPr/>
    </dgm:pt>
    <dgm:pt modelId="{A68A533B-E86E-46DA-8CA4-0E084E59FDE6}" type="pres">
      <dgm:prSet presAssocID="{CAB9E2A5-7C8E-46E7-AB3D-0B58B0226B40}" presName="Name9" presStyleLbl="parChTrans1D2" presStyleIdx="1" presStyleCnt="6"/>
      <dgm:spPr/>
    </dgm:pt>
    <dgm:pt modelId="{9DECDF55-59A8-4CFE-A0D4-CAB9299F7FB5}" type="pres">
      <dgm:prSet presAssocID="{CAB9E2A5-7C8E-46E7-AB3D-0B58B0226B40}" presName="connTx" presStyleLbl="parChTrans1D2" presStyleIdx="1" presStyleCnt="6"/>
      <dgm:spPr/>
    </dgm:pt>
    <dgm:pt modelId="{48231B92-F457-44C6-A74B-47C07C0A2426}" type="pres">
      <dgm:prSet presAssocID="{C99B186A-15AE-4655-85C0-B9D46483EB62}" presName="node" presStyleLbl="node1" presStyleIdx="1" presStyleCnt="6">
        <dgm:presLayoutVars>
          <dgm:bulletEnabled val="1"/>
        </dgm:presLayoutVars>
      </dgm:prSet>
      <dgm:spPr/>
    </dgm:pt>
    <dgm:pt modelId="{7B8EB911-9FB8-46FB-BFB2-9E50E9148169}" type="pres">
      <dgm:prSet presAssocID="{B871020C-F60E-4F46-A610-DDDD492C6DF3}" presName="Name9" presStyleLbl="parChTrans1D2" presStyleIdx="2" presStyleCnt="6"/>
      <dgm:spPr/>
    </dgm:pt>
    <dgm:pt modelId="{BFC077C6-92B5-4092-808C-64B6EF006EF2}" type="pres">
      <dgm:prSet presAssocID="{B871020C-F60E-4F46-A610-DDDD492C6DF3}" presName="connTx" presStyleLbl="parChTrans1D2" presStyleIdx="2" presStyleCnt="6"/>
      <dgm:spPr/>
    </dgm:pt>
    <dgm:pt modelId="{092155CB-E927-4AAF-A9EE-4D8F4A289519}" type="pres">
      <dgm:prSet presAssocID="{92C2E40F-06C7-49B6-B685-99CBBC007775}" presName="node" presStyleLbl="node1" presStyleIdx="2" presStyleCnt="6">
        <dgm:presLayoutVars>
          <dgm:bulletEnabled val="1"/>
        </dgm:presLayoutVars>
      </dgm:prSet>
      <dgm:spPr/>
    </dgm:pt>
    <dgm:pt modelId="{DBD2B39A-F6DE-4FAD-B18C-8BDFC753287D}" type="pres">
      <dgm:prSet presAssocID="{49D94D8B-BCBB-406C-BEE5-8585F0FB1D6A}" presName="Name9" presStyleLbl="parChTrans1D2" presStyleIdx="3" presStyleCnt="6"/>
      <dgm:spPr/>
    </dgm:pt>
    <dgm:pt modelId="{0D9CBD24-E881-4EF1-8CE8-7A683DBFCEFC}" type="pres">
      <dgm:prSet presAssocID="{49D94D8B-BCBB-406C-BEE5-8585F0FB1D6A}" presName="connTx" presStyleLbl="parChTrans1D2" presStyleIdx="3" presStyleCnt="6"/>
      <dgm:spPr/>
    </dgm:pt>
    <dgm:pt modelId="{B52BE049-62C1-4B2E-AA39-1407F67143A3}" type="pres">
      <dgm:prSet presAssocID="{0DB83C38-139B-4C1E-8EB6-193351BB581F}" presName="node" presStyleLbl="node1" presStyleIdx="3" presStyleCnt="6">
        <dgm:presLayoutVars>
          <dgm:bulletEnabled val="1"/>
        </dgm:presLayoutVars>
      </dgm:prSet>
      <dgm:spPr/>
    </dgm:pt>
    <dgm:pt modelId="{AB56E345-2C6D-437E-962C-99096CB1F849}" type="pres">
      <dgm:prSet presAssocID="{DC6414B1-61AC-474B-991D-7B96B4572BBA}" presName="Name9" presStyleLbl="parChTrans1D2" presStyleIdx="4" presStyleCnt="6"/>
      <dgm:spPr/>
    </dgm:pt>
    <dgm:pt modelId="{ADDFE80B-2900-4F10-8409-1E5F686B0D64}" type="pres">
      <dgm:prSet presAssocID="{DC6414B1-61AC-474B-991D-7B96B4572BBA}" presName="connTx" presStyleLbl="parChTrans1D2" presStyleIdx="4" presStyleCnt="6"/>
      <dgm:spPr/>
    </dgm:pt>
    <dgm:pt modelId="{01082771-2ACC-4E05-9C2C-549B7492964D}" type="pres">
      <dgm:prSet presAssocID="{097AFC35-70FB-4BA5-999F-B8A72087EA5A}" presName="node" presStyleLbl="node1" presStyleIdx="4" presStyleCnt="6">
        <dgm:presLayoutVars>
          <dgm:bulletEnabled val="1"/>
        </dgm:presLayoutVars>
      </dgm:prSet>
      <dgm:spPr/>
    </dgm:pt>
    <dgm:pt modelId="{2FE488C0-88B0-49E4-A027-310AC80563CD}" type="pres">
      <dgm:prSet presAssocID="{E81C103C-E508-4FCE-ABB0-71E149A6E2E4}" presName="Name9" presStyleLbl="parChTrans1D2" presStyleIdx="5" presStyleCnt="6"/>
      <dgm:spPr/>
    </dgm:pt>
    <dgm:pt modelId="{102596B3-426D-47E0-BB11-3F22FD2D457F}" type="pres">
      <dgm:prSet presAssocID="{E81C103C-E508-4FCE-ABB0-71E149A6E2E4}" presName="connTx" presStyleLbl="parChTrans1D2" presStyleIdx="5" presStyleCnt="6"/>
      <dgm:spPr/>
    </dgm:pt>
    <dgm:pt modelId="{877C8198-2B62-45DF-B670-7BD0DC9E871D}" type="pres">
      <dgm:prSet presAssocID="{D6171024-480C-4CD8-AEB4-C7DAA40EDBD5}" presName="node" presStyleLbl="node1" presStyleIdx="5" presStyleCnt="6">
        <dgm:presLayoutVars>
          <dgm:bulletEnabled val="1"/>
        </dgm:presLayoutVars>
      </dgm:prSet>
      <dgm:spPr/>
    </dgm:pt>
  </dgm:ptLst>
  <dgm:cxnLst>
    <dgm:cxn modelId="{0EF8A007-D317-4D31-B6D9-4DD1E7286AC0}" srcId="{955B5259-CBEE-4FEE-AFB2-34C10E98251F}" destId="{D6171024-480C-4CD8-AEB4-C7DAA40EDBD5}" srcOrd="5" destOrd="0" parTransId="{E81C103C-E508-4FCE-ABB0-71E149A6E2E4}" sibTransId="{4AA7E971-B49C-4C4B-8489-AC0BFE0302A2}"/>
    <dgm:cxn modelId="{AB437923-C99A-4638-99BB-795F8BCB64DF}" type="presOf" srcId="{B871020C-F60E-4F46-A610-DDDD492C6DF3}" destId="{7B8EB911-9FB8-46FB-BFB2-9E50E9148169}" srcOrd="0" destOrd="0" presId="urn:microsoft.com/office/officeart/2005/8/layout/radial1"/>
    <dgm:cxn modelId="{EA60162B-4415-40D6-836B-BA84C62F5519}" type="presOf" srcId="{CAB9E2A5-7C8E-46E7-AB3D-0B58B0226B40}" destId="{9DECDF55-59A8-4CFE-A0D4-CAB9299F7FB5}" srcOrd="1" destOrd="0" presId="urn:microsoft.com/office/officeart/2005/8/layout/radial1"/>
    <dgm:cxn modelId="{BDA6905C-945D-44CA-A436-CB68D38C8AB7}" type="presOf" srcId="{B871020C-F60E-4F46-A610-DDDD492C6DF3}" destId="{BFC077C6-92B5-4092-808C-64B6EF006EF2}" srcOrd="1" destOrd="0" presId="urn:microsoft.com/office/officeart/2005/8/layout/radial1"/>
    <dgm:cxn modelId="{362CED5D-2572-4119-BA89-A82B262BD1A1}" type="presOf" srcId="{097AFC35-70FB-4BA5-999F-B8A72087EA5A}" destId="{01082771-2ACC-4E05-9C2C-549B7492964D}" srcOrd="0" destOrd="0" presId="urn:microsoft.com/office/officeart/2005/8/layout/radial1"/>
    <dgm:cxn modelId="{81BFDD43-C86B-49A8-8738-EC5E8040A085}" type="presOf" srcId="{B77F7B29-7D55-47A5-B051-604B4FD33F8B}" destId="{E0723C0C-1950-4DD9-BA59-A7ACD7BCE662}" srcOrd="0" destOrd="0" presId="urn:microsoft.com/office/officeart/2005/8/layout/radial1"/>
    <dgm:cxn modelId="{6FFB3344-EC03-498F-BD73-375E16D307F0}" type="presOf" srcId="{92C2E40F-06C7-49B6-B685-99CBBC007775}" destId="{092155CB-E927-4AAF-A9EE-4D8F4A289519}" srcOrd="0" destOrd="0" presId="urn:microsoft.com/office/officeart/2005/8/layout/radial1"/>
    <dgm:cxn modelId="{C158B945-8DEB-4822-A111-6DD992F3AF90}" srcId="{455BB052-41A3-4F22-A780-573696A46AC0}" destId="{955B5259-CBEE-4FEE-AFB2-34C10E98251F}" srcOrd="0" destOrd="0" parTransId="{83AF2477-C68E-4FBF-B8EB-868526951228}" sibTransId="{BC297B22-FCC7-49C0-8692-46139CB93747}"/>
    <dgm:cxn modelId="{D8FD3C70-F1BD-4D01-B3D7-E1ACC5A4AC70}" srcId="{955B5259-CBEE-4FEE-AFB2-34C10E98251F}" destId="{097AFC35-70FB-4BA5-999F-B8A72087EA5A}" srcOrd="4" destOrd="0" parTransId="{DC6414B1-61AC-474B-991D-7B96B4572BBA}" sibTransId="{174FC7D6-2424-4B13-AB91-63F51B5B96C8}"/>
    <dgm:cxn modelId="{AD79C651-C5E5-4D9B-BC02-335E0111122E}" type="presOf" srcId="{3FCC3043-9E46-4BBC-9F88-DD054AD57EC9}" destId="{019DDF49-5101-45F1-9CE4-FB1B924C33F0}" srcOrd="0" destOrd="0" presId="urn:microsoft.com/office/officeart/2005/8/layout/radial1"/>
    <dgm:cxn modelId="{72D47D54-394A-452A-99E2-46412DFC5A14}" srcId="{955B5259-CBEE-4FEE-AFB2-34C10E98251F}" destId="{C99B186A-15AE-4655-85C0-B9D46483EB62}" srcOrd="1" destOrd="0" parTransId="{CAB9E2A5-7C8E-46E7-AB3D-0B58B0226B40}" sibTransId="{2F2ECF86-FF63-488A-8ACC-A7C45B69C436}"/>
    <dgm:cxn modelId="{949D867B-033A-4A54-A136-0CBA4515F3C0}" type="presOf" srcId="{3FCC3043-9E46-4BBC-9F88-DD054AD57EC9}" destId="{98E7B688-8F83-4AC8-AC4E-4A79576937C1}" srcOrd="1" destOrd="0" presId="urn:microsoft.com/office/officeart/2005/8/layout/radial1"/>
    <dgm:cxn modelId="{2EDE6E84-9445-4EA8-B5E7-6B36067CCF2D}" srcId="{955B5259-CBEE-4FEE-AFB2-34C10E98251F}" destId="{0DB83C38-139B-4C1E-8EB6-193351BB581F}" srcOrd="3" destOrd="0" parTransId="{49D94D8B-BCBB-406C-BEE5-8585F0FB1D6A}" sibTransId="{EDC41D43-B60B-4439-8AAD-5BCC865C0D6B}"/>
    <dgm:cxn modelId="{59589C91-3CED-4CED-A7B4-69221AD40872}" type="presOf" srcId="{DC6414B1-61AC-474B-991D-7B96B4572BBA}" destId="{AB56E345-2C6D-437E-962C-99096CB1F849}" srcOrd="0" destOrd="0" presId="urn:microsoft.com/office/officeart/2005/8/layout/radial1"/>
    <dgm:cxn modelId="{46C30F9B-6ACB-489A-AB1F-59D2630C2429}" type="presOf" srcId="{955B5259-CBEE-4FEE-AFB2-34C10E98251F}" destId="{7F95718A-8E6D-4469-B0A5-E65447C0CD5C}" srcOrd="0" destOrd="0" presId="urn:microsoft.com/office/officeart/2005/8/layout/radial1"/>
    <dgm:cxn modelId="{DABA64A5-D39E-44DC-8C08-B09668CAF1B5}" srcId="{955B5259-CBEE-4FEE-AFB2-34C10E98251F}" destId="{B77F7B29-7D55-47A5-B051-604B4FD33F8B}" srcOrd="0" destOrd="0" parTransId="{3FCC3043-9E46-4BBC-9F88-DD054AD57EC9}" sibTransId="{25E4FE8D-F68A-4078-8E4C-B1E52983A40A}"/>
    <dgm:cxn modelId="{5B041EB0-60C7-4D37-ABDD-188D753D61B4}" type="presOf" srcId="{D6171024-480C-4CD8-AEB4-C7DAA40EDBD5}" destId="{877C8198-2B62-45DF-B670-7BD0DC9E871D}" srcOrd="0" destOrd="0" presId="urn:microsoft.com/office/officeart/2005/8/layout/radial1"/>
    <dgm:cxn modelId="{0CB8BEB7-204E-4334-A041-B65008C94A0E}" type="presOf" srcId="{0DB83C38-139B-4C1E-8EB6-193351BB581F}" destId="{B52BE049-62C1-4B2E-AA39-1407F67143A3}" srcOrd="0" destOrd="0" presId="urn:microsoft.com/office/officeart/2005/8/layout/radial1"/>
    <dgm:cxn modelId="{BFEDC5BA-6761-4F7A-B320-BADCCD5CEBA1}" type="presOf" srcId="{E81C103C-E508-4FCE-ABB0-71E149A6E2E4}" destId="{102596B3-426D-47E0-BB11-3F22FD2D457F}" srcOrd="1" destOrd="0" presId="urn:microsoft.com/office/officeart/2005/8/layout/radial1"/>
    <dgm:cxn modelId="{F11EB9D5-309F-4EA7-A91B-D49FF6494621}" type="presOf" srcId="{E81C103C-E508-4FCE-ABB0-71E149A6E2E4}" destId="{2FE488C0-88B0-49E4-A027-310AC80563CD}" srcOrd="0" destOrd="0" presId="urn:microsoft.com/office/officeart/2005/8/layout/radial1"/>
    <dgm:cxn modelId="{811AF2DA-C258-47A8-8127-12E1B1B7FA3F}" srcId="{955B5259-CBEE-4FEE-AFB2-34C10E98251F}" destId="{92C2E40F-06C7-49B6-B685-99CBBC007775}" srcOrd="2" destOrd="0" parTransId="{B871020C-F60E-4F46-A610-DDDD492C6DF3}" sibTransId="{BF82EBF1-0753-4E2E-B4B4-5167C0AB369B}"/>
    <dgm:cxn modelId="{B6E326DD-622D-4737-AB98-F5663CF90BE4}" type="presOf" srcId="{CAB9E2A5-7C8E-46E7-AB3D-0B58B0226B40}" destId="{A68A533B-E86E-46DA-8CA4-0E084E59FDE6}" srcOrd="0" destOrd="0" presId="urn:microsoft.com/office/officeart/2005/8/layout/radial1"/>
    <dgm:cxn modelId="{7DAA82E5-D380-4DA2-90DD-211BD5E1E1FA}" type="presOf" srcId="{DC6414B1-61AC-474B-991D-7B96B4572BBA}" destId="{ADDFE80B-2900-4F10-8409-1E5F686B0D64}" srcOrd="1" destOrd="0" presId="urn:microsoft.com/office/officeart/2005/8/layout/radial1"/>
    <dgm:cxn modelId="{755123ED-AA10-4D48-9158-F9A652CB60CA}" type="presOf" srcId="{455BB052-41A3-4F22-A780-573696A46AC0}" destId="{DF9F01BD-F47A-4108-A36B-2F858F952416}" srcOrd="0" destOrd="0" presId="urn:microsoft.com/office/officeart/2005/8/layout/radial1"/>
    <dgm:cxn modelId="{F394D0F2-01BE-494F-8394-C2460A84B419}" type="presOf" srcId="{49D94D8B-BCBB-406C-BEE5-8585F0FB1D6A}" destId="{0D9CBD24-E881-4EF1-8CE8-7A683DBFCEFC}" srcOrd="1" destOrd="0" presId="urn:microsoft.com/office/officeart/2005/8/layout/radial1"/>
    <dgm:cxn modelId="{3A6B66FE-BC65-47DB-9C49-EA08541B6D0D}" type="presOf" srcId="{49D94D8B-BCBB-406C-BEE5-8585F0FB1D6A}" destId="{DBD2B39A-F6DE-4FAD-B18C-8BDFC753287D}" srcOrd="0" destOrd="0" presId="urn:microsoft.com/office/officeart/2005/8/layout/radial1"/>
    <dgm:cxn modelId="{3CB54EFF-C343-414E-9240-D604ECCE2CE3}" type="presOf" srcId="{C99B186A-15AE-4655-85C0-B9D46483EB62}" destId="{48231B92-F457-44C6-A74B-47C07C0A2426}" srcOrd="0" destOrd="0" presId="urn:microsoft.com/office/officeart/2005/8/layout/radial1"/>
    <dgm:cxn modelId="{CFC6FA18-B45A-4CD6-BA71-FB02C6357613}" type="presParOf" srcId="{DF9F01BD-F47A-4108-A36B-2F858F952416}" destId="{7F95718A-8E6D-4469-B0A5-E65447C0CD5C}" srcOrd="0" destOrd="0" presId="urn:microsoft.com/office/officeart/2005/8/layout/radial1"/>
    <dgm:cxn modelId="{7021B8DB-8534-4487-BB6A-D26828CD03F6}" type="presParOf" srcId="{DF9F01BD-F47A-4108-A36B-2F858F952416}" destId="{019DDF49-5101-45F1-9CE4-FB1B924C33F0}" srcOrd="1" destOrd="0" presId="urn:microsoft.com/office/officeart/2005/8/layout/radial1"/>
    <dgm:cxn modelId="{3043EE00-26DC-4B92-919C-4D59B473A1C8}" type="presParOf" srcId="{019DDF49-5101-45F1-9CE4-FB1B924C33F0}" destId="{98E7B688-8F83-4AC8-AC4E-4A79576937C1}" srcOrd="0" destOrd="0" presId="urn:microsoft.com/office/officeart/2005/8/layout/radial1"/>
    <dgm:cxn modelId="{8BC06708-86BD-4A6D-8E19-3ADEBBB49321}" type="presParOf" srcId="{DF9F01BD-F47A-4108-A36B-2F858F952416}" destId="{E0723C0C-1950-4DD9-BA59-A7ACD7BCE662}" srcOrd="2" destOrd="0" presId="urn:microsoft.com/office/officeart/2005/8/layout/radial1"/>
    <dgm:cxn modelId="{63172BA8-B063-48F0-A6A0-F0A44633E3A5}" type="presParOf" srcId="{DF9F01BD-F47A-4108-A36B-2F858F952416}" destId="{A68A533B-E86E-46DA-8CA4-0E084E59FDE6}" srcOrd="3" destOrd="0" presId="urn:microsoft.com/office/officeart/2005/8/layout/radial1"/>
    <dgm:cxn modelId="{8BF90AFD-2253-4DFD-9F6F-AD6505DC47C4}" type="presParOf" srcId="{A68A533B-E86E-46DA-8CA4-0E084E59FDE6}" destId="{9DECDF55-59A8-4CFE-A0D4-CAB9299F7FB5}" srcOrd="0" destOrd="0" presId="urn:microsoft.com/office/officeart/2005/8/layout/radial1"/>
    <dgm:cxn modelId="{9C34CA80-17C9-4BCC-8168-ECA81786506B}" type="presParOf" srcId="{DF9F01BD-F47A-4108-A36B-2F858F952416}" destId="{48231B92-F457-44C6-A74B-47C07C0A2426}" srcOrd="4" destOrd="0" presId="urn:microsoft.com/office/officeart/2005/8/layout/radial1"/>
    <dgm:cxn modelId="{C3565F58-9F62-401F-8493-1F9D4675FB4C}" type="presParOf" srcId="{DF9F01BD-F47A-4108-A36B-2F858F952416}" destId="{7B8EB911-9FB8-46FB-BFB2-9E50E9148169}" srcOrd="5" destOrd="0" presId="urn:microsoft.com/office/officeart/2005/8/layout/radial1"/>
    <dgm:cxn modelId="{44407CC7-6672-4556-AA5F-20A4FEEF04BE}" type="presParOf" srcId="{7B8EB911-9FB8-46FB-BFB2-9E50E9148169}" destId="{BFC077C6-92B5-4092-808C-64B6EF006EF2}" srcOrd="0" destOrd="0" presId="urn:microsoft.com/office/officeart/2005/8/layout/radial1"/>
    <dgm:cxn modelId="{17797D93-5921-4E28-A510-5CEEC887224C}" type="presParOf" srcId="{DF9F01BD-F47A-4108-A36B-2F858F952416}" destId="{092155CB-E927-4AAF-A9EE-4D8F4A289519}" srcOrd="6" destOrd="0" presId="urn:microsoft.com/office/officeart/2005/8/layout/radial1"/>
    <dgm:cxn modelId="{21E55004-C2FE-486A-B0B0-DEEEA919A209}" type="presParOf" srcId="{DF9F01BD-F47A-4108-A36B-2F858F952416}" destId="{DBD2B39A-F6DE-4FAD-B18C-8BDFC753287D}" srcOrd="7" destOrd="0" presId="urn:microsoft.com/office/officeart/2005/8/layout/radial1"/>
    <dgm:cxn modelId="{AA0CCBBC-A17F-4E28-9F13-08BA48F8DCA4}" type="presParOf" srcId="{DBD2B39A-F6DE-4FAD-B18C-8BDFC753287D}" destId="{0D9CBD24-E881-4EF1-8CE8-7A683DBFCEFC}" srcOrd="0" destOrd="0" presId="urn:microsoft.com/office/officeart/2005/8/layout/radial1"/>
    <dgm:cxn modelId="{2B7F90FB-136B-4212-9728-1BD0C98F4445}" type="presParOf" srcId="{DF9F01BD-F47A-4108-A36B-2F858F952416}" destId="{B52BE049-62C1-4B2E-AA39-1407F67143A3}" srcOrd="8" destOrd="0" presId="urn:microsoft.com/office/officeart/2005/8/layout/radial1"/>
    <dgm:cxn modelId="{E33E15D4-2F63-40D9-83B3-9E79F306A303}" type="presParOf" srcId="{DF9F01BD-F47A-4108-A36B-2F858F952416}" destId="{AB56E345-2C6D-437E-962C-99096CB1F849}" srcOrd="9" destOrd="0" presId="urn:microsoft.com/office/officeart/2005/8/layout/radial1"/>
    <dgm:cxn modelId="{719B546E-4B8F-423F-9306-17F9DC771439}" type="presParOf" srcId="{AB56E345-2C6D-437E-962C-99096CB1F849}" destId="{ADDFE80B-2900-4F10-8409-1E5F686B0D64}" srcOrd="0" destOrd="0" presId="urn:microsoft.com/office/officeart/2005/8/layout/radial1"/>
    <dgm:cxn modelId="{7DEAD2E4-1A45-4927-8385-B0025312C302}" type="presParOf" srcId="{DF9F01BD-F47A-4108-A36B-2F858F952416}" destId="{01082771-2ACC-4E05-9C2C-549B7492964D}" srcOrd="10" destOrd="0" presId="urn:microsoft.com/office/officeart/2005/8/layout/radial1"/>
    <dgm:cxn modelId="{A060F8A8-2CFC-4915-94A5-BD51436F7C21}" type="presParOf" srcId="{DF9F01BD-F47A-4108-A36B-2F858F952416}" destId="{2FE488C0-88B0-49E4-A027-310AC80563CD}" srcOrd="11" destOrd="0" presId="urn:microsoft.com/office/officeart/2005/8/layout/radial1"/>
    <dgm:cxn modelId="{0FD72B28-6847-40FA-8F65-9A82A4955EB9}" type="presParOf" srcId="{2FE488C0-88B0-49E4-A027-310AC80563CD}" destId="{102596B3-426D-47E0-BB11-3F22FD2D457F}" srcOrd="0" destOrd="0" presId="urn:microsoft.com/office/officeart/2005/8/layout/radial1"/>
    <dgm:cxn modelId="{765C50EF-A0B3-4D09-BF20-BE51D5ADD17E}" type="presParOf" srcId="{DF9F01BD-F47A-4108-A36B-2F858F952416}" destId="{877C8198-2B62-45DF-B670-7BD0DC9E871D}" srcOrd="12" destOrd="0" presId="urn:microsoft.com/office/officeart/2005/8/layout/radial1"/>
  </dgm:cxnLst>
  <dgm:bg>
    <a:noFill/>
  </dgm:bg>
  <dgm:whole>
    <a:ln>
      <a:extLst>
        <a:ext uri="{C807C97D-BFC1-408E-A445-0C87EB9F89A2}">
          <ask:lineSketchStyleProps xmlns:ask="http://schemas.microsoft.com/office/drawing/2018/sketchyshapes">
            <ask:type>
              <ask:lineSketchFreehand/>
            </ask:type>
          </ask:lineSketchStyleProps>
        </a:ext>
      </a:extLst>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88077C-21AE-4057-BBB5-B85DF8CEF8C0}">
      <dsp:nvSpPr>
        <dsp:cNvPr id="0" name=""/>
        <dsp:cNvSpPr/>
      </dsp:nvSpPr>
      <dsp:spPr>
        <a:xfrm rot="10800000">
          <a:off x="1541115" y="0"/>
          <a:ext cx="5498645" cy="662742"/>
        </a:xfrm>
        <a:prstGeom prst="homePlate">
          <a:avLst/>
        </a:prstGeom>
        <a:noFill/>
        <a:ln w="19050" cap="flat" cmpd="sng" algn="ctr">
          <a:solidFill>
            <a:srgbClr val="0C4581"/>
          </a:solidFill>
          <a:prstDash val="solid"/>
          <a:round/>
          <a:headEnd type="none" w="med" len="med"/>
          <a:tailEnd type="none" w="med" len="med"/>
        </a:ln>
        <a:effectLst/>
      </dsp:spPr>
      <dsp:style>
        <a:lnRef idx="0">
          <a:scrgbClr r="0" g="0" b="0"/>
        </a:lnRef>
        <a:fillRef idx="0">
          <a:scrgbClr r="0" g="0" b="0"/>
        </a:fillRef>
        <a:effectRef idx="0">
          <a:scrgbClr r="0" g="0" b="0"/>
        </a:effectRef>
        <a:fontRef idx="minor">
          <a:schemeClr val="accent1"/>
        </a:fontRef>
      </dsp:style>
      <dsp:txBody>
        <a:bodyPr spcFirstLastPara="0" vert="horz" wrap="square" lIns="292251" tIns="76200" rIns="142240" bIns="76200" numCol="1" spcCol="1270" anchor="ctr" anchorCtr="0">
          <a:noAutofit/>
        </a:bodyPr>
        <a:lstStyle/>
        <a:p>
          <a:pPr marL="0" lvl="0" indent="0" algn="ctr" defTabSz="889000">
            <a:lnSpc>
              <a:spcPct val="90000"/>
            </a:lnSpc>
            <a:spcBef>
              <a:spcPct val="0"/>
            </a:spcBef>
            <a:spcAft>
              <a:spcPct val="35000"/>
            </a:spcAft>
            <a:buNone/>
          </a:pPr>
          <a:r>
            <a:rPr lang="es-MX" sz="2000" b="1" kern="1200" dirty="0">
              <a:solidFill>
                <a:srgbClr val="0C4581"/>
              </a:solidFill>
              <a:latin typeface="Verdana" panose="020B0604030504040204" pitchFamily="34" charset="0"/>
              <a:ea typeface="Verdana" panose="020B0604030504040204" pitchFamily="34" charset="0"/>
            </a:rPr>
            <a:t>META: Neutralidad de emisiones y resiliencia al 2050</a:t>
          </a:r>
          <a:endParaRPr lang="es-CL" sz="2000" b="1" kern="1200" dirty="0">
            <a:solidFill>
              <a:srgbClr val="0C4581"/>
            </a:solidFill>
            <a:latin typeface="Verdana" panose="020B0604030504040204" pitchFamily="34" charset="0"/>
            <a:ea typeface="Verdana" panose="020B0604030504040204" pitchFamily="34" charset="0"/>
          </a:endParaRPr>
        </a:p>
      </dsp:txBody>
      <dsp:txXfrm rot="10800000">
        <a:off x="1706800" y="0"/>
        <a:ext cx="5332960" cy="662742"/>
      </dsp:txXfrm>
    </dsp:sp>
    <dsp:sp modelId="{CC52EAAF-370F-4272-9DCE-7C98751739DB}">
      <dsp:nvSpPr>
        <dsp:cNvPr id="0" name=""/>
        <dsp:cNvSpPr/>
      </dsp:nvSpPr>
      <dsp:spPr>
        <a:xfrm>
          <a:off x="864187" y="0"/>
          <a:ext cx="662742" cy="662742"/>
        </a:xfrm>
        <a:prstGeom prst="ellipse">
          <a:avLst/>
        </a:prstGeom>
        <a:blipFill>
          <a:blip xmlns:r="http://schemas.openxmlformats.org/officeDocument/2006/relationships" r:embed="rId1">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a:blipFill>
        <a:ln w="28575" cap="flat" cmpd="sng" algn="ctr">
          <a:solidFill>
            <a:srgbClr val="0C4581"/>
          </a:solidFill>
          <a:prstDash val="solid"/>
          <a:miter lim="800000"/>
        </a:ln>
        <a:effectLst/>
      </dsp:spPr>
      <dsp:style>
        <a:lnRef idx="2">
          <a:scrgbClr r="0" g="0" b="0"/>
        </a:lnRef>
        <a:fillRef idx="1">
          <a:scrgbClr r="0" g="0" b="0"/>
        </a:fillRef>
        <a:effectRef idx="0">
          <a:scrgbClr r="0" g="0" b="0"/>
        </a:effectRef>
        <a:fontRef idx="minor"/>
      </dsp:style>
    </dsp:sp>
    <dsp:sp modelId="{825A6C08-1168-B24D-BBB9-FF54C64EC8F4}">
      <dsp:nvSpPr>
        <dsp:cNvPr id="0" name=""/>
        <dsp:cNvSpPr/>
      </dsp:nvSpPr>
      <dsp:spPr>
        <a:xfrm rot="10800000">
          <a:off x="1550682" y="862567"/>
          <a:ext cx="5498645" cy="662742"/>
        </a:xfrm>
        <a:prstGeom prst="homePlate">
          <a:avLst/>
        </a:prstGeom>
        <a:solidFill>
          <a:schemeClr val="lt1"/>
        </a:solidFill>
        <a:ln w="19050" cap="flat" cmpd="sng" algn="ctr">
          <a:solidFill>
            <a:srgbClr val="0C458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292251" tIns="76200" rIns="142240" bIns="76200" numCol="1" spcCol="1270" anchor="ctr" anchorCtr="0">
          <a:noAutofit/>
        </a:bodyPr>
        <a:lstStyle/>
        <a:p>
          <a:pPr marL="0" lvl="0" indent="0" algn="ctr" defTabSz="889000">
            <a:lnSpc>
              <a:spcPct val="90000"/>
            </a:lnSpc>
            <a:spcBef>
              <a:spcPct val="0"/>
            </a:spcBef>
            <a:spcAft>
              <a:spcPct val="35000"/>
            </a:spcAft>
            <a:buNone/>
          </a:pPr>
          <a:r>
            <a:rPr lang="es-MX" sz="2000" b="1" kern="1200" dirty="0">
              <a:solidFill>
                <a:srgbClr val="0C4581"/>
              </a:solidFill>
              <a:latin typeface="Verdana" panose="020B0604030504040204" pitchFamily="34" charset="0"/>
              <a:ea typeface="Verdana" panose="020B0604030504040204" pitchFamily="34" charset="0"/>
            </a:rPr>
            <a:t>Principios Jurídicos</a:t>
          </a:r>
          <a:endParaRPr lang="es-ES" sz="2000" b="1" kern="1200" dirty="0">
            <a:solidFill>
              <a:srgbClr val="0C4581"/>
            </a:solidFill>
            <a:latin typeface="Verdana" panose="020B0604030504040204" pitchFamily="34" charset="0"/>
            <a:ea typeface="Verdana" panose="020B0604030504040204" pitchFamily="34" charset="0"/>
          </a:endParaRPr>
        </a:p>
      </dsp:txBody>
      <dsp:txXfrm rot="10800000">
        <a:off x="1716367" y="862567"/>
        <a:ext cx="5332960" cy="662742"/>
      </dsp:txXfrm>
    </dsp:sp>
    <dsp:sp modelId="{49CF2648-7656-524D-A001-C53935222F8E}">
      <dsp:nvSpPr>
        <dsp:cNvPr id="0" name=""/>
        <dsp:cNvSpPr/>
      </dsp:nvSpPr>
      <dsp:spPr>
        <a:xfrm>
          <a:off x="831852" y="869307"/>
          <a:ext cx="662742" cy="662742"/>
        </a:xfrm>
        <a:prstGeom prst="ellipse">
          <a:avLst/>
        </a:prstGeom>
        <a:blipFill>
          <a:blip xmlns:r="http://schemas.openxmlformats.org/officeDocument/2006/relationships"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l="-1000" r="-1000"/>
          </a:stretch>
        </a:blipFill>
        <a:ln w="28575" cap="flat" cmpd="sng" algn="ctr">
          <a:solidFill>
            <a:srgbClr val="0C4581"/>
          </a:solidFill>
          <a:prstDash val="solid"/>
          <a:miter lim="800000"/>
        </a:ln>
        <a:effectLst/>
      </dsp:spPr>
      <dsp:style>
        <a:lnRef idx="2">
          <a:scrgbClr r="0" g="0" b="0"/>
        </a:lnRef>
        <a:fillRef idx="1">
          <a:scrgbClr r="0" g="0" b="0"/>
        </a:fillRef>
        <a:effectRef idx="0">
          <a:scrgbClr r="0" g="0" b="0"/>
        </a:effectRef>
        <a:fontRef idx="minor"/>
      </dsp:style>
    </dsp:sp>
    <dsp:sp modelId="{47228E5E-4179-41E8-9C8D-DB335B993E09}">
      <dsp:nvSpPr>
        <dsp:cNvPr id="0" name=""/>
        <dsp:cNvSpPr/>
      </dsp:nvSpPr>
      <dsp:spPr>
        <a:xfrm rot="10800000">
          <a:off x="1550682" y="1723143"/>
          <a:ext cx="5498645" cy="662749"/>
        </a:xfrm>
        <a:prstGeom prst="homePlate">
          <a:avLst/>
        </a:prstGeom>
        <a:solidFill>
          <a:schemeClr val="lt1"/>
        </a:solidFill>
        <a:ln w="19050" cap="flat" cmpd="sng" algn="ctr">
          <a:solidFill>
            <a:srgbClr val="0C458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292251" tIns="76200" rIns="142240" bIns="76200" numCol="1" spcCol="1270" anchor="ctr" anchorCtr="0">
          <a:noAutofit/>
        </a:bodyPr>
        <a:lstStyle/>
        <a:p>
          <a:pPr marL="0" lvl="0" indent="0" algn="ctr" defTabSz="889000">
            <a:lnSpc>
              <a:spcPct val="90000"/>
            </a:lnSpc>
            <a:spcBef>
              <a:spcPct val="0"/>
            </a:spcBef>
            <a:spcAft>
              <a:spcPct val="35000"/>
            </a:spcAft>
            <a:buNone/>
          </a:pPr>
          <a:r>
            <a:rPr lang="es-MX" sz="2000" b="1" kern="1200" dirty="0">
              <a:solidFill>
                <a:srgbClr val="0C4581"/>
              </a:solidFill>
              <a:latin typeface="Verdana" panose="020B0604030504040204" pitchFamily="34" charset="0"/>
              <a:ea typeface="Verdana" panose="020B0604030504040204" pitchFamily="34" charset="0"/>
            </a:rPr>
            <a:t>Instrumentos de Gestión del Cambio Climático</a:t>
          </a:r>
          <a:endParaRPr lang="es-CL" sz="2000" b="1" kern="1200" dirty="0">
            <a:solidFill>
              <a:srgbClr val="0C4581"/>
            </a:solidFill>
            <a:latin typeface="Verdana" panose="020B0604030504040204" pitchFamily="34" charset="0"/>
            <a:ea typeface="Verdana" panose="020B0604030504040204" pitchFamily="34" charset="0"/>
          </a:endParaRPr>
        </a:p>
      </dsp:txBody>
      <dsp:txXfrm rot="10800000">
        <a:off x="1716369" y="1723143"/>
        <a:ext cx="5332958" cy="662749"/>
      </dsp:txXfrm>
    </dsp:sp>
    <dsp:sp modelId="{5902FCAA-E509-48E6-961A-A4155655D77E}">
      <dsp:nvSpPr>
        <dsp:cNvPr id="0" name=""/>
        <dsp:cNvSpPr/>
      </dsp:nvSpPr>
      <dsp:spPr>
        <a:xfrm>
          <a:off x="819989" y="2606695"/>
          <a:ext cx="662742" cy="662742"/>
        </a:xfrm>
        <a:prstGeom prst="ellipse">
          <a:avLst/>
        </a:prstGeom>
        <a:blipFill>
          <a:blip xmlns:r="http://schemas.openxmlformats.org/officeDocument/2006/relationships"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a:blipFill>
        <a:ln w="28575" cap="flat" cmpd="sng" algn="ctr">
          <a:solidFill>
            <a:srgbClr val="0C4581"/>
          </a:solidFill>
          <a:prstDash val="solid"/>
          <a:miter lim="800000"/>
        </a:ln>
        <a:effectLst/>
      </dsp:spPr>
      <dsp:style>
        <a:lnRef idx="2">
          <a:scrgbClr r="0" g="0" b="0"/>
        </a:lnRef>
        <a:fillRef idx="1">
          <a:scrgbClr r="0" g="0" b="0"/>
        </a:fillRef>
        <a:effectRef idx="0">
          <a:scrgbClr r="0" g="0" b="0"/>
        </a:effectRef>
        <a:fontRef idx="minor"/>
      </dsp:style>
    </dsp:sp>
    <dsp:sp modelId="{4244E8AF-3B20-4C0D-944F-AC0A3549183F}">
      <dsp:nvSpPr>
        <dsp:cNvPr id="0" name=""/>
        <dsp:cNvSpPr/>
      </dsp:nvSpPr>
      <dsp:spPr>
        <a:xfrm rot="10800000">
          <a:off x="1550682" y="2583726"/>
          <a:ext cx="5498645" cy="662742"/>
        </a:xfrm>
        <a:prstGeom prst="homePlate">
          <a:avLst/>
        </a:prstGeom>
        <a:solidFill>
          <a:schemeClr val="lt1"/>
        </a:solidFill>
        <a:ln w="19050" cap="flat" cmpd="sng" algn="ctr">
          <a:solidFill>
            <a:srgbClr val="0C458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292251" tIns="76200" rIns="142240" bIns="76200" numCol="1" spcCol="1270" anchor="ctr" anchorCtr="0">
          <a:noAutofit/>
        </a:bodyPr>
        <a:lstStyle/>
        <a:p>
          <a:pPr marL="0" lvl="0" indent="0" algn="ctr" defTabSz="889000">
            <a:lnSpc>
              <a:spcPct val="90000"/>
            </a:lnSpc>
            <a:spcBef>
              <a:spcPct val="0"/>
            </a:spcBef>
            <a:spcAft>
              <a:spcPct val="35000"/>
            </a:spcAft>
            <a:buNone/>
          </a:pPr>
          <a:r>
            <a:rPr lang="es-MX" sz="2000" b="1" kern="1200" dirty="0">
              <a:solidFill>
                <a:srgbClr val="0C4581"/>
              </a:solidFill>
              <a:latin typeface="Verdana" panose="020B0604030504040204" pitchFamily="34" charset="0"/>
              <a:ea typeface="Verdana" panose="020B0604030504040204" pitchFamily="34" charset="0"/>
            </a:rPr>
            <a:t>Institucionalidad del Cambio Climático</a:t>
          </a:r>
          <a:endParaRPr lang="es-CL" sz="2000" b="1" kern="1200" dirty="0">
            <a:solidFill>
              <a:srgbClr val="0C4581"/>
            </a:solidFill>
            <a:latin typeface="Verdana" panose="020B0604030504040204" pitchFamily="34" charset="0"/>
            <a:ea typeface="Verdana" panose="020B0604030504040204" pitchFamily="34" charset="0"/>
          </a:endParaRPr>
        </a:p>
      </dsp:txBody>
      <dsp:txXfrm rot="10800000">
        <a:off x="1716367" y="2583726"/>
        <a:ext cx="5332960" cy="662742"/>
      </dsp:txXfrm>
    </dsp:sp>
    <dsp:sp modelId="{46F92892-CC27-425F-AA00-762FBB4641F1}">
      <dsp:nvSpPr>
        <dsp:cNvPr id="0" name=""/>
        <dsp:cNvSpPr/>
      </dsp:nvSpPr>
      <dsp:spPr>
        <a:xfrm>
          <a:off x="814766" y="1718005"/>
          <a:ext cx="662742" cy="662742"/>
        </a:xfrm>
        <a:prstGeom prst="ellipse">
          <a:avLst/>
        </a:prstGeom>
        <a:blipFill>
          <a:blip xmlns:r="http://schemas.openxmlformats.org/officeDocument/2006/relationships"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a:blipFill>
        <a:ln w="28575" cap="flat" cmpd="sng" algn="ctr">
          <a:solidFill>
            <a:srgbClr val="0C4581"/>
          </a:solidFill>
          <a:prstDash val="solid"/>
          <a:miter lim="800000"/>
        </a:ln>
        <a:effectLst/>
      </dsp:spPr>
      <dsp:style>
        <a:lnRef idx="2">
          <a:scrgbClr r="0" g="0" b="0"/>
        </a:lnRef>
        <a:fillRef idx="1">
          <a:scrgbClr r="0" g="0" b="0"/>
        </a:fillRef>
        <a:effectRef idx="0">
          <a:scrgbClr r="0" g="0" b="0"/>
        </a:effectRef>
        <a:fontRef idx="minor"/>
      </dsp:style>
    </dsp:sp>
    <dsp:sp modelId="{CEF31464-8455-46E7-B1F5-279F9129029D}">
      <dsp:nvSpPr>
        <dsp:cNvPr id="0" name=""/>
        <dsp:cNvSpPr/>
      </dsp:nvSpPr>
      <dsp:spPr>
        <a:xfrm rot="10800000">
          <a:off x="1550682" y="3444303"/>
          <a:ext cx="5498645" cy="662742"/>
        </a:xfrm>
        <a:prstGeom prst="homePlate">
          <a:avLst/>
        </a:prstGeom>
        <a:solidFill>
          <a:schemeClr val="lt1"/>
        </a:solidFill>
        <a:ln w="19050" cap="flat" cmpd="sng" algn="ctr">
          <a:solidFill>
            <a:srgbClr val="0C458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292251" tIns="76200" rIns="142240" bIns="76200" numCol="1" spcCol="1270" anchor="ctr" anchorCtr="0">
          <a:noAutofit/>
        </a:bodyPr>
        <a:lstStyle/>
        <a:p>
          <a:pPr marL="0" lvl="0" indent="0" algn="ctr" defTabSz="889000">
            <a:lnSpc>
              <a:spcPct val="90000"/>
            </a:lnSpc>
            <a:spcBef>
              <a:spcPct val="0"/>
            </a:spcBef>
            <a:spcAft>
              <a:spcPct val="35000"/>
            </a:spcAft>
            <a:buNone/>
          </a:pPr>
          <a:r>
            <a:rPr lang="es-MX" sz="2000" b="1" kern="1200" dirty="0">
              <a:solidFill>
                <a:srgbClr val="0C4581"/>
              </a:solidFill>
              <a:latin typeface="Verdana" panose="020B0604030504040204" pitchFamily="34" charset="0"/>
              <a:ea typeface="Verdana" panose="020B0604030504040204" pitchFamily="34" charset="0"/>
            </a:rPr>
            <a:t>Sistemas de Información</a:t>
          </a:r>
          <a:endParaRPr lang="es-CL" sz="2000" b="1" kern="1200" dirty="0">
            <a:solidFill>
              <a:srgbClr val="0C4581"/>
            </a:solidFill>
            <a:latin typeface="Verdana" panose="020B0604030504040204" pitchFamily="34" charset="0"/>
            <a:ea typeface="Verdana" panose="020B0604030504040204" pitchFamily="34" charset="0"/>
          </a:endParaRPr>
        </a:p>
      </dsp:txBody>
      <dsp:txXfrm rot="10800000">
        <a:off x="1716367" y="3444303"/>
        <a:ext cx="5332960" cy="662742"/>
      </dsp:txXfrm>
    </dsp:sp>
    <dsp:sp modelId="{57E3B6AF-065C-4441-A4AB-6B6DEDCFD19D}">
      <dsp:nvSpPr>
        <dsp:cNvPr id="0" name=""/>
        <dsp:cNvSpPr/>
      </dsp:nvSpPr>
      <dsp:spPr>
        <a:xfrm>
          <a:off x="801491" y="4280936"/>
          <a:ext cx="662742" cy="662742"/>
        </a:xfrm>
        <a:prstGeom prst="ellipse">
          <a:avLst/>
        </a:prstGeom>
        <a:blipFill>
          <a:blip xmlns:r="http://schemas.openxmlformats.org/officeDocument/2006/relationships"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a:blip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880F1D-C124-48D9-80D2-F51F78E7A8B3}">
      <dsp:nvSpPr>
        <dsp:cNvPr id="0" name=""/>
        <dsp:cNvSpPr/>
      </dsp:nvSpPr>
      <dsp:spPr>
        <a:xfrm rot="10800000">
          <a:off x="1550682" y="4304879"/>
          <a:ext cx="5498645" cy="662742"/>
        </a:xfrm>
        <a:prstGeom prst="homePlate">
          <a:avLst/>
        </a:prstGeom>
        <a:solidFill>
          <a:schemeClr val="lt1"/>
        </a:solidFill>
        <a:ln w="19050" cap="flat" cmpd="sng" algn="ctr">
          <a:solidFill>
            <a:srgbClr val="0C458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292251" tIns="76200" rIns="142240" bIns="76200" numCol="1" spcCol="1270" anchor="ctr" anchorCtr="0">
          <a:noAutofit/>
        </a:bodyPr>
        <a:lstStyle/>
        <a:p>
          <a:pPr marL="0" lvl="0" indent="0" algn="ctr" defTabSz="889000">
            <a:lnSpc>
              <a:spcPct val="90000"/>
            </a:lnSpc>
            <a:spcBef>
              <a:spcPct val="0"/>
            </a:spcBef>
            <a:spcAft>
              <a:spcPct val="35000"/>
            </a:spcAft>
            <a:buNone/>
          </a:pPr>
          <a:r>
            <a:rPr lang="es-MX" sz="2000" b="1" kern="1200" dirty="0">
              <a:solidFill>
                <a:srgbClr val="0C4581"/>
              </a:solidFill>
              <a:latin typeface="Verdana" panose="020B0604030504040204" pitchFamily="34" charset="0"/>
              <a:ea typeface="Verdana" panose="020B0604030504040204" pitchFamily="34" charset="0"/>
            </a:rPr>
            <a:t>Incorporación de Consideraciones Climáticas en otros Instrumentos</a:t>
          </a:r>
          <a:endParaRPr lang="es-CL" sz="2000" b="1" kern="1200" dirty="0">
            <a:solidFill>
              <a:srgbClr val="0C4581"/>
            </a:solidFill>
            <a:latin typeface="Verdana" panose="020B0604030504040204" pitchFamily="34" charset="0"/>
            <a:ea typeface="Verdana" panose="020B0604030504040204" pitchFamily="34" charset="0"/>
          </a:endParaRPr>
        </a:p>
      </dsp:txBody>
      <dsp:txXfrm rot="10800000">
        <a:off x="1716367" y="4304879"/>
        <a:ext cx="5332960" cy="662742"/>
      </dsp:txXfrm>
    </dsp:sp>
    <dsp:sp modelId="{0C2A879C-E77E-474A-9D94-05093E46BBA3}">
      <dsp:nvSpPr>
        <dsp:cNvPr id="0" name=""/>
        <dsp:cNvSpPr/>
      </dsp:nvSpPr>
      <dsp:spPr>
        <a:xfrm>
          <a:off x="809106" y="3492105"/>
          <a:ext cx="662742" cy="662742"/>
        </a:xfrm>
        <a:prstGeom prst="ellipse">
          <a:avLst/>
        </a:prstGeom>
        <a:blipFill>
          <a:blip xmlns:r="http://schemas.openxmlformats.org/officeDocument/2006/relationships"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t="-7000" b="-7000"/>
          </a:stretch>
        </a:blipFill>
        <a:ln w="28575" cap="flat" cmpd="sng" algn="ctr">
          <a:solidFill>
            <a:srgbClr val="0C4581"/>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554646-E7D2-411A-81E3-B4AAA64D6261}">
      <dsp:nvSpPr>
        <dsp:cNvPr id="0" name=""/>
        <dsp:cNvSpPr/>
      </dsp:nvSpPr>
      <dsp:spPr>
        <a:xfrm>
          <a:off x="848539" y="393"/>
          <a:ext cx="1609753" cy="965851"/>
        </a:xfrm>
        <a:prstGeom prst="rect">
          <a:avLst/>
        </a:prstGeom>
        <a:solidFill>
          <a:schemeClr val="accent2">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_tradnl" sz="1600" b="1" kern="1200" dirty="0">
              <a:latin typeface="Verdana" panose="020B0604030504040204" pitchFamily="34" charset="0"/>
              <a:ea typeface="Verdana" panose="020B0604030504040204" pitchFamily="34" charset="0"/>
              <a:cs typeface="Verdana" panose="020B0604030504040204" pitchFamily="34" charset="0"/>
            </a:rPr>
            <a:t>Científico</a:t>
          </a:r>
          <a:endParaRPr lang="es-CL" sz="1600" kern="1200" dirty="0">
            <a:latin typeface="Verdana" panose="020B0604030504040204" pitchFamily="34" charset="0"/>
            <a:ea typeface="Verdana" panose="020B0604030504040204" pitchFamily="34" charset="0"/>
            <a:cs typeface="Verdana" panose="020B0604030504040204" pitchFamily="34" charset="0"/>
          </a:endParaRPr>
        </a:p>
      </dsp:txBody>
      <dsp:txXfrm>
        <a:off x="848539" y="393"/>
        <a:ext cx="1609753" cy="965851"/>
      </dsp:txXfrm>
    </dsp:sp>
    <dsp:sp modelId="{AFFEA326-7731-4956-8011-27918566AEE7}">
      <dsp:nvSpPr>
        <dsp:cNvPr id="0" name=""/>
        <dsp:cNvSpPr/>
      </dsp:nvSpPr>
      <dsp:spPr>
        <a:xfrm>
          <a:off x="6104609" y="2143619"/>
          <a:ext cx="1609753" cy="965851"/>
        </a:xfrm>
        <a:prstGeom prst="rect">
          <a:avLst/>
        </a:prstGeom>
        <a:solidFill>
          <a:schemeClr val="accent3">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b="1" kern="1200" dirty="0">
              <a:latin typeface="Verdana" panose="020B0604030504040204" pitchFamily="34" charset="0"/>
              <a:ea typeface="Verdana" panose="020B0604030504040204" pitchFamily="34" charset="0"/>
              <a:cs typeface="Verdana" panose="020B0604030504040204" pitchFamily="34" charset="0"/>
            </a:rPr>
            <a:t>Costo-efectividad</a:t>
          </a:r>
          <a:endParaRPr lang="es-CL" sz="1600" b="1" kern="1200" dirty="0">
            <a:latin typeface="Verdana" panose="020B0604030504040204" pitchFamily="34" charset="0"/>
            <a:ea typeface="Verdana" panose="020B0604030504040204" pitchFamily="34" charset="0"/>
            <a:cs typeface="Verdana" panose="020B0604030504040204" pitchFamily="34" charset="0"/>
          </a:endParaRPr>
        </a:p>
      </dsp:txBody>
      <dsp:txXfrm>
        <a:off x="6104609" y="2143619"/>
        <a:ext cx="1609753" cy="965851"/>
      </dsp:txXfrm>
    </dsp:sp>
    <dsp:sp modelId="{2EC71F9A-0E4B-4126-958B-8EE89B02159F}">
      <dsp:nvSpPr>
        <dsp:cNvPr id="0" name=""/>
        <dsp:cNvSpPr/>
      </dsp:nvSpPr>
      <dsp:spPr>
        <a:xfrm>
          <a:off x="4352988" y="10419"/>
          <a:ext cx="1609753" cy="965851"/>
        </a:xfrm>
        <a:prstGeom prst="rect">
          <a:avLst/>
        </a:prstGeom>
        <a:solidFill>
          <a:schemeClr val="accent4">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_tradnl" sz="1600" b="1" kern="1200" dirty="0">
              <a:latin typeface="Verdana" panose="020B0604030504040204" pitchFamily="34" charset="0"/>
              <a:ea typeface="Verdana" panose="020B0604030504040204" pitchFamily="34" charset="0"/>
              <a:cs typeface="Verdana" panose="020B0604030504040204" pitchFamily="34" charset="0"/>
            </a:rPr>
            <a:t>Enfoque ecosistémico</a:t>
          </a:r>
          <a:endParaRPr lang="es-CL" sz="1600" kern="1200" dirty="0">
            <a:latin typeface="Verdana" panose="020B0604030504040204" pitchFamily="34" charset="0"/>
            <a:ea typeface="Verdana" panose="020B0604030504040204" pitchFamily="34" charset="0"/>
            <a:cs typeface="Verdana" panose="020B0604030504040204" pitchFamily="34" charset="0"/>
          </a:endParaRPr>
        </a:p>
      </dsp:txBody>
      <dsp:txXfrm>
        <a:off x="4352988" y="10419"/>
        <a:ext cx="1609753" cy="965851"/>
      </dsp:txXfrm>
    </dsp:sp>
    <dsp:sp modelId="{B92423E6-D9FA-4A21-9326-B05E9A8AAEA7}">
      <dsp:nvSpPr>
        <dsp:cNvPr id="0" name=""/>
        <dsp:cNvSpPr/>
      </dsp:nvSpPr>
      <dsp:spPr>
        <a:xfrm>
          <a:off x="6096447" y="9714"/>
          <a:ext cx="1609753" cy="965851"/>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MX" sz="1900" kern="1200"/>
            <a:t>No regresión</a:t>
          </a:r>
          <a:endParaRPr lang="es-CL" sz="1900" kern="1200"/>
        </a:p>
      </dsp:txBody>
      <dsp:txXfrm>
        <a:off x="6096447" y="9714"/>
        <a:ext cx="1609753" cy="965851"/>
      </dsp:txXfrm>
    </dsp:sp>
    <dsp:sp modelId="{FE001965-6898-4DFD-86CC-5C31EB483277}">
      <dsp:nvSpPr>
        <dsp:cNvPr id="0" name=""/>
        <dsp:cNvSpPr/>
      </dsp:nvSpPr>
      <dsp:spPr>
        <a:xfrm>
          <a:off x="846511" y="2143615"/>
          <a:ext cx="1609753" cy="965851"/>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MX" sz="1900" kern="1200"/>
            <a:t>Progresividad</a:t>
          </a:r>
          <a:endParaRPr lang="es-CL" sz="1900" kern="1200"/>
        </a:p>
      </dsp:txBody>
      <dsp:txXfrm>
        <a:off x="846511" y="2143615"/>
        <a:ext cx="1609753" cy="965851"/>
      </dsp:txXfrm>
    </dsp:sp>
    <dsp:sp modelId="{1A816AA2-282D-4DF9-A3BD-439AAB611478}">
      <dsp:nvSpPr>
        <dsp:cNvPr id="0" name=""/>
        <dsp:cNvSpPr/>
      </dsp:nvSpPr>
      <dsp:spPr>
        <a:xfrm>
          <a:off x="846511" y="2143615"/>
          <a:ext cx="1609753" cy="965851"/>
        </a:xfrm>
        <a:prstGeom prst="rect">
          <a:avLst/>
        </a:prstGeom>
        <a:solidFill>
          <a:schemeClr val="accent2">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MX" sz="1500" b="1" kern="1200" dirty="0">
              <a:latin typeface="Verdana" panose="020B0604030504040204" pitchFamily="34" charset="0"/>
              <a:ea typeface="Verdana" panose="020B0604030504040204" pitchFamily="34" charset="0"/>
              <a:cs typeface="Verdana" panose="020B0604030504040204" pitchFamily="34" charset="0"/>
            </a:rPr>
            <a:t>Progresividad</a:t>
          </a:r>
          <a:endParaRPr lang="es-CL" sz="1500" b="1" kern="1200" dirty="0">
            <a:latin typeface="Verdana" panose="020B0604030504040204" pitchFamily="34" charset="0"/>
            <a:ea typeface="Verdana" panose="020B0604030504040204" pitchFamily="34" charset="0"/>
            <a:cs typeface="Verdana" panose="020B0604030504040204" pitchFamily="34" charset="0"/>
          </a:endParaRPr>
        </a:p>
      </dsp:txBody>
      <dsp:txXfrm>
        <a:off x="846511" y="2143615"/>
        <a:ext cx="1609753" cy="965851"/>
      </dsp:txXfrm>
    </dsp:sp>
    <dsp:sp modelId="{A3C12933-1795-4B54-AF84-D7F5B37C37B7}">
      <dsp:nvSpPr>
        <dsp:cNvPr id="0" name=""/>
        <dsp:cNvSpPr/>
      </dsp:nvSpPr>
      <dsp:spPr>
        <a:xfrm>
          <a:off x="6091892" y="15303"/>
          <a:ext cx="1609753" cy="965851"/>
        </a:xfrm>
        <a:prstGeom prst="rect">
          <a:avLst/>
        </a:prstGeom>
        <a:solidFill>
          <a:schemeClr val="accent3">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b="1" kern="1200" dirty="0">
              <a:latin typeface="Verdana" panose="020B0604030504040204" pitchFamily="34" charset="0"/>
              <a:ea typeface="Verdana" panose="020B0604030504040204" pitchFamily="34" charset="0"/>
              <a:cs typeface="Verdana" panose="020B0604030504040204" pitchFamily="34" charset="0"/>
            </a:rPr>
            <a:t>Equidad y Justicia Climática</a:t>
          </a:r>
          <a:endParaRPr lang="es-CL" sz="1600" b="1" kern="1200" dirty="0">
            <a:latin typeface="Verdana" panose="020B0604030504040204" pitchFamily="34" charset="0"/>
            <a:ea typeface="Verdana" panose="020B0604030504040204" pitchFamily="34" charset="0"/>
            <a:cs typeface="Verdana" panose="020B0604030504040204" pitchFamily="34" charset="0"/>
          </a:endParaRPr>
        </a:p>
      </dsp:txBody>
      <dsp:txXfrm>
        <a:off x="6091892" y="15303"/>
        <a:ext cx="1609753" cy="965851"/>
      </dsp:txXfrm>
    </dsp:sp>
    <dsp:sp modelId="{F78A9904-5AEC-4808-AA7B-F385B676E9D2}">
      <dsp:nvSpPr>
        <dsp:cNvPr id="0" name=""/>
        <dsp:cNvSpPr/>
      </dsp:nvSpPr>
      <dsp:spPr>
        <a:xfrm>
          <a:off x="2589246" y="1084935"/>
          <a:ext cx="1609753" cy="965851"/>
        </a:xfrm>
        <a:prstGeom prst="rect">
          <a:avLst/>
        </a:prstGeom>
        <a:solidFill>
          <a:schemeClr val="accent4">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s-MX" sz="1500" b="1" kern="1200" dirty="0">
              <a:latin typeface="Verdana" panose="020B0604030504040204" pitchFamily="34" charset="0"/>
              <a:ea typeface="Verdana" panose="020B0604030504040204" pitchFamily="34" charset="0"/>
              <a:cs typeface="Verdana" panose="020B0604030504040204" pitchFamily="34" charset="0"/>
            </a:rPr>
            <a:t>Participación ciudadana</a:t>
          </a:r>
          <a:endParaRPr lang="es-CL" sz="1500" b="1" kern="1200" dirty="0">
            <a:latin typeface="Verdana" panose="020B0604030504040204" pitchFamily="34" charset="0"/>
            <a:ea typeface="Verdana" panose="020B0604030504040204" pitchFamily="34" charset="0"/>
            <a:cs typeface="Verdana" panose="020B0604030504040204" pitchFamily="34" charset="0"/>
          </a:endParaRPr>
        </a:p>
      </dsp:txBody>
      <dsp:txXfrm>
        <a:off x="2589246" y="1084935"/>
        <a:ext cx="1609753" cy="965851"/>
      </dsp:txXfrm>
    </dsp:sp>
    <dsp:sp modelId="{6D414BFD-9D0C-4696-A4E8-D66285CB6B8B}">
      <dsp:nvSpPr>
        <dsp:cNvPr id="0" name=""/>
        <dsp:cNvSpPr/>
      </dsp:nvSpPr>
      <dsp:spPr>
        <a:xfrm>
          <a:off x="4356916" y="1084932"/>
          <a:ext cx="1609753" cy="965851"/>
        </a:xfrm>
        <a:prstGeom prst="rect">
          <a:avLst/>
        </a:prstGeom>
        <a:solidFill>
          <a:schemeClr val="accent5">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b="1" kern="1200">
              <a:latin typeface="Verdana" panose="020B0604030504040204" pitchFamily="34" charset="0"/>
              <a:ea typeface="Verdana" panose="020B0604030504040204" pitchFamily="34" charset="0"/>
              <a:cs typeface="Verdana" panose="020B0604030504040204" pitchFamily="34" charset="0"/>
            </a:rPr>
            <a:t>Precautorio</a:t>
          </a:r>
          <a:endParaRPr lang="es-CL" sz="1600" b="1" kern="1200">
            <a:latin typeface="Verdana" panose="020B0604030504040204" pitchFamily="34" charset="0"/>
            <a:ea typeface="Verdana" panose="020B0604030504040204" pitchFamily="34" charset="0"/>
            <a:cs typeface="Verdana" panose="020B0604030504040204" pitchFamily="34" charset="0"/>
          </a:endParaRPr>
        </a:p>
      </dsp:txBody>
      <dsp:txXfrm>
        <a:off x="4356916" y="1084932"/>
        <a:ext cx="1609753" cy="965851"/>
      </dsp:txXfrm>
    </dsp:sp>
    <dsp:sp modelId="{496FFB40-8C39-434F-AF94-C159923A3864}">
      <dsp:nvSpPr>
        <dsp:cNvPr id="0" name=""/>
        <dsp:cNvSpPr/>
      </dsp:nvSpPr>
      <dsp:spPr>
        <a:xfrm>
          <a:off x="2599307" y="19994"/>
          <a:ext cx="1609753" cy="965851"/>
        </a:xfrm>
        <a:prstGeom prst="rect">
          <a:avLst/>
        </a:prstGeom>
        <a:solidFill>
          <a:schemeClr val="accent6">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b="1" kern="1200" dirty="0">
              <a:latin typeface="Verdana" panose="020B0604030504040204" pitchFamily="34" charset="0"/>
              <a:ea typeface="Verdana" panose="020B0604030504040204" pitchFamily="34" charset="0"/>
              <a:cs typeface="Verdana" panose="020B0604030504040204" pitchFamily="34" charset="0"/>
            </a:rPr>
            <a:t>No regresión</a:t>
          </a:r>
          <a:endParaRPr lang="es-CL" sz="1600" b="1" kern="1200" dirty="0">
            <a:latin typeface="Verdana" panose="020B0604030504040204" pitchFamily="34" charset="0"/>
            <a:ea typeface="Verdana" panose="020B0604030504040204" pitchFamily="34" charset="0"/>
            <a:cs typeface="Verdana" panose="020B0604030504040204" pitchFamily="34" charset="0"/>
          </a:endParaRPr>
        </a:p>
      </dsp:txBody>
      <dsp:txXfrm>
        <a:off x="2599307" y="19994"/>
        <a:ext cx="1609753" cy="965851"/>
      </dsp:txXfrm>
    </dsp:sp>
    <dsp:sp modelId="{B0FA4EBA-D07D-4F20-8573-C34BA0EC9554}">
      <dsp:nvSpPr>
        <dsp:cNvPr id="0" name=""/>
        <dsp:cNvSpPr/>
      </dsp:nvSpPr>
      <dsp:spPr>
        <a:xfrm>
          <a:off x="6102468" y="1079649"/>
          <a:ext cx="1609753" cy="965851"/>
        </a:xfrm>
        <a:prstGeom prst="rect">
          <a:avLst/>
        </a:prstGeom>
        <a:solidFill>
          <a:schemeClr val="accent2">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b="1" kern="1200" dirty="0">
              <a:latin typeface="Verdana" panose="020B0604030504040204" pitchFamily="34" charset="0"/>
              <a:ea typeface="Verdana" panose="020B0604030504040204" pitchFamily="34" charset="0"/>
              <a:cs typeface="Verdana" panose="020B0604030504040204" pitchFamily="34" charset="0"/>
            </a:rPr>
            <a:t>Preventivo</a:t>
          </a:r>
          <a:endParaRPr lang="es-CL" sz="1600" b="1" kern="1200" dirty="0">
            <a:latin typeface="Verdana" panose="020B0604030504040204" pitchFamily="34" charset="0"/>
            <a:ea typeface="Verdana" panose="020B0604030504040204" pitchFamily="34" charset="0"/>
            <a:cs typeface="Verdana" panose="020B0604030504040204" pitchFamily="34" charset="0"/>
          </a:endParaRPr>
        </a:p>
      </dsp:txBody>
      <dsp:txXfrm>
        <a:off x="6102468" y="1079649"/>
        <a:ext cx="1609753" cy="965851"/>
      </dsp:txXfrm>
    </dsp:sp>
    <dsp:sp modelId="{DCBC17F0-4EE0-4C3C-BBB1-159B5D350CCF}">
      <dsp:nvSpPr>
        <dsp:cNvPr id="0" name=""/>
        <dsp:cNvSpPr/>
      </dsp:nvSpPr>
      <dsp:spPr>
        <a:xfrm>
          <a:off x="2592514" y="2143612"/>
          <a:ext cx="1609753" cy="965851"/>
        </a:xfrm>
        <a:prstGeom prst="rect">
          <a:avLst/>
        </a:prstGeom>
        <a:solidFill>
          <a:schemeClr val="accent3">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b="1" kern="1200" dirty="0">
              <a:latin typeface="Verdana" panose="020B0604030504040204" pitchFamily="34" charset="0"/>
              <a:ea typeface="Verdana" panose="020B0604030504040204" pitchFamily="34" charset="0"/>
              <a:cs typeface="Verdana" panose="020B0604030504040204" pitchFamily="34" charset="0"/>
            </a:rPr>
            <a:t>Territorialidad</a:t>
          </a:r>
          <a:endParaRPr lang="es-CL" sz="1400" b="1" kern="1200" dirty="0">
            <a:latin typeface="Verdana" panose="020B0604030504040204" pitchFamily="34" charset="0"/>
            <a:ea typeface="Verdana" panose="020B0604030504040204" pitchFamily="34" charset="0"/>
            <a:cs typeface="Verdana" panose="020B0604030504040204" pitchFamily="34" charset="0"/>
          </a:endParaRPr>
        </a:p>
      </dsp:txBody>
      <dsp:txXfrm>
        <a:off x="2592514" y="2143612"/>
        <a:ext cx="1609753" cy="965851"/>
      </dsp:txXfrm>
    </dsp:sp>
    <dsp:sp modelId="{1F85BB58-A326-CF49-9638-D5F825459B30}">
      <dsp:nvSpPr>
        <dsp:cNvPr id="0" name=""/>
        <dsp:cNvSpPr/>
      </dsp:nvSpPr>
      <dsp:spPr>
        <a:xfrm>
          <a:off x="1647202" y="3228473"/>
          <a:ext cx="1609753" cy="965851"/>
        </a:xfrm>
        <a:prstGeom prst="rect">
          <a:avLst/>
        </a:prstGeom>
        <a:solidFill>
          <a:schemeClr val="accent4">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L" sz="1600" b="1" kern="1200" dirty="0">
              <a:latin typeface="Verdana" panose="020B0604030504040204" pitchFamily="34" charset="0"/>
              <a:ea typeface="Verdana" panose="020B0604030504040204" pitchFamily="34" charset="0"/>
              <a:cs typeface="Verdana" panose="020B0604030504040204" pitchFamily="34" charset="0"/>
            </a:rPr>
            <a:t>Coherencia</a:t>
          </a:r>
        </a:p>
      </dsp:txBody>
      <dsp:txXfrm>
        <a:off x="1647202" y="3228473"/>
        <a:ext cx="1609753" cy="965851"/>
      </dsp:txXfrm>
    </dsp:sp>
    <dsp:sp modelId="{BA1EBC5E-CA32-D84D-8ED2-B4E50F082130}">
      <dsp:nvSpPr>
        <dsp:cNvPr id="0" name=""/>
        <dsp:cNvSpPr/>
      </dsp:nvSpPr>
      <dsp:spPr>
        <a:xfrm>
          <a:off x="3451414" y="3214613"/>
          <a:ext cx="1609753" cy="965851"/>
        </a:xfrm>
        <a:prstGeom prst="rect">
          <a:avLst/>
        </a:prstGeom>
        <a:solidFill>
          <a:schemeClr val="accent5">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L" sz="1400" b="1" kern="1200" dirty="0">
              <a:latin typeface="Verdana" panose="020B0604030504040204" pitchFamily="34" charset="0"/>
              <a:ea typeface="Verdana" panose="020B0604030504040204" pitchFamily="34" charset="0"/>
              <a:cs typeface="Verdana" panose="020B0604030504040204" pitchFamily="34" charset="0"/>
            </a:rPr>
            <a:t>Flexibilidad</a:t>
          </a:r>
        </a:p>
      </dsp:txBody>
      <dsp:txXfrm>
        <a:off x="3451414" y="3214613"/>
        <a:ext cx="1609753" cy="965851"/>
      </dsp:txXfrm>
    </dsp:sp>
    <dsp:sp modelId="{7EF2B797-B872-8D40-B8CC-9D40F072F945}">
      <dsp:nvSpPr>
        <dsp:cNvPr id="0" name=""/>
        <dsp:cNvSpPr/>
      </dsp:nvSpPr>
      <dsp:spPr>
        <a:xfrm>
          <a:off x="5289108" y="3214623"/>
          <a:ext cx="1609753" cy="965851"/>
        </a:xfrm>
        <a:prstGeom prst="rect">
          <a:avLst/>
        </a:prstGeom>
        <a:solidFill>
          <a:schemeClr val="accent6">
            <a:hueOff val="0"/>
            <a:satOff val="0"/>
            <a:lumOff val="0"/>
            <a:alphaOff val="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L" sz="1600" b="1" kern="1200" dirty="0">
              <a:latin typeface="Verdana" panose="020B0604030504040204" pitchFamily="34" charset="0"/>
              <a:ea typeface="Verdana" panose="020B0604030504040204" pitchFamily="34" charset="0"/>
              <a:cs typeface="Verdana" panose="020B0604030504040204" pitchFamily="34" charset="0"/>
            </a:rPr>
            <a:t>Urgencia climática</a:t>
          </a:r>
        </a:p>
      </dsp:txBody>
      <dsp:txXfrm>
        <a:off x="5289108" y="3214623"/>
        <a:ext cx="1609753" cy="96585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FE8EDB-3E68-48B9-AA27-BB0FE2B451A9}">
      <dsp:nvSpPr>
        <dsp:cNvPr id="0" name=""/>
        <dsp:cNvSpPr/>
      </dsp:nvSpPr>
      <dsp:spPr>
        <a:xfrm>
          <a:off x="4331" y="8105"/>
          <a:ext cx="3100834" cy="944483"/>
        </a:xfrm>
        <a:prstGeom prst="roundRect">
          <a:avLst>
            <a:gd name="adj" fmla="val 10000"/>
          </a:avLst>
        </a:prstGeom>
        <a:solidFill>
          <a:srgbClr val="0C458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105" tIns="52070" rIns="78105" bIns="52070" numCol="1" spcCol="1270" anchor="ctr" anchorCtr="0">
          <a:noAutofit/>
        </a:bodyPr>
        <a:lstStyle/>
        <a:p>
          <a:pPr marL="0" lvl="0" indent="0" algn="ctr" defTabSz="1822450">
            <a:lnSpc>
              <a:spcPct val="90000"/>
            </a:lnSpc>
            <a:spcBef>
              <a:spcPct val="0"/>
            </a:spcBef>
            <a:spcAft>
              <a:spcPct val="35000"/>
            </a:spcAft>
            <a:buNone/>
          </a:pPr>
          <a:r>
            <a:rPr lang="es-ES" sz="4100" b="1" kern="1200" dirty="0"/>
            <a:t>MITIGACIÓN</a:t>
          </a:r>
        </a:p>
      </dsp:txBody>
      <dsp:txXfrm>
        <a:off x="31994" y="35768"/>
        <a:ext cx="3045508" cy="889157"/>
      </dsp:txXfrm>
    </dsp:sp>
    <dsp:sp modelId="{960CCF42-BBBE-41C7-AF54-FD9D4D74F904}">
      <dsp:nvSpPr>
        <dsp:cNvPr id="0" name=""/>
        <dsp:cNvSpPr/>
      </dsp:nvSpPr>
      <dsp:spPr>
        <a:xfrm>
          <a:off x="314414" y="952588"/>
          <a:ext cx="310083" cy="1504276"/>
        </a:xfrm>
        <a:custGeom>
          <a:avLst/>
          <a:gdLst/>
          <a:ahLst/>
          <a:cxnLst/>
          <a:rect l="0" t="0" r="0" b="0"/>
          <a:pathLst>
            <a:path>
              <a:moveTo>
                <a:pt x="0" y="0"/>
              </a:moveTo>
              <a:lnTo>
                <a:pt x="0" y="1504276"/>
              </a:lnTo>
              <a:lnTo>
                <a:pt x="310083" y="150427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277C937-BEA2-40C8-B3AC-0256DCFFE0BC}">
      <dsp:nvSpPr>
        <dsp:cNvPr id="0" name=""/>
        <dsp:cNvSpPr/>
      </dsp:nvSpPr>
      <dsp:spPr>
        <a:xfrm>
          <a:off x="624498" y="1340193"/>
          <a:ext cx="2796009" cy="2233344"/>
        </a:xfrm>
        <a:prstGeom prst="roundRect">
          <a:avLst>
            <a:gd name="adj" fmla="val 10000"/>
          </a:avLst>
        </a:prstGeom>
        <a:solidFill>
          <a:schemeClr val="lt1">
            <a:alpha val="90000"/>
            <a:hueOff val="0"/>
            <a:satOff val="0"/>
            <a:lumOff val="0"/>
            <a:alphaOff val="0"/>
          </a:schemeClr>
        </a:solidFill>
        <a:ln w="12700" cap="flat" cmpd="sng" algn="ctr">
          <a:solidFill>
            <a:srgbClr val="0C458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just" defTabSz="711200">
            <a:lnSpc>
              <a:spcPct val="90000"/>
            </a:lnSpc>
            <a:spcBef>
              <a:spcPct val="0"/>
            </a:spcBef>
            <a:spcAft>
              <a:spcPct val="35000"/>
            </a:spcAft>
            <a:buNone/>
          </a:pPr>
          <a:r>
            <a:rPr lang="es-ES" sz="1600" b="0" kern="1200" dirty="0">
              <a:solidFill>
                <a:srgbClr val="0C4581"/>
              </a:solidFill>
            </a:rPr>
            <a:t>Acción, medida o proceso orientado a reducir las emisiones de gases de efecto invernadero y otros forzantes climáticos […] o a incrementar, evitar el deterioro o mejorar el estado de los sumideros de dichos gases, con el fin de limitar los efectos adversos del cambio climático.</a:t>
          </a:r>
        </a:p>
      </dsp:txBody>
      <dsp:txXfrm>
        <a:off x="689910" y="1405605"/>
        <a:ext cx="2665185" cy="2102520"/>
      </dsp:txXfrm>
    </dsp:sp>
    <dsp:sp modelId="{79D63560-7892-4C0A-BE21-BA3BDC58ED9E}">
      <dsp:nvSpPr>
        <dsp:cNvPr id="0" name=""/>
        <dsp:cNvSpPr/>
      </dsp:nvSpPr>
      <dsp:spPr>
        <a:xfrm>
          <a:off x="314414" y="952588"/>
          <a:ext cx="310083" cy="3783761"/>
        </a:xfrm>
        <a:custGeom>
          <a:avLst/>
          <a:gdLst/>
          <a:ahLst/>
          <a:cxnLst/>
          <a:rect l="0" t="0" r="0" b="0"/>
          <a:pathLst>
            <a:path>
              <a:moveTo>
                <a:pt x="0" y="0"/>
              </a:moveTo>
              <a:lnTo>
                <a:pt x="0" y="3783761"/>
              </a:lnTo>
              <a:lnTo>
                <a:pt x="310083" y="3783761"/>
              </a:lnTo>
            </a:path>
          </a:pathLst>
        </a:custGeom>
        <a:noFill/>
        <a:ln w="12700" cap="flat" cmpd="sng" algn="ctr">
          <a:solidFill>
            <a:srgbClr val="0C4581"/>
          </a:solidFill>
          <a:prstDash val="solid"/>
          <a:miter lim="800000"/>
        </a:ln>
        <a:effectLst/>
      </dsp:spPr>
      <dsp:style>
        <a:lnRef idx="2">
          <a:scrgbClr r="0" g="0" b="0"/>
        </a:lnRef>
        <a:fillRef idx="0">
          <a:scrgbClr r="0" g="0" b="0"/>
        </a:fillRef>
        <a:effectRef idx="0">
          <a:scrgbClr r="0" g="0" b="0"/>
        </a:effectRef>
        <a:fontRef idx="minor"/>
      </dsp:style>
    </dsp:sp>
    <dsp:sp modelId="{E941FB05-98E6-408B-B786-BDEE7080FD38}">
      <dsp:nvSpPr>
        <dsp:cNvPr id="0" name=""/>
        <dsp:cNvSpPr/>
      </dsp:nvSpPr>
      <dsp:spPr>
        <a:xfrm>
          <a:off x="624498" y="3961142"/>
          <a:ext cx="2480667" cy="1550417"/>
        </a:xfrm>
        <a:prstGeom prst="roundRect">
          <a:avLst>
            <a:gd name="adj" fmla="val 10000"/>
          </a:avLst>
        </a:prstGeom>
        <a:solidFill>
          <a:schemeClr val="lt1">
            <a:alpha val="90000"/>
            <a:hueOff val="0"/>
            <a:satOff val="0"/>
            <a:lumOff val="0"/>
            <a:alphaOff val="0"/>
          </a:schemeClr>
        </a:solidFill>
        <a:ln w="12700" cap="flat" cmpd="sng" algn="ctr">
          <a:solidFill>
            <a:srgbClr val="0C458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0" kern="1200" dirty="0">
              <a:solidFill>
                <a:srgbClr val="0C4581"/>
              </a:solidFill>
            </a:rPr>
            <a:t>Causas</a:t>
          </a:r>
        </a:p>
      </dsp:txBody>
      <dsp:txXfrm>
        <a:off x="669908" y="4006552"/>
        <a:ext cx="2389847" cy="1459597"/>
      </dsp:txXfrm>
    </dsp:sp>
    <dsp:sp modelId="{8B10364D-3C71-43AF-9DC6-B949B335AE20}">
      <dsp:nvSpPr>
        <dsp:cNvPr id="0" name=""/>
        <dsp:cNvSpPr/>
      </dsp:nvSpPr>
      <dsp:spPr>
        <a:xfrm>
          <a:off x="3880373" y="8105"/>
          <a:ext cx="3100834" cy="944483"/>
        </a:xfrm>
        <a:prstGeom prst="roundRect">
          <a:avLst>
            <a:gd name="adj" fmla="val 10000"/>
          </a:avLst>
        </a:prstGeom>
        <a:solidFill>
          <a:srgbClr val="0C458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105" tIns="52070" rIns="78105" bIns="52070" numCol="1" spcCol="1270" anchor="ctr" anchorCtr="0">
          <a:noAutofit/>
        </a:bodyPr>
        <a:lstStyle/>
        <a:p>
          <a:pPr marL="0" lvl="0" indent="0" algn="ctr" defTabSz="1822450">
            <a:lnSpc>
              <a:spcPct val="90000"/>
            </a:lnSpc>
            <a:spcBef>
              <a:spcPct val="0"/>
            </a:spcBef>
            <a:spcAft>
              <a:spcPct val="35000"/>
            </a:spcAft>
            <a:buNone/>
          </a:pPr>
          <a:r>
            <a:rPr lang="es-ES" sz="4100" b="1" kern="1200" dirty="0"/>
            <a:t>ADAPTACIÓN</a:t>
          </a:r>
        </a:p>
      </dsp:txBody>
      <dsp:txXfrm>
        <a:off x="3908036" y="35768"/>
        <a:ext cx="3045508" cy="889157"/>
      </dsp:txXfrm>
    </dsp:sp>
    <dsp:sp modelId="{DC651404-FF88-451D-AFB8-CA46A486855A}">
      <dsp:nvSpPr>
        <dsp:cNvPr id="0" name=""/>
        <dsp:cNvSpPr/>
      </dsp:nvSpPr>
      <dsp:spPr>
        <a:xfrm>
          <a:off x="4190457" y="952588"/>
          <a:ext cx="310083" cy="1473469"/>
        </a:xfrm>
        <a:custGeom>
          <a:avLst/>
          <a:gdLst/>
          <a:ahLst/>
          <a:cxnLst/>
          <a:rect l="0" t="0" r="0" b="0"/>
          <a:pathLst>
            <a:path>
              <a:moveTo>
                <a:pt x="0" y="0"/>
              </a:moveTo>
              <a:lnTo>
                <a:pt x="0" y="1473469"/>
              </a:lnTo>
              <a:lnTo>
                <a:pt x="310083" y="147346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266EDB-9A1D-4160-B4F9-E28592E376D6}">
      <dsp:nvSpPr>
        <dsp:cNvPr id="0" name=""/>
        <dsp:cNvSpPr/>
      </dsp:nvSpPr>
      <dsp:spPr>
        <a:xfrm>
          <a:off x="4500540" y="1340193"/>
          <a:ext cx="2922622" cy="2171731"/>
        </a:xfrm>
        <a:prstGeom prst="roundRect">
          <a:avLst>
            <a:gd name="adj" fmla="val 10000"/>
          </a:avLst>
        </a:prstGeom>
        <a:solidFill>
          <a:schemeClr val="lt1">
            <a:alpha val="90000"/>
            <a:hueOff val="0"/>
            <a:satOff val="0"/>
            <a:lumOff val="0"/>
            <a:alphaOff val="0"/>
          </a:schemeClr>
        </a:solidFill>
        <a:ln w="12700" cap="flat" cmpd="sng" algn="ctr">
          <a:solidFill>
            <a:srgbClr val="0C458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just" defTabSz="711200">
            <a:lnSpc>
              <a:spcPct val="90000"/>
            </a:lnSpc>
            <a:spcBef>
              <a:spcPct val="0"/>
            </a:spcBef>
            <a:spcAft>
              <a:spcPct val="35000"/>
            </a:spcAft>
            <a:buNone/>
          </a:pPr>
          <a:r>
            <a:rPr lang="es-ES" sz="1600" b="0" kern="1200" dirty="0">
              <a:solidFill>
                <a:srgbClr val="0C4581"/>
              </a:solidFill>
            </a:rPr>
            <a:t>Acción, medida o proceso de ajuste al clima actual o proyectado o a sus efectos en sistemas humanos o naturales, con el fin de moderar o evitar los daños, reducir la vulnerabilidad, aumentar la resiliencia o aprovechar las oportunidades beneficiosas.</a:t>
          </a:r>
        </a:p>
      </dsp:txBody>
      <dsp:txXfrm>
        <a:off x="4564148" y="1403801"/>
        <a:ext cx="2795406" cy="2044515"/>
      </dsp:txXfrm>
    </dsp:sp>
    <dsp:sp modelId="{70C23BC2-631E-4D3D-B251-1ADBE43E6798}">
      <dsp:nvSpPr>
        <dsp:cNvPr id="0" name=""/>
        <dsp:cNvSpPr/>
      </dsp:nvSpPr>
      <dsp:spPr>
        <a:xfrm>
          <a:off x="4190457" y="952588"/>
          <a:ext cx="310083" cy="3722148"/>
        </a:xfrm>
        <a:custGeom>
          <a:avLst/>
          <a:gdLst/>
          <a:ahLst/>
          <a:cxnLst/>
          <a:rect l="0" t="0" r="0" b="0"/>
          <a:pathLst>
            <a:path>
              <a:moveTo>
                <a:pt x="0" y="0"/>
              </a:moveTo>
              <a:lnTo>
                <a:pt x="0" y="3722148"/>
              </a:lnTo>
              <a:lnTo>
                <a:pt x="310083" y="3722148"/>
              </a:lnTo>
            </a:path>
          </a:pathLst>
        </a:custGeom>
        <a:noFill/>
        <a:ln w="12700" cap="flat" cmpd="sng" algn="ctr">
          <a:solidFill>
            <a:srgbClr val="0C4581"/>
          </a:solidFill>
          <a:prstDash val="solid"/>
          <a:miter lim="800000"/>
        </a:ln>
        <a:effectLst/>
      </dsp:spPr>
      <dsp:style>
        <a:lnRef idx="2">
          <a:scrgbClr r="0" g="0" b="0"/>
        </a:lnRef>
        <a:fillRef idx="0">
          <a:scrgbClr r="0" g="0" b="0"/>
        </a:fillRef>
        <a:effectRef idx="0">
          <a:scrgbClr r="0" g="0" b="0"/>
        </a:effectRef>
        <a:fontRef idx="minor"/>
      </dsp:style>
    </dsp:sp>
    <dsp:sp modelId="{16470E44-2784-4127-A0ED-C26EFC809994}">
      <dsp:nvSpPr>
        <dsp:cNvPr id="0" name=""/>
        <dsp:cNvSpPr/>
      </dsp:nvSpPr>
      <dsp:spPr>
        <a:xfrm>
          <a:off x="4500540" y="3899528"/>
          <a:ext cx="2480667" cy="1550417"/>
        </a:xfrm>
        <a:prstGeom prst="roundRect">
          <a:avLst>
            <a:gd name="adj" fmla="val 10000"/>
          </a:avLst>
        </a:prstGeom>
        <a:solidFill>
          <a:schemeClr val="lt1">
            <a:alpha val="90000"/>
            <a:hueOff val="0"/>
            <a:satOff val="0"/>
            <a:lumOff val="0"/>
            <a:alphaOff val="0"/>
          </a:schemeClr>
        </a:solidFill>
        <a:ln w="12700" cap="flat" cmpd="sng" algn="ctr">
          <a:solidFill>
            <a:srgbClr val="0C458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0" kern="1200" dirty="0">
              <a:solidFill>
                <a:srgbClr val="0C4581"/>
              </a:solidFill>
            </a:rPr>
            <a:t>Consecuencias</a:t>
          </a:r>
        </a:p>
      </dsp:txBody>
      <dsp:txXfrm>
        <a:off x="4545950" y="3944938"/>
        <a:ext cx="2389847" cy="14595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95718A-8E6D-4469-B0A5-E65447C0CD5C}">
      <dsp:nvSpPr>
        <dsp:cNvPr id="0" name=""/>
        <dsp:cNvSpPr/>
      </dsp:nvSpPr>
      <dsp:spPr>
        <a:xfrm>
          <a:off x="2948029" y="1824145"/>
          <a:ext cx="1400091" cy="140009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s-ES" sz="2100" kern="1200" dirty="0"/>
            <a:t>Sistema Nacional</a:t>
          </a:r>
        </a:p>
      </dsp:txBody>
      <dsp:txXfrm>
        <a:off x="3153068" y="2029184"/>
        <a:ext cx="990013" cy="990013"/>
      </dsp:txXfrm>
    </dsp:sp>
    <dsp:sp modelId="{019DDF49-5101-45F1-9CE4-FB1B924C33F0}">
      <dsp:nvSpPr>
        <dsp:cNvPr id="0" name=""/>
        <dsp:cNvSpPr/>
      </dsp:nvSpPr>
      <dsp:spPr>
        <a:xfrm rot="16200000">
          <a:off x="3437121" y="1595922"/>
          <a:ext cx="421906" cy="34541"/>
        </a:xfrm>
        <a:custGeom>
          <a:avLst/>
          <a:gdLst/>
          <a:ahLst/>
          <a:cxnLst/>
          <a:rect l="0" t="0" r="0" b="0"/>
          <a:pathLst>
            <a:path>
              <a:moveTo>
                <a:pt x="0" y="17270"/>
              </a:moveTo>
              <a:lnTo>
                <a:pt x="421906" y="1727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3637527" y="1602644"/>
        <a:ext cx="21095" cy="21095"/>
      </dsp:txXfrm>
    </dsp:sp>
    <dsp:sp modelId="{E0723C0C-1950-4DD9-BA59-A7ACD7BCE662}">
      <dsp:nvSpPr>
        <dsp:cNvPr id="0" name=""/>
        <dsp:cNvSpPr/>
      </dsp:nvSpPr>
      <dsp:spPr>
        <a:xfrm>
          <a:off x="2948029" y="2148"/>
          <a:ext cx="1400091" cy="140009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s-ES" sz="1100" kern="1200" dirty="0"/>
            <a:t>Sistema Nacional Inventario de GEI.</a:t>
          </a:r>
        </a:p>
      </dsp:txBody>
      <dsp:txXfrm>
        <a:off x="3153068" y="207187"/>
        <a:ext cx="990013" cy="990013"/>
      </dsp:txXfrm>
    </dsp:sp>
    <dsp:sp modelId="{A68A533B-E86E-46DA-8CA4-0E084E59FDE6}">
      <dsp:nvSpPr>
        <dsp:cNvPr id="0" name=""/>
        <dsp:cNvSpPr/>
      </dsp:nvSpPr>
      <dsp:spPr>
        <a:xfrm rot="19800000">
          <a:off x="4226069" y="2051421"/>
          <a:ext cx="421906" cy="34541"/>
        </a:xfrm>
        <a:custGeom>
          <a:avLst/>
          <a:gdLst/>
          <a:ahLst/>
          <a:cxnLst/>
          <a:rect l="0" t="0" r="0" b="0"/>
          <a:pathLst>
            <a:path>
              <a:moveTo>
                <a:pt x="0" y="17270"/>
              </a:moveTo>
              <a:lnTo>
                <a:pt x="421906" y="1727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4426475" y="2058144"/>
        <a:ext cx="21095" cy="21095"/>
      </dsp:txXfrm>
    </dsp:sp>
    <dsp:sp modelId="{48231B92-F457-44C6-A74B-47C07C0A2426}">
      <dsp:nvSpPr>
        <dsp:cNvPr id="0" name=""/>
        <dsp:cNvSpPr/>
      </dsp:nvSpPr>
      <dsp:spPr>
        <a:xfrm>
          <a:off x="4525925" y="913146"/>
          <a:ext cx="1400091" cy="140009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s-ES" sz="1100" kern="1200" dirty="0"/>
            <a:t>Sistema Nacional de Prospectiva de GEI.</a:t>
          </a:r>
        </a:p>
      </dsp:txBody>
      <dsp:txXfrm>
        <a:off x="4730964" y="1118185"/>
        <a:ext cx="990013" cy="990013"/>
      </dsp:txXfrm>
    </dsp:sp>
    <dsp:sp modelId="{7B8EB911-9FB8-46FB-BFB2-9E50E9148169}">
      <dsp:nvSpPr>
        <dsp:cNvPr id="0" name=""/>
        <dsp:cNvSpPr/>
      </dsp:nvSpPr>
      <dsp:spPr>
        <a:xfrm rot="1800000">
          <a:off x="4226069" y="2962420"/>
          <a:ext cx="421906" cy="34541"/>
        </a:xfrm>
        <a:custGeom>
          <a:avLst/>
          <a:gdLst/>
          <a:ahLst/>
          <a:cxnLst/>
          <a:rect l="0" t="0" r="0" b="0"/>
          <a:pathLst>
            <a:path>
              <a:moveTo>
                <a:pt x="0" y="17270"/>
              </a:moveTo>
              <a:lnTo>
                <a:pt x="421906" y="1727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4426475" y="2969143"/>
        <a:ext cx="21095" cy="21095"/>
      </dsp:txXfrm>
    </dsp:sp>
    <dsp:sp modelId="{092155CB-E927-4AAF-A9EE-4D8F4A289519}">
      <dsp:nvSpPr>
        <dsp:cNvPr id="0" name=""/>
        <dsp:cNvSpPr/>
      </dsp:nvSpPr>
      <dsp:spPr>
        <a:xfrm>
          <a:off x="4525925" y="2735144"/>
          <a:ext cx="1400091" cy="140009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s-ES" sz="1100" kern="1200" dirty="0"/>
            <a:t>Sistema de Certificación Voluntaria de Gases de Efecto Invernadero y Uso del Agua.</a:t>
          </a:r>
        </a:p>
      </dsp:txBody>
      <dsp:txXfrm>
        <a:off x="4730964" y="2940183"/>
        <a:ext cx="990013" cy="990013"/>
      </dsp:txXfrm>
    </dsp:sp>
    <dsp:sp modelId="{DBD2B39A-F6DE-4FAD-B18C-8BDFC753287D}">
      <dsp:nvSpPr>
        <dsp:cNvPr id="0" name=""/>
        <dsp:cNvSpPr/>
      </dsp:nvSpPr>
      <dsp:spPr>
        <a:xfrm rot="5400000">
          <a:off x="3437121" y="3417919"/>
          <a:ext cx="421906" cy="34541"/>
        </a:xfrm>
        <a:custGeom>
          <a:avLst/>
          <a:gdLst/>
          <a:ahLst/>
          <a:cxnLst/>
          <a:rect l="0" t="0" r="0" b="0"/>
          <a:pathLst>
            <a:path>
              <a:moveTo>
                <a:pt x="0" y="17270"/>
              </a:moveTo>
              <a:lnTo>
                <a:pt x="421906" y="1727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3637527" y="3424642"/>
        <a:ext cx="21095" cy="21095"/>
      </dsp:txXfrm>
    </dsp:sp>
    <dsp:sp modelId="{B52BE049-62C1-4B2E-AA39-1407F67143A3}">
      <dsp:nvSpPr>
        <dsp:cNvPr id="0" name=""/>
        <dsp:cNvSpPr/>
      </dsp:nvSpPr>
      <dsp:spPr>
        <a:xfrm>
          <a:off x="2948029" y="3646143"/>
          <a:ext cx="1400091" cy="140009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s-ES" sz="1100" kern="1200" dirty="0"/>
            <a:t>Plataforma de Adaptación Climática .</a:t>
          </a:r>
        </a:p>
      </dsp:txBody>
      <dsp:txXfrm>
        <a:off x="3153068" y="3851182"/>
        <a:ext cx="990013" cy="990013"/>
      </dsp:txXfrm>
    </dsp:sp>
    <dsp:sp modelId="{AB56E345-2C6D-437E-962C-99096CB1F849}">
      <dsp:nvSpPr>
        <dsp:cNvPr id="0" name=""/>
        <dsp:cNvSpPr/>
      </dsp:nvSpPr>
      <dsp:spPr>
        <a:xfrm rot="9000000">
          <a:off x="2648173" y="2962420"/>
          <a:ext cx="421906" cy="34541"/>
        </a:xfrm>
        <a:custGeom>
          <a:avLst/>
          <a:gdLst/>
          <a:ahLst/>
          <a:cxnLst/>
          <a:rect l="0" t="0" r="0" b="0"/>
          <a:pathLst>
            <a:path>
              <a:moveTo>
                <a:pt x="0" y="17270"/>
              </a:moveTo>
              <a:lnTo>
                <a:pt x="421906" y="1727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rot="10800000">
        <a:off x="2848579" y="2969143"/>
        <a:ext cx="21095" cy="21095"/>
      </dsp:txXfrm>
    </dsp:sp>
    <dsp:sp modelId="{01082771-2ACC-4E05-9C2C-549B7492964D}">
      <dsp:nvSpPr>
        <dsp:cNvPr id="0" name=""/>
        <dsp:cNvSpPr/>
      </dsp:nvSpPr>
      <dsp:spPr>
        <a:xfrm>
          <a:off x="1370133" y="2735144"/>
          <a:ext cx="1400091" cy="140009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s-ES" sz="1100" kern="1200" dirty="0"/>
            <a:t>Repositorio Científico de cambio climático (MCTCI)</a:t>
          </a:r>
        </a:p>
      </dsp:txBody>
      <dsp:txXfrm>
        <a:off x="1575172" y="2940183"/>
        <a:ext cx="990013" cy="990013"/>
      </dsp:txXfrm>
    </dsp:sp>
    <dsp:sp modelId="{2FE488C0-88B0-49E4-A027-310AC80563CD}">
      <dsp:nvSpPr>
        <dsp:cNvPr id="0" name=""/>
        <dsp:cNvSpPr/>
      </dsp:nvSpPr>
      <dsp:spPr>
        <a:xfrm rot="12600000">
          <a:off x="2648173" y="2051421"/>
          <a:ext cx="421906" cy="34541"/>
        </a:xfrm>
        <a:custGeom>
          <a:avLst/>
          <a:gdLst/>
          <a:ahLst/>
          <a:cxnLst/>
          <a:rect l="0" t="0" r="0" b="0"/>
          <a:pathLst>
            <a:path>
              <a:moveTo>
                <a:pt x="0" y="17270"/>
              </a:moveTo>
              <a:lnTo>
                <a:pt x="421906" y="1727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rot="10800000">
        <a:off x="2848579" y="2058144"/>
        <a:ext cx="21095" cy="21095"/>
      </dsp:txXfrm>
    </dsp:sp>
    <dsp:sp modelId="{877C8198-2B62-45DF-B670-7BD0DC9E871D}">
      <dsp:nvSpPr>
        <dsp:cNvPr id="0" name=""/>
        <dsp:cNvSpPr/>
      </dsp:nvSpPr>
      <dsp:spPr>
        <a:xfrm>
          <a:off x="1370133" y="913146"/>
          <a:ext cx="1400091" cy="140009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s-ES" sz="1100" kern="1200" dirty="0"/>
            <a:t>Reporte Climático (Seguimiento de instrumentos) </a:t>
          </a:r>
        </a:p>
      </dsp:txBody>
      <dsp:txXfrm>
        <a:off x="1575172" y="1118185"/>
        <a:ext cx="990013" cy="990013"/>
      </dsp:txXfrm>
    </dsp:sp>
  </dsp:spTree>
</dsp:drawing>
</file>

<file path=ppt/diagrams/layout1.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4E862C18-7D9C-6E98-CE43-625B0A70E846}"/>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s-CL"/>
          </a:p>
        </p:txBody>
      </p:sp>
      <p:sp>
        <p:nvSpPr>
          <p:cNvPr id="3" name="Marcador de fecha 2">
            <a:extLst>
              <a:ext uri="{FF2B5EF4-FFF2-40B4-BE49-F238E27FC236}">
                <a16:creationId xmlns:a16="http://schemas.microsoft.com/office/drawing/2014/main" id="{A9D9D36F-87D8-F435-BA4A-BA42B9ED82A9}"/>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4BF0D7B5-8BD1-0343-9987-96CBA8519325}" type="datetimeFigureOut">
              <a:rPr lang="es-CL" smtClean="0"/>
              <a:t>05-08-2026</a:t>
            </a:fld>
            <a:endParaRPr lang="es-CL"/>
          </a:p>
        </p:txBody>
      </p:sp>
      <p:sp>
        <p:nvSpPr>
          <p:cNvPr id="4" name="Marcador de pie de página 3">
            <a:extLst>
              <a:ext uri="{FF2B5EF4-FFF2-40B4-BE49-F238E27FC236}">
                <a16:creationId xmlns:a16="http://schemas.microsoft.com/office/drawing/2014/main" id="{9EDA2835-E8CF-C4C0-3DEB-F69A386501F5}"/>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s-CL"/>
          </a:p>
        </p:txBody>
      </p:sp>
      <p:sp>
        <p:nvSpPr>
          <p:cNvPr id="5" name="Marcador de número de diapositiva 4">
            <a:extLst>
              <a:ext uri="{FF2B5EF4-FFF2-40B4-BE49-F238E27FC236}">
                <a16:creationId xmlns:a16="http://schemas.microsoft.com/office/drawing/2014/main" id="{39D9176C-39D2-AD16-9C51-9F78C885E945}"/>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7381AF95-D37A-7B43-98A5-5E96F8C84FE1}" type="slidenum">
              <a:rPr lang="es-CL" smtClean="0"/>
              <a:t>‹Nº›</a:t>
            </a:fld>
            <a:endParaRPr lang="es-CL"/>
          </a:p>
        </p:txBody>
      </p:sp>
    </p:spTree>
    <p:extLst>
      <p:ext uri="{BB962C8B-B14F-4D97-AF65-F5344CB8AC3E}">
        <p14:creationId xmlns:p14="http://schemas.microsoft.com/office/powerpoint/2010/main" val="317941362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928" userDrawn="1">
          <p15:clr>
            <a:srgbClr val="F26B43"/>
          </p15:clr>
        </p15:guide>
        <p15:guide id="2" pos="2208"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s-CL"/>
          </a:p>
        </p:txBody>
      </p:sp>
      <p:sp>
        <p:nvSpPr>
          <p:cNvPr id="3" name="Marcador de fecha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176FC1D-2BAE-4484-88A5-06C37D531C4B}" type="datetimeFigureOut">
              <a:rPr lang="es-CL" smtClean="0"/>
              <a:t>05-08-2026</a:t>
            </a:fld>
            <a:endParaRPr lang="es-CL"/>
          </a:p>
        </p:txBody>
      </p:sp>
      <p:sp>
        <p:nvSpPr>
          <p:cNvPr id="4" name="Marcador de imagen de diapositiva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s-CL"/>
          </a:p>
        </p:txBody>
      </p:sp>
      <p:sp>
        <p:nvSpPr>
          <p:cNvPr id="5" name="Marcador de notas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6" name="Marcador de pie de página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s-CL"/>
          </a:p>
        </p:txBody>
      </p:sp>
      <p:sp>
        <p:nvSpPr>
          <p:cNvPr id="7" name="Marcador de número de diapositiva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B12E8DD-A046-4BDC-851F-3E406E4A82D6}" type="slidenum">
              <a:rPr lang="es-CL" smtClean="0"/>
              <a:t>‹Nº›</a:t>
            </a:fld>
            <a:endParaRPr lang="es-CL"/>
          </a:p>
        </p:txBody>
      </p:sp>
    </p:spTree>
    <p:extLst>
      <p:ext uri="{BB962C8B-B14F-4D97-AF65-F5344CB8AC3E}">
        <p14:creationId xmlns:p14="http://schemas.microsoft.com/office/powerpoint/2010/main" val="35515187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5"/>
          </p:nvPr>
        </p:nvSpPr>
        <p:spPr/>
        <p:txBody>
          <a:bodyPr/>
          <a:lstStyle/>
          <a:p>
            <a:fld id="{917AE781-0531-4306-8159-53E7A0811457}" type="slidenum">
              <a:rPr lang="es-CL" smtClean="0"/>
              <a:t>3</a:t>
            </a:fld>
            <a:endParaRPr lang="es-CL"/>
          </a:p>
        </p:txBody>
      </p:sp>
    </p:spTree>
    <p:extLst>
      <p:ext uri="{BB962C8B-B14F-4D97-AF65-F5344CB8AC3E}">
        <p14:creationId xmlns:p14="http://schemas.microsoft.com/office/powerpoint/2010/main" val="2806304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912813AD-6BA5-4911-BF63-47EDF1F9DE34}" type="slidenum">
              <a:rPr lang="es-CL" smtClean="0"/>
              <a:t>4</a:t>
            </a:fld>
            <a:endParaRPr lang="es-CL"/>
          </a:p>
        </p:txBody>
      </p:sp>
    </p:spTree>
    <p:extLst>
      <p:ext uri="{BB962C8B-B14F-4D97-AF65-F5344CB8AC3E}">
        <p14:creationId xmlns:p14="http://schemas.microsoft.com/office/powerpoint/2010/main" val="31047637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a:t>Principios están alineados con Escazú: participación, transparencia equidad y justicia climática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461C58-55A5-4BFF-A655-907D4D0E5019}" type="slidenum">
              <a:rPr kumimoji="0" lang="es-C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s-C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28969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912813AD-6BA5-4911-BF63-47EDF1F9DE34}" type="slidenum">
              <a:rPr lang="es-CL" smtClean="0"/>
              <a:t>6</a:t>
            </a:fld>
            <a:endParaRPr lang="es-CL"/>
          </a:p>
        </p:txBody>
      </p:sp>
    </p:spTree>
    <p:extLst>
      <p:ext uri="{BB962C8B-B14F-4D97-AF65-F5344CB8AC3E}">
        <p14:creationId xmlns:p14="http://schemas.microsoft.com/office/powerpoint/2010/main" val="17258566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latin typeface="-apple-system"/>
            </a:endParaRPr>
          </a:p>
        </p:txBody>
      </p:sp>
      <p:sp>
        <p:nvSpPr>
          <p:cNvPr id="4" name="Marcador de número de diapositiva 3"/>
          <p:cNvSpPr>
            <a:spLocks noGrp="1"/>
          </p:cNvSpPr>
          <p:nvPr>
            <p:ph type="sldNum" sz="quarter" idx="5"/>
          </p:nvPr>
        </p:nvSpPr>
        <p:spPr/>
        <p:txBody>
          <a:bodyPr/>
          <a:lstStyle/>
          <a:p>
            <a:pPr defTabSz="966612">
              <a:defRPr/>
            </a:pPr>
            <a:fld id="{E7CA601E-9BB2-411E-8439-DEA97DF4F931}" type="slidenum">
              <a:rPr lang="es-CL">
                <a:solidFill>
                  <a:prstClr val="black"/>
                </a:solidFill>
                <a:latin typeface="Calibri" panose="020F0502020204030204"/>
              </a:rPr>
              <a:pPr defTabSz="966612">
                <a:defRPr/>
              </a:pPr>
              <a:t>8</a:t>
            </a:fld>
            <a:endParaRPr lang="es-CL">
              <a:solidFill>
                <a:prstClr val="black"/>
              </a:solidFill>
              <a:latin typeface="Calibri" panose="020F0502020204030204"/>
            </a:endParaRPr>
          </a:p>
        </p:txBody>
      </p:sp>
    </p:spTree>
    <p:extLst>
      <p:ext uri="{BB962C8B-B14F-4D97-AF65-F5344CB8AC3E}">
        <p14:creationId xmlns:p14="http://schemas.microsoft.com/office/powerpoint/2010/main" val="1590079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a:extLst>
            <a:ext uri="{FF2B5EF4-FFF2-40B4-BE49-F238E27FC236}">
              <a16:creationId xmlns:a16="http://schemas.microsoft.com/office/drawing/2014/main" id="{854869C9-31B3-6A45-86CF-6AD17405C269}"/>
            </a:ext>
          </a:extLst>
        </p:cNvPr>
        <p:cNvGrpSpPr/>
        <p:nvPr/>
      </p:nvGrpSpPr>
      <p:grpSpPr>
        <a:xfrm>
          <a:off x="0" y="0"/>
          <a:ext cx="0" cy="0"/>
          <a:chOff x="0" y="0"/>
          <a:chExt cx="0" cy="0"/>
        </a:xfrm>
      </p:grpSpPr>
      <p:sp>
        <p:nvSpPr>
          <p:cNvPr id="105" name="Google Shape;105;g3c5ada25ca5_1_54:notes">
            <a:extLst>
              <a:ext uri="{FF2B5EF4-FFF2-40B4-BE49-F238E27FC236}">
                <a16:creationId xmlns:a16="http://schemas.microsoft.com/office/drawing/2014/main" id="{6B9F2F02-4EB4-D72F-DB6C-6C90B56BFBA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 name="Google Shape;106;g3c5ada25ca5_1_54:notes">
            <a:extLst>
              <a:ext uri="{FF2B5EF4-FFF2-40B4-BE49-F238E27FC236}">
                <a16:creationId xmlns:a16="http://schemas.microsoft.com/office/drawing/2014/main" id="{F6728434-CB8E-DDCB-5226-CD495E7EC94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0274823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0" name="Google Shape;40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1" name="Google Shape;401;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extLst>
      <p:ext uri="{BB962C8B-B14F-4D97-AF65-F5344CB8AC3E}">
        <p14:creationId xmlns:p14="http://schemas.microsoft.com/office/powerpoint/2010/main" val="33654484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2" name="Google Shape;432;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3" name="Google Shape;433;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pic>
        <p:nvPicPr>
          <p:cNvPr id="3" name="Google Shape;99;p25" title="Primer Fondo PPT-2 .png">
            <a:extLst>
              <a:ext uri="{FF2B5EF4-FFF2-40B4-BE49-F238E27FC236}">
                <a16:creationId xmlns:a16="http://schemas.microsoft.com/office/drawing/2014/main" id="{502ADA33-9124-663A-DD50-66A36B13CE7E}"/>
              </a:ext>
            </a:extLst>
          </p:cNvPr>
          <p:cNvPicPr preferRelativeResize="0"/>
          <p:nvPr userDrawn="1"/>
        </p:nvPicPr>
        <p:blipFill>
          <a:blip r:embed="rId2">
            <a:alphaModFix/>
          </a:blip>
          <a:stretch>
            <a:fillRect/>
          </a:stretch>
        </p:blipFill>
        <p:spPr>
          <a:xfrm>
            <a:off x="1850" y="0"/>
            <a:ext cx="12190150" cy="6858000"/>
          </a:xfrm>
          <a:prstGeom prst="rect">
            <a:avLst/>
          </a:prstGeom>
          <a:noFill/>
          <a:ln>
            <a:noFill/>
          </a:ln>
        </p:spPr>
      </p:pic>
      <p:sp>
        <p:nvSpPr>
          <p:cNvPr id="2" name="Título 1">
            <a:extLst>
              <a:ext uri="{FF2B5EF4-FFF2-40B4-BE49-F238E27FC236}">
                <a16:creationId xmlns:a16="http://schemas.microsoft.com/office/drawing/2014/main" id="{8ED10B83-DC68-9CB3-26B7-4BF431E64A98}"/>
              </a:ext>
            </a:extLst>
          </p:cNvPr>
          <p:cNvSpPr>
            <a:spLocks noGrp="1"/>
          </p:cNvSpPr>
          <p:nvPr>
            <p:ph type="title" hasCustomPrompt="1"/>
          </p:nvPr>
        </p:nvSpPr>
        <p:spPr>
          <a:xfrm>
            <a:off x="838200" y="2339259"/>
            <a:ext cx="10515600" cy="837710"/>
          </a:xfrm>
        </p:spPr>
        <p:txBody>
          <a:bodyPr>
            <a:normAutofit/>
          </a:bodyPr>
          <a:lstStyle>
            <a:lvl1pPr algn="ctr">
              <a:defRPr sz="4400" b="1" i="0">
                <a:solidFill>
                  <a:schemeClr val="bg1"/>
                </a:solidFill>
                <a:latin typeface="gobCL" pitchFamily="50" charset="0"/>
                <a:ea typeface="Verdana" panose="020B0604030504040204" pitchFamily="34" charset="0"/>
                <a:cs typeface="gobCL" pitchFamily="50" charset="0"/>
              </a:defRPr>
            </a:lvl1pPr>
          </a:lstStyle>
          <a:p>
            <a:r>
              <a:rPr lang="es-MX" dirty="0"/>
              <a:t>TÍTULO DE PRESENTACIÓN</a:t>
            </a:r>
            <a:endParaRPr lang="es-CL" dirty="0"/>
          </a:p>
        </p:txBody>
      </p:sp>
      <p:sp>
        <p:nvSpPr>
          <p:cNvPr id="14" name="Marcador de texto 13">
            <a:extLst>
              <a:ext uri="{FF2B5EF4-FFF2-40B4-BE49-F238E27FC236}">
                <a16:creationId xmlns:a16="http://schemas.microsoft.com/office/drawing/2014/main" id="{4EF85A1B-74A0-E128-CE32-50B638FB7137}"/>
              </a:ext>
            </a:extLst>
          </p:cNvPr>
          <p:cNvSpPr>
            <a:spLocks noGrp="1"/>
          </p:cNvSpPr>
          <p:nvPr>
            <p:ph type="body" sz="quarter" idx="11" hasCustomPrompt="1"/>
          </p:nvPr>
        </p:nvSpPr>
        <p:spPr>
          <a:xfrm>
            <a:off x="2882212" y="3264816"/>
            <a:ext cx="6427574" cy="346738"/>
          </a:xfrm>
        </p:spPr>
        <p:txBody>
          <a:bodyPr>
            <a:noAutofit/>
          </a:bodyPr>
          <a:lstStyle>
            <a:lvl1pPr marL="0" indent="0" algn="ctr">
              <a:buNone/>
              <a:defRPr sz="2800">
                <a:solidFill>
                  <a:schemeClr val="bg1"/>
                </a:solidFill>
                <a:latin typeface="gobCL" pitchFamily="50" charset="0"/>
              </a:defRPr>
            </a:lvl1pPr>
          </a:lstStyle>
          <a:p>
            <a:pPr lvl="0"/>
            <a:r>
              <a:rPr lang="es-MX" dirty="0"/>
              <a:t>Bajada </a:t>
            </a:r>
            <a:r>
              <a:rPr lang="es-MX" dirty="0" err="1"/>
              <a:t>lorem</a:t>
            </a:r>
            <a:r>
              <a:rPr lang="es-MX" dirty="0"/>
              <a:t> </a:t>
            </a:r>
            <a:r>
              <a:rPr lang="es-MX" dirty="0" err="1"/>
              <a:t>ipsum</a:t>
            </a:r>
            <a:r>
              <a:rPr lang="es-MX" dirty="0"/>
              <a:t> dolor </a:t>
            </a:r>
            <a:r>
              <a:rPr lang="es-MX" dirty="0" err="1"/>
              <a:t>sit</a:t>
            </a:r>
            <a:r>
              <a:rPr lang="es-MX" dirty="0"/>
              <a:t> </a:t>
            </a:r>
            <a:r>
              <a:rPr lang="es-MX" dirty="0" err="1"/>
              <a:t>amet</a:t>
            </a:r>
            <a:endParaRPr lang="es-CL" dirty="0"/>
          </a:p>
        </p:txBody>
      </p:sp>
      <p:sp>
        <p:nvSpPr>
          <p:cNvPr id="8" name="Marcador de texto 7">
            <a:extLst>
              <a:ext uri="{FF2B5EF4-FFF2-40B4-BE49-F238E27FC236}">
                <a16:creationId xmlns:a16="http://schemas.microsoft.com/office/drawing/2014/main" id="{D3EAE4C3-C21C-0F74-3775-DD3486554FC2}"/>
              </a:ext>
            </a:extLst>
          </p:cNvPr>
          <p:cNvSpPr>
            <a:spLocks noGrp="1"/>
          </p:cNvSpPr>
          <p:nvPr>
            <p:ph type="body" sz="quarter" idx="12" hasCustomPrompt="1"/>
          </p:nvPr>
        </p:nvSpPr>
        <p:spPr>
          <a:xfrm>
            <a:off x="4101379" y="1989474"/>
            <a:ext cx="3989238" cy="261938"/>
          </a:xfrm>
        </p:spPr>
        <p:txBody>
          <a:bodyPr>
            <a:noAutofit/>
          </a:bodyPr>
          <a:lstStyle>
            <a:lvl1pPr marL="0" indent="0" algn="ctr">
              <a:buNone/>
              <a:defRPr sz="1800">
                <a:latin typeface="gobCL" pitchFamily="50" charset="0"/>
              </a:defRPr>
            </a:lvl1pPr>
          </a:lstStyle>
          <a:p>
            <a:pPr lvl="0"/>
            <a:r>
              <a:rPr lang="es-MX" dirty="0"/>
              <a:t>Epígrafe</a:t>
            </a:r>
            <a:endParaRPr lang="es-CL" dirty="0"/>
          </a:p>
        </p:txBody>
      </p:sp>
    </p:spTree>
    <p:extLst>
      <p:ext uri="{BB962C8B-B14F-4D97-AF65-F5344CB8AC3E}">
        <p14:creationId xmlns:p14="http://schemas.microsoft.com/office/powerpoint/2010/main" val="25789670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wo columns" preserve="1" userDrawn="1">
  <p:cSld name="Title and two columns">
    <p:spTree>
      <p:nvGrpSpPr>
        <p:cNvPr id="1" name="Shape 65"/>
        <p:cNvGrpSpPr/>
        <p:nvPr/>
      </p:nvGrpSpPr>
      <p:grpSpPr>
        <a:xfrm>
          <a:off x="0" y="0"/>
          <a:ext cx="0" cy="0"/>
          <a:chOff x="0" y="0"/>
          <a:chExt cx="0" cy="0"/>
        </a:xfrm>
      </p:grpSpPr>
      <p:pic>
        <p:nvPicPr>
          <p:cNvPr id="2" name="Google Shape;139;p30" title="Fondo PPT-1.png">
            <a:extLst>
              <a:ext uri="{FF2B5EF4-FFF2-40B4-BE49-F238E27FC236}">
                <a16:creationId xmlns:a16="http://schemas.microsoft.com/office/drawing/2014/main" id="{85D40934-429D-98EE-054E-B0828DBDFFCD}"/>
              </a:ext>
            </a:extLst>
          </p:cNvPr>
          <p:cNvPicPr preferRelativeResize="0">
            <a:picLocks noChangeAspect="1"/>
          </p:cNvPicPr>
          <p:nvPr userDrawn="1"/>
        </p:nvPicPr>
        <p:blipFill>
          <a:blip r:embed="rId2">
            <a:alphaModFix/>
          </a:blip>
          <a:srcRect l="-14517" r="-14023" b="89710"/>
          <a:stretch/>
        </p:blipFill>
        <p:spPr>
          <a:xfrm>
            <a:off x="1" y="0"/>
            <a:ext cx="12192000" cy="548994"/>
          </a:xfrm>
          <a:prstGeom prst="rect">
            <a:avLst/>
          </a:prstGeom>
          <a:noFill/>
          <a:ln>
            <a:noFill/>
          </a:ln>
        </p:spPr>
      </p:pic>
      <p:pic>
        <p:nvPicPr>
          <p:cNvPr id="5" name="Google Shape;139;p30" title="Fondo PPT-1.png">
            <a:extLst>
              <a:ext uri="{FF2B5EF4-FFF2-40B4-BE49-F238E27FC236}">
                <a16:creationId xmlns:a16="http://schemas.microsoft.com/office/drawing/2014/main" id="{51F3EEFB-CA0F-2103-9560-06EBB6234084}"/>
              </a:ext>
            </a:extLst>
          </p:cNvPr>
          <p:cNvPicPr preferRelativeResize="0">
            <a:picLocks noChangeAspect="1"/>
          </p:cNvPicPr>
          <p:nvPr userDrawn="1"/>
        </p:nvPicPr>
        <p:blipFill>
          <a:blip r:embed="rId2">
            <a:alphaModFix/>
          </a:blip>
          <a:srcRect t="89855" b="2315"/>
          <a:stretch>
            <a:fillRect/>
          </a:stretch>
        </p:blipFill>
        <p:spPr>
          <a:xfrm>
            <a:off x="0" y="6321011"/>
            <a:ext cx="12192000" cy="536990"/>
          </a:xfrm>
          <a:prstGeom prst="rect">
            <a:avLst/>
          </a:prstGeom>
          <a:noFill/>
          <a:ln>
            <a:noFill/>
          </a:ln>
        </p:spPr>
      </p:pic>
      <p:sp>
        <p:nvSpPr>
          <p:cNvPr id="7" name="Marcador de número de diapositiva 8">
            <a:extLst>
              <a:ext uri="{FF2B5EF4-FFF2-40B4-BE49-F238E27FC236}">
                <a16:creationId xmlns:a16="http://schemas.microsoft.com/office/drawing/2014/main" id="{BEEF2147-EF6B-9250-B0DB-CFCC939B1E3E}"/>
              </a:ext>
            </a:extLst>
          </p:cNvPr>
          <p:cNvSpPr>
            <a:spLocks noGrp="1"/>
          </p:cNvSpPr>
          <p:nvPr>
            <p:ph type="sldNum" sz="quarter" idx="14"/>
          </p:nvPr>
        </p:nvSpPr>
        <p:spPr>
          <a:xfrm>
            <a:off x="11722100" y="6527800"/>
            <a:ext cx="469900" cy="266700"/>
          </a:xfrm>
          <a:solidFill>
            <a:schemeClr val="bg1">
              <a:alpha val="50000"/>
            </a:schemeClr>
          </a:solidFill>
          <a:ln>
            <a:noFill/>
          </a:ln>
          <a:effectLst>
            <a:softEdge rad="31750"/>
          </a:effectLst>
        </p:spPr>
        <p:style>
          <a:lnRef idx="0">
            <a:scrgbClr r="0" g="0" b="0"/>
          </a:lnRef>
          <a:fillRef idx="0">
            <a:scrgbClr r="0" g="0" b="0"/>
          </a:fillRef>
          <a:effectRef idx="0">
            <a:scrgbClr r="0" g="0" b="0"/>
          </a:effectRef>
          <a:fontRef idx="minor">
            <a:schemeClr val="lt1"/>
          </a:fontRef>
        </p:style>
        <p:txBody>
          <a:bodyPr anchor="b"/>
          <a:lstStyle>
            <a:lvl1pPr>
              <a:defRPr sz="1100"/>
            </a:lvl1pPr>
          </a:lstStyle>
          <a:p>
            <a:fld id="{266097A0-6419-AF42-932A-B78F8253A792}" type="slidenum">
              <a:rPr lang="es-CL" smtClean="0"/>
              <a:pPr/>
              <a:t>‹Nº›</a:t>
            </a:fld>
            <a:endParaRPr lang="es-CL" dirty="0"/>
          </a:p>
        </p:txBody>
      </p:sp>
    </p:spTree>
    <p:extLst>
      <p:ext uri="{BB962C8B-B14F-4D97-AF65-F5344CB8AC3E}">
        <p14:creationId xmlns:p14="http://schemas.microsoft.com/office/powerpoint/2010/main" val="1618342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IERRE">
    <p:spTree>
      <p:nvGrpSpPr>
        <p:cNvPr id="1" name=""/>
        <p:cNvGrpSpPr/>
        <p:nvPr/>
      </p:nvGrpSpPr>
      <p:grpSpPr>
        <a:xfrm>
          <a:off x="0" y="0"/>
          <a:ext cx="0" cy="0"/>
          <a:chOff x="0" y="0"/>
          <a:chExt cx="0" cy="0"/>
        </a:xfrm>
      </p:grpSpPr>
      <p:pic>
        <p:nvPicPr>
          <p:cNvPr id="6" name="Google Shape;155;p32" title="Cierre PPT-2.png">
            <a:extLst>
              <a:ext uri="{FF2B5EF4-FFF2-40B4-BE49-F238E27FC236}">
                <a16:creationId xmlns:a16="http://schemas.microsoft.com/office/drawing/2014/main" id="{72C5E804-F0A2-DD44-2650-77537F801341}"/>
              </a:ext>
            </a:extLst>
          </p:cNvPr>
          <p:cNvPicPr preferRelativeResize="0"/>
          <p:nvPr userDrawn="1"/>
        </p:nvPicPr>
        <p:blipFill>
          <a:blip r:embed="rId2">
            <a:alphaModFix/>
          </a:blip>
          <a:stretch>
            <a:fillRect/>
          </a:stretch>
        </p:blipFill>
        <p:spPr>
          <a:xfrm>
            <a:off x="3" y="7797"/>
            <a:ext cx="12191997" cy="6860776"/>
          </a:xfrm>
          <a:prstGeom prst="rect">
            <a:avLst/>
          </a:prstGeom>
          <a:noFill/>
          <a:ln>
            <a:noFill/>
          </a:ln>
        </p:spPr>
      </p:pic>
      <p:sp>
        <p:nvSpPr>
          <p:cNvPr id="4" name="Marcador de pie de página 3">
            <a:extLst>
              <a:ext uri="{FF2B5EF4-FFF2-40B4-BE49-F238E27FC236}">
                <a16:creationId xmlns:a16="http://schemas.microsoft.com/office/drawing/2014/main" id="{509434D4-36E1-1498-295C-68ADB060C4CF}"/>
              </a:ext>
            </a:extLst>
          </p:cNvPr>
          <p:cNvSpPr>
            <a:spLocks noGrp="1"/>
          </p:cNvSpPr>
          <p:nvPr>
            <p:ph type="ftr" sz="quarter" idx="11"/>
          </p:nvPr>
        </p:nvSpPr>
        <p:spPr/>
        <p:txBody>
          <a:bodyPr/>
          <a:lstStyle/>
          <a:p>
            <a:endParaRPr lang="es-CL" dirty="0"/>
          </a:p>
        </p:txBody>
      </p:sp>
    </p:spTree>
    <p:extLst>
      <p:ext uri="{BB962C8B-B14F-4D97-AF65-F5344CB8AC3E}">
        <p14:creationId xmlns:p14="http://schemas.microsoft.com/office/powerpoint/2010/main" val="25635174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Lámina interior_op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481A2E76-457B-7287-B7E9-E9E0C0329FCC}"/>
              </a:ext>
            </a:extLst>
          </p:cNvPr>
          <p:cNvSpPr>
            <a:spLocks noGrp="1"/>
          </p:cNvSpPr>
          <p:nvPr>
            <p:ph type="body" idx="1" hasCustomPrompt="1"/>
          </p:nvPr>
        </p:nvSpPr>
        <p:spPr>
          <a:xfrm>
            <a:off x="831850" y="623078"/>
            <a:ext cx="10515600" cy="518388"/>
          </a:xfrm>
        </p:spPr>
        <p:txBody>
          <a:bodyPr>
            <a:normAutofit/>
          </a:bodyPr>
          <a:lstStyle>
            <a:lvl1pPr marL="0" indent="0">
              <a:buNone/>
              <a:defRPr sz="4000" b="1" i="0">
                <a:solidFill>
                  <a:srgbClr val="0B4581"/>
                </a:solidFill>
                <a:latin typeface="Verdana" panose="020B0604030504040204" pitchFamily="34" charset="0"/>
                <a:ea typeface="Verdana" panose="020B0604030504040204" pitchFamily="34" charset="0"/>
                <a:cs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dirty="0"/>
              <a:t>Título de lámina</a:t>
            </a:r>
          </a:p>
        </p:txBody>
      </p:sp>
      <p:sp>
        <p:nvSpPr>
          <p:cNvPr id="13" name="Marcador de texto 12">
            <a:extLst>
              <a:ext uri="{FF2B5EF4-FFF2-40B4-BE49-F238E27FC236}">
                <a16:creationId xmlns:a16="http://schemas.microsoft.com/office/drawing/2014/main" id="{98520361-BD56-4E8E-9CB5-6FC8EDEDDB91}"/>
              </a:ext>
            </a:extLst>
          </p:cNvPr>
          <p:cNvSpPr>
            <a:spLocks noGrp="1"/>
          </p:cNvSpPr>
          <p:nvPr>
            <p:ph type="body" sz="quarter" idx="16" hasCustomPrompt="1"/>
          </p:nvPr>
        </p:nvSpPr>
        <p:spPr>
          <a:xfrm>
            <a:off x="3821113" y="1991656"/>
            <a:ext cx="7569200" cy="3584575"/>
          </a:xfrm>
        </p:spPr>
        <p:txBody>
          <a:bodyPr/>
          <a:lstStyle>
            <a:lvl1pPr marL="0" indent="0">
              <a:buNone/>
              <a:defRPr sz="2000">
                <a:solidFill>
                  <a:srgbClr val="0C4581"/>
                </a:solidFill>
              </a:defRPr>
            </a:lvl1pPr>
          </a:lstStyle>
          <a:p>
            <a:pPr lvl="0"/>
            <a:r>
              <a:rPr lang="es-MX" dirty="0"/>
              <a:t>Texto de lámina. Lorem ipsum dolor sit amet.</a:t>
            </a:r>
            <a:endParaRPr lang="es-CL" dirty="0"/>
          </a:p>
        </p:txBody>
      </p:sp>
    </p:spTree>
    <p:extLst>
      <p:ext uri="{BB962C8B-B14F-4D97-AF65-F5344CB8AC3E}">
        <p14:creationId xmlns:p14="http://schemas.microsoft.com/office/powerpoint/2010/main" val="2770372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75_Blank">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3007022"/>
            <a:ext cx="12192000" cy="3850978"/>
          </a:xfrm>
          <a:custGeom>
            <a:avLst/>
            <a:gdLst>
              <a:gd name="connsiteX0" fmla="*/ 6096001 w 12192000"/>
              <a:gd name="connsiteY0" fmla="*/ 0 h 3850978"/>
              <a:gd name="connsiteX1" fmla="*/ 12192000 w 12192000"/>
              <a:gd name="connsiteY1" fmla="*/ 1158491 h 3850978"/>
              <a:gd name="connsiteX2" fmla="*/ 12192000 w 12192000"/>
              <a:gd name="connsiteY2" fmla="*/ 3696238 h 3850978"/>
              <a:gd name="connsiteX3" fmla="*/ 12192000 w 12192000"/>
              <a:gd name="connsiteY3" fmla="*/ 3850978 h 3850978"/>
              <a:gd name="connsiteX4" fmla="*/ 0 w 12192000"/>
              <a:gd name="connsiteY4" fmla="*/ 3850978 h 3850978"/>
              <a:gd name="connsiteX5" fmla="*/ 0 w 12192000"/>
              <a:gd name="connsiteY5" fmla="*/ 3802634 h 3850978"/>
              <a:gd name="connsiteX6" fmla="*/ 0 w 12192000"/>
              <a:gd name="connsiteY6" fmla="*/ 1158491 h 3850978"/>
              <a:gd name="connsiteX7" fmla="*/ 6096001 w 12192000"/>
              <a:gd name="connsiteY7" fmla="*/ 0 h 3850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850978">
                <a:moveTo>
                  <a:pt x="6096001" y="0"/>
                </a:moveTo>
                <a:cubicBezTo>
                  <a:pt x="8322469" y="0"/>
                  <a:pt x="10408444" y="424303"/>
                  <a:pt x="12192000" y="1158491"/>
                </a:cubicBezTo>
                <a:cubicBezTo>
                  <a:pt x="12192000" y="1158491"/>
                  <a:pt x="12192000" y="1158491"/>
                  <a:pt x="12192000" y="3696238"/>
                </a:cubicBezTo>
                <a:lnTo>
                  <a:pt x="12192000" y="3850978"/>
                </a:lnTo>
                <a:lnTo>
                  <a:pt x="0" y="3850978"/>
                </a:lnTo>
                <a:lnTo>
                  <a:pt x="0" y="3802634"/>
                </a:lnTo>
                <a:cubicBezTo>
                  <a:pt x="0" y="3557302"/>
                  <a:pt x="0" y="2903081"/>
                  <a:pt x="0" y="1158491"/>
                </a:cubicBezTo>
                <a:cubicBezTo>
                  <a:pt x="1783557" y="424303"/>
                  <a:pt x="3869532" y="0"/>
                  <a:pt x="6096001" y="0"/>
                </a:cubicBezTo>
                <a:close/>
              </a:path>
            </a:pathLst>
          </a:custGeom>
          <a:solidFill>
            <a:schemeClr val="bg1">
              <a:alpha val="70000"/>
            </a:schemeClr>
          </a:solidFill>
        </p:spPr>
        <p:txBody>
          <a:bodyPr vert="horz" lIns="91440" tIns="45720" rIns="91440" bIns="45720" rtlCol="0">
            <a:normAutofit/>
          </a:bodyPr>
          <a:lstStyle>
            <a:lvl1pPr>
              <a:defRPr lang="en-US" sz="1800"/>
            </a:lvl1pPr>
          </a:lstStyle>
          <a:p>
            <a:pPr marL="0" lvl="0" indent="0">
              <a:buNone/>
            </a:pPr>
            <a:endParaRPr lang="en-US"/>
          </a:p>
        </p:txBody>
      </p:sp>
    </p:spTree>
    <p:extLst>
      <p:ext uri="{BB962C8B-B14F-4D97-AF65-F5344CB8AC3E}">
        <p14:creationId xmlns:p14="http://schemas.microsoft.com/office/powerpoint/2010/main" val="31486581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09600" y="475400"/>
            <a:ext cx="10972801" cy="1143000"/>
          </a:xfrm>
        </p:spPr>
        <p:txBody>
          <a:bodyPr anchor="t">
            <a:normAutofit/>
          </a:bodyPr>
          <a:lstStyle>
            <a:lvl1pPr algn="l">
              <a:defRPr sz="2810" b="1">
                <a:solidFill>
                  <a:srgbClr val="FFFFFF"/>
                </a:solidFill>
                <a:latin typeface="Verdana" panose="020B0604030504040204" pitchFamily="34" charset="0"/>
                <a:ea typeface="Verdana" panose="020B0604030504040204" pitchFamily="34" charset="0"/>
                <a:cs typeface="Verdana" panose="020B0604030504040204" pitchFamily="34" charset="0"/>
              </a:defRPr>
            </a:lvl1pPr>
          </a:lstStyle>
          <a:p>
            <a:r>
              <a:rPr lang="es-ES_tradnl"/>
              <a:t>Clic para editar título</a:t>
            </a:r>
            <a:endParaRPr lang="es-ES"/>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Tree>
    <p:extLst>
      <p:ext uri="{BB962C8B-B14F-4D97-AF65-F5344CB8AC3E}">
        <p14:creationId xmlns:p14="http://schemas.microsoft.com/office/powerpoint/2010/main" val="27693921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40771E8B-6CA5-40B2-8038-0E112F3DAC1C}" type="datetimeFigureOut">
              <a:rPr lang="es-ES" smtClean="0"/>
              <a:t>05/08/2026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16034286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type="tx">
  <p:cSld name="2_Title and body">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0" name="Google Shape;60;p15"/>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0"/>
              </a:spcBef>
              <a:spcAft>
                <a:spcPts val="0"/>
              </a:spcAft>
              <a:buSzPts val="1400"/>
              <a:buChar char="○"/>
              <a:defRPr/>
            </a:lvl2pPr>
            <a:lvl3pPr marL="1828754" lvl="2" indent="-423323" algn="l">
              <a:lnSpc>
                <a:spcPct val="115000"/>
              </a:lnSpc>
              <a:spcBef>
                <a:spcPts val="0"/>
              </a:spcBef>
              <a:spcAft>
                <a:spcPts val="0"/>
              </a:spcAft>
              <a:buSzPts val="1400"/>
              <a:buChar char="■"/>
              <a:defRPr/>
            </a:lvl3pPr>
            <a:lvl4pPr marL="2438339" lvl="3" indent="-423323" algn="l">
              <a:lnSpc>
                <a:spcPct val="115000"/>
              </a:lnSpc>
              <a:spcBef>
                <a:spcPts val="0"/>
              </a:spcBef>
              <a:spcAft>
                <a:spcPts val="0"/>
              </a:spcAft>
              <a:buSzPts val="1400"/>
              <a:buChar char="●"/>
              <a:defRPr/>
            </a:lvl4pPr>
            <a:lvl5pPr marL="3047924" lvl="4" indent="-423323" algn="l">
              <a:lnSpc>
                <a:spcPct val="115000"/>
              </a:lnSpc>
              <a:spcBef>
                <a:spcPts val="0"/>
              </a:spcBef>
              <a:spcAft>
                <a:spcPts val="0"/>
              </a:spcAft>
              <a:buSzPts val="1400"/>
              <a:buChar char="○"/>
              <a:defRPr/>
            </a:lvl5pPr>
            <a:lvl6pPr marL="3657509" lvl="5" indent="-423323" algn="l">
              <a:lnSpc>
                <a:spcPct val="115000"/>
              </a:lnSpc>
              <a:spcBef>
                <a:spcPts val="0"/>
              </a:spcBef>
              <a:spcAft>
                <a:spcPts val="0"/>
              </a:spcAft>
              <a:buSzPts val="1400"/>
              <a:buChar char="■"/>
              <a:defRPr/>
            </a:lvl6pPr>
            <a:lvl7pPr marL="4267093" lvl="6" indent="-423323" algn="l">
              <a:lnSpc>
                <a:spcPct val="115000"/>
              </a:lnSpc>
              <a:spcBef>
                <a:spcPts val="0"/>
              </a:spcBef>
              <a:spcAft>
                <a:spcPts val="0"/>
              </a:spcAft>
              <a:buSzPts val="1400"/>
              <a:buChar char="●"/>
              <a:defRPr/>
            </a:lvl7pPr>
            <a:lvl8pPr marL="4876678" lvl="7" indent="-423323" algn="l">
              <a:lnSpc>
                <a:spcPct val="115000"/>
              </a:lnSpc>
              <a:spcBef>
                <a:spcPts val="0"/>
              </a:spcBef>
              <a:spcAft>
                <a:spcPts val="0"/>
              </a:spcAft>
              <a:buSzPts val="1400"/>
              <a:buChar char="○"/>
              <a:defRPr/>
            </a:lvl8pPr>
            <a:lvl9pPr marL="5486263" lvl="8" indent="-423323" algn="l">
              <a:lnSpc>
                <a:spcPct val="115000"/>
              </a:lnSpc>
              <a:spcBef>
                <a:spcPts val="0"/>
              </a:spcBef>
              <a:spcAft>
                <a:spcPts val="0"/>
              </a:spcAft>
              <a:buSzPts val="1400"/>
              <a:buChar char="■"/>
              <a:defRPr/>
            </a:lvl9pPr>
          </a:lstStyle>
          <a:p>
            <a:endParaRPr/>
          </a:p>
        </p:txBody>
      </p:sp>
      <p:sp>
        <p:nvSpPr>
          <p:cNvPr id="61" name="Google Shape;61;p1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s-419" smtClean="0"/>
              <a:pPr/>
              <a:t>‹Nº›</a:t>
            </a:fld>
            <a:endParaRPr lang="es-419"/>
          </a:p>
        </p:txBody>
      </p:sp>
    </p:spTree>
    <p:extLst>
      <p:ext uri="{BB962C8B-B14F-4D97-AF65-F5344CB8AC3E}">
        <p14:creationId xmlns:p14="http://schemas.microsoft.com/office/powerpoint/2010/main" val="31328625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56" name="Google Shape;56;p14"/>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57" name="Google Shape;57;p1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s-419" smtClean="0"/>
              <a:pPr/>
              <a:t>‹Nº›</a:t>
            </a:fld>
            <a:endParaRPr lang="es-419"/>
          </a:p>
        </p:txBody>
      </p:sp>
    </p:spTree>
    <p:extLst>
      <p:ext uri="{BB962C8B-B14F-4D97-AF65-F5344CB8AC3E}">
        <p14:creationId xmlns:p14="http://schemas.microsoft.com/office/powerpoint/2010/main" val="38938112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0" name="Google Shape;60;p15"/>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0"/>
              </a:spcBef>
              <a:spcAft>
                <a:spcPts val="0"/>
              </a:spcAft>
              <a:buSzPts val="1400"/>
              <a:buChar char="○"/>
              <a:defRPr/>
            </a:lvl2pPr>
            <a:lvl3pPr marL="1828754" lvl="2" indent="-423323" algn="l">
              <a:lnSpc>
                <a:spcPct val="115000"/>
              </a:lnSpc>
              <a:spcBef>
                <a:spcPts val="0"/>
              </a:spcBef>
              <a:spcAft>
                <a:spcPts val="0"/>
              </a:spcAft>
              <a:buSzPts val="1400"/>
              <a:buChar char="■"/>
              <a:defRPr/>
            </a:lvl3pPr>
            <a:lvl4pPr marL="2438339" lvl="3" indent="-423323" algn="l">
              <a:lnSpc>
                <a:spcPct val="115000"/>
              </a:lnSpc>
              <a:spcBef>
                <a:spcPts val="0"/>
              </a:spcBef>
              <a:spcAft>
                <a:spcPts val="0"/>
              </a:spcAft>
              <a:buSzPts val="1400"/>
              <a:buChar char="●"/>
              <a:defRPr/>
            </a:lvl4pPr>
            <a:lvl5pPr marL="3047924" lvl="4" indent="-423323" algn="l">
              <a:lnSpc>
                <a:spcPct val="115000"/>
              </a:lnSpc>
              <a:spcBef>
                <a:spcPts val="0"/>
              </a:spcBef>
              <a:spcAft>
                <a:spcPts val="0"/>
              </a:spcAft>
              <a:buSzPts val="1400"/>
              <a:buChar char="○"/>
              <a:defRPr/>
            </a:lvl5pPr>
            <a:lvl6pPr marL="3657509" lvl="5" indent="-423323" algn="l">
              <a:lnSpc>
                <a:spcPct val="115000"/>
              </a:lnSpc>
              <a:spcBef>
                <a:spcPts val="0"/>
              </a:spcBef>
              <a:spcAft>
                <a:spcPts val="0"/>
              </a:spcAft>
              <a:buSzPts val="1400"/>
              <a:buChar char="■"/>
              <a:defRPr/>
            </a:lvl6pPr>
            <a:lvl7pPr marL="4267093" lvl="6" indent="-423323" algn="l">
              <a:lnSpc>
                <a:spcPct val="115000"/>
              </a:lnSpc>
              <a:spcBef>
                <a:spcPts val="0"/>
              </a:spcBef>
              <a:spcAft>
                <a:spcPts val="0"/>
              </a:spcAft>
              <a:buSzPts val="1400"/>
              <a:buChar char="●"/>
              <a:defRPr/>
            </a:lvl7pPr>
            <a:lvl8pPr marL="4876678" lvl="7" indent="-423323" algn="l">
              <a:lnSpc>
                <a:spcPct val="115000"/>
              </a:lnSpc>
              <a:spcBef>
                <a:spcPts val="0"/>
              </a:spcBef>
              <a:spcAft>
                <a:spcPts val="0"/>
              </a:spcAft>
              <a:buSzPts val="1400"/>
              <a:buChar char="○"/>
              <a:defRPr/>
            </a:lvl8pPr>
            <a:lvl9pPr marL="5486263" lvl="8" indent="-423323" algn="l">
              <a:lnSpc>
                <a:spcPct val="115000"/>
              </a:lnSpc>
              <a:spcBef>
                <a:spcPts val="0"/>
              </a:spcBef>
              <a:spcAft>
                <a:spcPts val="0"/>
              </a:spcAft>
              <a:buSzPts val="1400"/>
              <a:buChar char="■"/>
              <a:defRPr/>
            </a:lvl9pPr>
          </a:lstStyle>
          <a:p>
            <a:endParaRPr/>
          </a:p>
        </p:txBody>
      </p:sp>
      <p:sp>
        <p:nvSpPr>
          <p:cNvPr id="61" name="Google Shape;61;p1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s-419" smtClean="0"/>
              <a:pPr/>
              <a:t>‹Nº›</a:t>
            </a:fld>
            <a:endParaRPr lang="es-419"/>
          </a:p>
        </p:txBody>
      </p:sp>
    </p:spTree>
    <p:extLst>
      <p:ext uri="{BB962C8B-B14F-4D97-AF65-F5344CB8AC3E}">
        <p14:creationId xmlns:p14="http://schemas.microsoft.com/office/powerpoint/2010/main" val="27225996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62"/>
        <p:cNvGrpSpPr/>
        <p:nvPr/>
      </p:nvGrpSpPr>
      <p:grpSpPr>
        <a:xfrm>
          <a:off x="0" y="0"/>
          <a:ext cx="0" cy="0"/>
          <a:chOff x="0" y="0"/>
          <a:chExt cx="0" cy="0"/>
        </a:xfrm>
      </p:grpSpPr>
      <p:sp>
        <p:nvSpPr>
          <p:cNvPr id="63" name="Google Shape;63;p16"/>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64" name="Google Shape;64;p1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s-419" smtClean="0"/>
              <a:pPr/>
              <a:t>‹Nº›</a:t>
            </a:fld>
            <a:endParaRPr lang="es-419"/>
          </a:p>
        </p:txBody>
      </p:sp>
    </p:spTree>
    <p:extLst>
      <p:ext uri="{BB962C8B-B14F-4D97-AF65-F5344CB8AC3E}">
        <p14:creationId xmlns:p14="http://schemas.microsoft.com/office/powerpoint/2010/main" val="2643260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ULO">
    <p:spTree>
      <p:nvGrpSpPr>
        <p:cNvPr id="1" name=""/>
        <p:cNvGrpSpPr/>
        <p:nvPr/>
      </p:nvGrpSpPr>
      <p:grpSpPr>
        <a:xfrm>
          <a:off x="0" y="0"/>
          <a:ext cx="0" cy="0"/>
          <a:chOff x="0" y="0"/>
          <a:chExt cx="0" cy="0"/>
        </a:xfrm>
      </p:grpSpPr>
      <p:pic>
        <p:nvPicPr>
          <p:cNvPr id="7" name="Google Shape;139;p30" title="Fondo PPT-1.png">
            <a:extLst>
              <a:ext uri="{FF2B5EF4-FFF2-40B4-BE49-F238E27FC236}">
                <a16:creationId xmlns:a16="http://schemas.microsoft.com/office/drawing/2014/main" id="{5E67D862-4EC2-ED59-6D44-0C96A2FE374A}"/>
              </a:ext>
            </a:extLst>
          </p:cNvPr>
          <p:cNvPicPr preferRelativeResize="0"/>
          <p:nvPr userDrawn="1"/>
        </p:nvPicPr>
        <p:blipFill>
          <a:blip r:embed="rId2">
            <a:alphaModFix/>
          </a:blip>
          <a:srcRect b="9537"/>
          <a:stretch>
            <a:fillRect/>
          </a:stretch>
        </p:blipFill>
        <p:spPr>
          <a:xfrm>
            <a:off x="0" y="0"/>
            <a:ext cx="12192000" cy="6203950"/>
          </a:xfrm>
          <a:prstGeom prst="rect">
            <a:avLst/>
          </a:prstGeom>
          <a:noFill/>
          <a:ln>
            <a:noFill/>
          </a:ln>
        </p:spPr>
      </p:pic>
      <p:sp>
        <p:nvSpPr>
          <p:cNvPr id="2" name="Título 1">
            <a:extLst>
              <a:ext uri="{FF2B5EF4-FFF2-40B4-BE49-F238E27FC236}">
                <a16:creationId xmlns:a16="http://schemas.microsoft.com/office/drawing/2014/main" id="{8ED10B83-DC68-9CB3-26B7-4BF431E64A98}"/>
              </a:ext>
            </a:extLst>
          </p:cNvPr>
          <p:cNvSpPr>
            <a:spLocks noGrp="1"/>
          </p:cNvSpPr>
          <p:nvPr>
            <p:ph type="title" hasCustomPrompt="1"/>
          </p:nvPr>
        </p:nvSpPr>
        <p:spPr>
          <a:xfrm>
            <a:off x="838200" y="2279843"/>
            <a:ext cx="10515600" cy="837710"/>
          </a:xfrm>
        </p:spPr>
        <p:txBody>
          <a:bodyPr>
            <a:normAutofit/>
          </a:bodyPr>
          <a:lstStyle>
            <a:lvl1pPr algn="ctr">
              <a:defRPr sz="4600" b="1" i="0">
                <a:solidFill>
                  <a:srgbClr val="003863"/>
                </a:solidFill>
                <a:latin typeface="gobCL" pitchFamily="50" charset="0"/>
                <a:ea typeface="Verdana" panose="020B0604030504040204" pitchFamily="34" charset="0"/>
                <a:cs typeface="gobCL" pitchFamily="50" charset="0"/>
              </a:defRPr>
            </a:lvl1pPr>
          </a:lstStyle>
          <a:p>
            <a:r>
              <a:rPr lang="es-MX" dirty="0"/>
              <a:t>Título de lámina</a:t>
            </a:r>
            <a:endParaRPr lang="es-CL" dirty="0"/>
          </a:p>
        </p:txBody>
      </p:sp>
      <p:sp>
        <p:nvSpPr>
          <p:cNvPr id="14" name="Marcador de texto 13">
            <a:extLst>
              <a:ext uri="{FF2B5EF4-FFF2-40B4-BE49-F238E27FC236}">
                <a16:creationId xmlns:a16="http://schemas.microsoft.com/office/drawing/2014/main" id="{4EF85A1B-74A0-E128-CE32-50B638FB7137}"/>
              </a:ext>
            </a:extLst>
          </p:cNvPr>
          <p:cNvSpPr>
            <a:spLocks noGrp="1"/>
          </p:cNvSpPr>
          <p:nvPr>
            <p:ph type="body" sz="quarter" idx="11" hasCustomPrompt="1"/>
          </p:nvPr>
        </p:nvSpPr>
        <p:spPr>
          <a:xfrm>
            <a:off x="4201159" y="3264816"/>
            <a:ext cx="3789682" cy="346738"/>
          </a:xfrm>
        </p:spPr>
        <p:txBody>
          <a:bodyPr>
            <a:normAutofit/>
          </a:bodyPr>
          <a:lstStyle>
            <a:lvl1pPr marL="0" indent="0" algn="ctr">
              <a:buNone/>
              <a:defRPr sz="2000">
                <a:solidFill>
                  <a:srgbClr val="003863"/>
                </a:solidFill>
                <a:latin typeface="gobCL" pitchFamily="50" charset="0"/>
              </a:defRPr>
            </a:lvl1pPr>
          </a:lstStyle>
          <a:p>
            <a:pPr lvl="0"/>
            <a:r>
              <a:rPr lang="es-MX" dirty="0"/>
              <a:t>Bajada de lámina</a:t>
            </a:r>
            <a:endParaRPr lang="es-CL" dirty="0"/>
          </a:p>
        </p:txBody>
      </p:sp>
      <p:pic>
        <p:nvPicPr>
          <p:cNvPr id="5" name="Google Shape;139;p30" title="Fondo PPT-1.png">
            <a:extLst>
              <a:ext uri="{FF2B5EF4-FFF2-40B4-BE49-F238E27FC236}">
                <a16:creationId xmlns:a16="http://schemas.microsoft.com/office/drawing/2014/main" id="{15B211CA-EF33-3559-5600-F17C30D5A4AC}"/>
              </a:ext>
            </a:extLst>
          </p:cNvPr>
          <p:cNvPicPr preferRelativeResize="0">
            <a:picLocks noChangeAspect="1"/>
          </p:cNvPicPr>
          <p:nvPr userDrawn="1"/>
        </p:nvPicPr>
        <p:blipFill>
          <a:blip r:embed="rId2">
            <a:alphaModFix/>
          </a:blip>
          <a:srcRect t="89855" b="2315"/>
          <a:stretch>
            <a:fillRect/>
          </a:stretch>
        </p:blipFill>
        <p:spPr>
          <a:xfrm>
            <a:off x="0" y="6321011"/>
            <a:ext cx="12192000" cy="536990"/>
          </a:xfrm>
          <a:prstGeom prst="rect">
            <a:avLst/>
          </a:prstGeom>
          <a:noFill/>
          <a:ln>
            <a:noFill/>
          </a:ln>
        </p:spPr>
      </p:pic>
      <p:sp>
        <p:nvSpPr>
          <p:cNvPr id="6" name="Marcador de número de diapositiva 8">
            <a:extLst>
              <a:ext uri="{FF2B5EF4-FFF2-40B4-BE49-F238E27FC236}">
                <a16:creationId xmlns:a16="http://schemas.microsoft.com/office/drawing/2014/main" id="{C4AFF124-1D50-3F33-324E-E933911EEEC0}"/>
              </a:ext>
            </a:extLst>
          </p:cNvPr>
          <p:cNvSpPr>
            <a:spLocks noGrp="1"/>
          </p:cNvSpPr>
          <p:nvPr>
            <p:ph type="sldNum" sz="quarter" idx="14"/>
          </p:nvPr>
        </p:nvSpPr>
        <p:spPr>
          <a:xfrm>
            <a:off x="11722100" y="6527800"/>
            <a:ext cx="469900" cy="266700"/>
          </a:xfrm>
          <a:solidFill>
            <a:schemeClr val="bg1">
              <a:alpha val="50000"/>
            </a:schemeClr>
          </a:solidFill>
          <a:ln>
            <a:noFill/>
          </a:ln>
          <a:effectLst>
            <a:softEdge rad="31750"/>
          </a:effectLst>
        </p:spPr>
        <p:style>
          <a:lnRef idx="0">
            <a:scrgbClr r="0" g="0" b="0"/>
          </a:lnRef>
          <a:fillRef idx="0">
            <a:scrgbClr r="0" g="0" b="0"/>
          </a:fillRef>
          <a:effectRef idx="0">
            <a:scrgbClr r="0" g="0" b="0"/>
          </a:effectRef>
          <a:fontRef idx="minor">
            <a:schemeClr val="lt1"/>
          </a:fontRef>
        </p:style>
        <p:txBody>
          <a:bodyPr anchor="b"/>
          <a:lstStyle>
            <a:lvl1pPr>
              <a:defRPr sz="1100"/>
            </a:lvl1pPr>
          </a:lstStyle>
          <a:p>
            <a:fld id="{266097A0-6419-AF42-932A-B78F8253A792}" type="slidenum">
              <a:rPr lang="es-CL" smtClean="0"/>
              <a:pPr/>
              <a:t>‹Nº›</a:t>
            </a:fld>
            <a:endParaRPr lang="es-CL" dirty="0"/>
          </a:p>
        </p:txBody>
      </p:sp>
    </p:spTree>
    <p:extLst>
      <p:ext uri="{BB962C8B-B14F-4D97-AF65-F5344CB8AC3E}">
        <p14:creationId xmlns:p14="http://schemas.microsoft.com/office/powerpoint/2010/main" val="35334459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7" name="Google Shape;67;p17"/>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rm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0"/>
              </a:spcBef>
              <a:spcAft>
                <a:spcPts val="0"/>
              </a:spcAft>
              <a:buSzPts val="1200"/>
              <a:buChar char="○"/>
              <a:defRPr sz="1600"/>
            </a:lvl2pPr>
            <a:lvl3pPr marL="1828754" lvl="2" indent="-406390" algn="l">
              <a:lnSpc>
                <a:spcPct val="115000"/>
              </a:lnSpc>
              <a:spcBef>
                <a:spcPts val="0"/>
              </a:spcBef>
              <a:spcAft>
                <a:spcPts val="0"/>
              </a:spcAft>
              <a:buSzPts val="1200"/>
              <a:buChar char="■"/>
              <a:defRPr sz="1600"/>
            </a:lvl3pPr>
            <a:lvl4pPr marL="2438339" lvl="3" indent="-406390" algn="l">
              <a:lnSpc>
                <a:spcPct val="115000"/>
              </a:lnSpc>
              <a:spcBef>
                <a:spcPts val="0"/>
              </a:spcBef>
              <a:spcAft>
                <a:spcPts val="0"/>
              </a:spcAft>
              <a:buSzPts val="1200"/>
              <a:buChar char="●"/>
              <a:defRPr sz="1600"/>
            </a:lvl4pPr>
            <a:lvl5pPr marL="3047924" lvl="4" indent="-406390" algn="l">
              <a:lnSpc>
                <a:spcPct val="115000"/>
              </a:lnSpc>
              <a:spcBef>
                <a:spcPts val="0"/>
              </a:spcBef>
              <a:spcAft>
                <a:spcPts val="0"/>
              </a:spcAft>
              <a:buSzPts val="1200"/>
              <a:buChar char="○"/>
              <a:defRPr sz="1600"/>
            </a:lvl5pPr>
            <a:lvl6pPr marL="3657509" lvl="5" indent="-406390" algn="l">
              <a:lnSpc>
                <a:spcPct val="115000"/>
              </a:lnSpc>
              <a:spcBef>
                <a:spcPts val="0"/>
              </a:spcBef>
              <a:spcAft>
                <a:spcPts val="0"/>
              </a:spcAft>
              <a:buSzPts val="1200"/>
              <a:buChar char="■"/>
              <a:defRPr sz="1600"/>
            </a:lvl6pPr>
            <a:lvl7pPr marL="4267093" lvl="6" indent="-406390" algn="l">
              <a:lnSpc>
                <a:spcPct val="115000"/>
              </a:lnSpc>
              <a:spcBef>
                <a:spcPts val="0"/>
              </a:spcBef>
              <a:spcAft>
                <a:spcPts val="0"/>
              </a:spcAft>
              <a:buSzPts val="1200"/>
              <a:buChar char="●"/>
              <a:defRPr sz="1600"/>
            </a:lvl7pPr>
            <a:lvl8pPr marL="4876678" lvl="7" indent="-406390" algn="l">
              <a:lnSpc>
                <a:spcPct val="115000"/>
              </a:lnSpc>
              <a:spcBef>
                <a:spcPts val="0"/>
              </a:spcBef>
              <a:spcAft>
                <a:spcPts val="0"/>
              </a:spcAft>
              <a:buSzPts val="1200"/>
              <a:buChar char="○"/>
              <a:defRPr sz="1600"/>
            </a:lvl8pPr>
            <a:lvl9pPr marL="5486263" lvl="8" indent="-406390" algn="l">
              <a:lnSpc>
                <a:spcPct val="115000"/>
              </a:lnSpc>
              <a:spcBef>
                <a:spcPts val="0"/>
              </a:spcBef>
              <a:spcAft>
                <a:spcPts val="0"/>
              </a:spcAft>
              <a:buSzPts val="1200"/>
              <a:buChar char="■"/>
              <a:defRPr sz="1600"/>
            </a:lvl9pPr>
          </a:lstStyle>
          <a:p>
            <a:endParaRPr/>
          </a:p>
        </p:txBody>
      </p:sp>
      <p:sp>
        <p:nvSpPr>
          <p:cNvPr id="68" name="Google Shape;68;p17"/>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rm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0"/>
              </a:spcBef>
              <a:spcAft>
                <a:spcPts val="0"/>
              </a:spcAft>
              <a:buSzPts val="1200"/>
              <a:buChar char="○"/>
              <a:defRPr sz="1600"/>
            </a:lvl2pPr>
            <a:lvl3pPr marL="1828754" lvl="2" indent="-406390" algn="l">
              <a:lnSpc>
                <a:spcPct val="115000"/>
              </a:lnSpc>
              <a:spcBef>
                <a:spcPts val="0"/>
              </a:spcBef>
              <a:spcAft>
                <a:spcPts val="0"/>
              </a:spcAft>
              <a:buSzPts val="1200"/>
              <a:buChar char="■"/>
              <a:defRPr sz="1600"/>
            </a:lvl3pPr>
            <a:lvl4pPr marL="2438339" lvl="3" indent="-406390" algn="l">
              <a:lnSpc>
                <a:spcPct val="115000"/>
              </a:lnSpc>
              <a:spcBef>
                <a:spcPts val="0"/>
              </a:spcBef>
              <a:spcAft>
                <a:spcPts val="0"/>
              </a:spcAft>
              <a:buSzPts val="1200"/>
              <a:buChar char="●"/>
              <a:defRPr sz="1600"/>
            </a:lvl4pPr>
            <a:lvl5pPr marL="3047924" lvl="4" indent="-406390" algn="l">
              <a:lnSpc>
                <a:spcPct val="115000"/>
              </a:lnSpc>
              <a:spcBef>
                <a:spcPts val="0"/>
              </a:spcBef>
              <a:spcAft>
                <a:spcPts val="0"/>
              </a:spcAft>
              <a:buSzPts val="1200"/>
              <a:buChar char="○"/>
              <a:defRPr sz="1600"/>
            </a:lvl5pPr>
            <a:lvl6pPr marL="3657509" lvl="5" indent="-406390" algn="l">
              <a:lnSpc>
                <a:spcPct val="115000"/>
              </a:lnSpc>
              <a:spcBef>
                <a:spcPts val="0"/>
              </a:spcBef>
              <a:spcAft>
                <a:spcPts val="0"/>
              </a:spcAft>
              <a:buSzPts val="1200"/>
              <a:buChar char="■"/>
              <a:defRPr sz="1600"/>
            </a:lvl6pPr>
            <a:lvl7pPr marL="4267093" lvl="6" indent="-406390" algn="l">
              <a:lnSpc>
                <a:spcPct val="115000"/>
              </a:lnSpc>
              <a:spcBef>
                <a:spcPts val="0"/>
              </a:spcBef>
              <a:spcAft>
                <a:spcPts val="0"/>
              </a:spcAft>
              <a:buSzPts val="1200"/>
              <a:buChar char="●"/>
              <a:defRPr sz="1600"/>
            </a:lvl7pPr>
            <a:lvl8pPr marL="4876678" lvl="7" indent="-406390" algn="l">
              <a:lnSpc>
                <a:spcPct val="115000"/>
              </a:lnSpc>
              <a:spcBef>
                <a:spcPts val="0"/>
              </a:spcBef>
              <a:spcAft>
                <a:spcPts val="0"/>
              </a:spcAft>
              <a:buSzPts val="1200"/>
              <a:buChar char="○"/>
              <a:defRPr sz="1600"/>
            </a:lvl8pPr>
            <a:lvl9pPr marL="5486263" lvl="8" indent="-406390" algn="l">
              <a:lnSpc>
                <a:spcPct val="115000"/>
              </a:lnSpc>
              <a:spcBef>
                <a:spcPts val="0"/>
              </a:spcBef>
              <a:spcAft>
                <a:spcPts val="0"/>
              </a:spcAft>
              <a:buSzPts val="1200"/>
              <a:buChar char="■"/>
              <a:defRPr sz="1600"/>
            </a:lvl9pPr>
          </a:lstStyle>
          <a:p>
            <a:endParaRPr/>
          </a:p>
        </p:txBody>
      </p:sp>
      <p:sp>
        <p:nvSpPr>
          <p:cNvPr id="69" name="Google Shape;69;p1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s-419" smtClean="0"/>
              <a:pPr/>
              <a:t>‹Nº›</a:t>
            </a:fld>
            <a:endParaRPr lang="es-419"/>
          </a:p>
        </p:txBody>
      </p:sp>
    </p:spTree>
    <p:extLst>
      <p:ext uri="{BB962C8B-B14F-4D97-AF65-F5344CB8AC3E}">
        <p14:creationId xmlns:p14="http://schemas.microsoft.com/office/powerpoint/2010/main" val="1219899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72" name="Google Shape;72;p1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s-419" smtClean="0"/>
              <a:pPr/>
              <a:t>‹Nº›</a:t>
            </a:fld>
            <a:endParaRPr lang="es-419"/>
          </a:p>
        </p:txBody>
      </p:sp>
    </p:spTree>
    <p:extLst>
      <p:ext uri="{BB962C8B-B14F-4D97-AF65-F5344CB8AC3E}">
        <p14:creationId xmlns:p14="http://schemas.microsoft.com/office/powerpoint/2010/main" val="22971009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75" name="Google Shape;75;p19"/>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rm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0"/>
              </a:spcBef>
              <a:spcAft>
                <a:spcPts val="0"/>
              </a:spcAft>
              <a:buSzPts val="1200"/>
              <a:buChar char="○"/>
              <a:defRPr sz="1600"/>
            </a:lvl2pPr>
            <a:lvl3pPr marL="1828754" lvl="2" indent="-406390" algn="l">
              <a:lnSpc>
                <a:spcPct val="115000"/>
              </a:lnSpc>
              <a:spcBef>
                <a:spcPts val="0"/>
              </a:spcBef>
              <a:spcAft>
                <a:spcPts val="0"/>
              </a:spcAft>
              <a:buSzPts val="1200"/>
              <a:buChar char="■"/>
              <a:defRPr sz="1600"/>
            </a:lvl3pPr>
            <a:lvl4pPr marL="2438339" lvl="3" indent="-406390" algn="l">
              <a:lnSpc>
                <a:spcPct val="115000"/>
              </a:lnSpc>
              <a:spcBef>
                <a:spcPts val="0"/>
              </a:spcBef>
              <a:spcAft>
                <a:spcPts val="0"/>
              </a:spcAft>
              <a:buSzPts val="1200"/>
              <a:buChar char="●"/>
              <a:defRPr sz="1600"/>
            </a:lvl4pPr>
            <a:lvl5pPr marL="3047924" lvl="4" indent="-406390" algn="l">
              <a:lnSpc>
                <a:spcPct val="115000"/>
              </a:lnSpc>
              <a:spcBef>
                <a:spcPts val="0"/>
              </a:spcBef>
              <a:spcAft>
                <a:spcPts val="0"/>
              </a:spcAft>
              <a:buSzPts val="1200"/>
              <a:buChar char="○"/>
              <a:defRPr sz="1600"/>
            </a:lvl5pPr>
            <a:lvl6pPr marL="3657509" lvl="5" indent="-406390" algn="l">
              <a:lnSpc>
                <a:spcPct val="115000"/>
              </a:lnSpc>
              <a:spcBef>
                <a:spcPts val="0"/>
              </a:spcBef>
              <a:spcAft>
                <a:spcPts val="0"/>
              </a:spcAft>
              <a:buSzPts val="1200"/>
              <a:buChar char="■"/>
              <a:defRPr sz="1600"/>
            </a:lvl6pPr>
            <a:lvl7pPr marL="4267093" lvl="6" indent="-406390" algn="l">
              <a:lnSpc>
                <a:spcPct val="115000"/>
              </a:lnSpc>
              <a:spcBef>
                <a:spcPts val="0"/>
              </a:spcBef>
              <a:spcAft>
                <a:spcPts val="0"/>
              </a:spcAft>
              <a:buSzPts val="1200"/>
              <a:buChar char="●"/>
              <a:defRPr sz="1600"/>
            </a:lvl7pPr>
            <a:lvl8pPr marL="4876678" lvl="7" indent="-406390" algn="l">
              <a:lnSpc>
                <a:spcPct val="115000"/>
              </a:lnSpc>
              <a:spcBef>
                <a:spcPts val="0"/>
              </a:spcBef>
              <a:spcAft>
                <a:spcPts val="0"/>
              </a:spcAft>
              <a:buSzPts val="1200"/>
              <a:buChar char="○"/>
              <a:defRPr sz="1600"/>
            </a:lvl8pPr>
            <a:lvl9pPr marL="5486263" lvl="8" indent="-406390" algn="l">
              <a:lnSpc>
                <a:spcPct val="115000"/>
              </a:lnSpc>
              <a:spcBef>
                <a:spcPts val="0"/>
              </a:spcBef>
              <a:spcAft>
                <a:spcPts val="0"/>
              </a:spcAft>
              <a:buSzPts val="1200"/>
              <a:buChar char="■"/>
              <a:defRPr sz="1600"/>
            </a:lvl9pPr>
          </a:lstStyle>
          <a:p>
            <a:endParaRPr/>
          </a:p>
        </p:txBody>
      </p:sp>
      <p:sp>
        <p:nvSpPr>
          <p:cNvPr id="76" name="Google Shape;76;p1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s-419" smtClean="0"/>
              <a:pPr/>
              <a:t>‹Nº›</a:t>
            </a:fld>
            <a:endParaRPr lang="es-419"/>
          </a:p>
        </p:txBody>
      </p:sp>
    </p:spTree>
    <p:extLst>
      <p:ext uri="{BB962C8B-B14F-4D97-AF65-F5344CB8AC3E}">
        <p14:creationId xmlns:p14="http://schemas.microsoft.com/office/powerpoint/2010/main" val="1428877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79" name="Google Shape;79;p2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s-419" smtClean="0"/>
              <a:pPr/>
              <a:t>‹Nº›</a:t>
            </a:fld>
            <a:endParaRPr lang="es-419"/>
          </a:p>
        </p:txBody>
      </p:sp>
    </p:spTree>
    <p:extLst>
      <p:ext uri="{BB962C8B-B14F-4D97-AF65-F5344CB8AC3E}">
        <p14:creationId xmlns:p14="http://schemas.microsoft.com/office/powerpoint/2010/main" val="19805445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80"/>
        <p:cNvGrpSpPr/>
        <p:nvPr/>
      </p:nvGrpSpPr>
      <p:grpSpPr>
        <a:xfrm>
          <a:off x="0" y="0"/>
          <a:ext cx="0" cy="0"/>
          <a:chOff x="0" y="0"/>
          <a:chExt cx="0" cy="0"/>
        </a:xfrm>
      </p:grpSpPr>
      <p:sp>
        <p:nvSpPr>
          <p:cNvPr id="81" name="Google Shape;81;p21"/>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82" name="Google Shape;82;p21"/>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83" name="Google Shape;83;p21"/>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84" name="Google Shape;84;p21"/>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rm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0"/>
              </a:spcBef>
              <a:spcAft>
                <a:spcPts val="0"/>
              </a:spcAft>
              <a:buSzPts val="1400"/>
              <a:buChar char="○"/>
              <a:defRPr/>
            </a:lvl2pPr>
            <a:lvl3pPr marL="1828754" lvl="2" indent="-423323" algn="l">
              <a:lnSpc>
                <a:spcPct val="115000"/>
              </a:lnSpc>
              <a:spcBef>
                <a:spcPts val="0"/>
              </a:spcBef>
              <a:spcAft>
                <a:spcPts val="0"/>
              </a:spcAft>
              <a:buSzPts val="1400"/>
              <a:buChar char="■"/>
              <a:defRPr/>
            </a:lvl3pPr>
            <a:lvl4pPr marL="2438339" lvl="3" indent="-423323" algn="l">
              <a:lnSpc>
                <a:spcPct val="115000"/>
              </a:lnSpc>
              <a:spcBef>
                <a:spcPts val="0"/>
              </a:spcBef>
              <a:spcAft>
                <a:spcPts val="0"/>
              </a:spcAft>
              <a:buSzPts val="1400"/>
              <a:buChar char="●"/>
              <a:defRPr/>
            </a:lvl4pPr>
            <a:lvl5pPr marL="3047924" lvl="4" indent="-423323" algn="l">
              <a:lnSpc>
                <a:spcPct val="115000"/>
              </a:lnSpc>
              <a:spcBef>
                <a:spcPts val="0"/>
              </a:spcBef>
              <a:spcAft>
                <a:spcPts val="0"/>
              </a:spcAft>
              <a:buSzPts val="1400"/>
              <a:buChar char="○"/>
              <a:defRPr/>
            </a:lvl5pPr>
            <a:lvl6pPr marL="3657509" lvl="5" indent="-423323" algn="l">
              <a:lnSpc>
                <a:spcPct val="115000"/>
              </a:lnSpc>
              <a:spcBef>
                <a:spcPts val="0"/>
              </a:spcBef>
              <a:spcAft>
                <a:spcPts val="0"/>
              </a:spcAft>
              <a:buSzPts val="1400"/>
              <a:buChar char="■"/>
              <a:defRPr/>
            </a:lvl6pPr>
            <a:lvl7pPr marL="4267093" lvl="6" indent="-423323" algn="l">
              <a:lnSpc>
                <a:spcPct val="115000"/>
              </a:lnSpc>
              <a:spcBef>
                <a:spcPts val="0"/>
              </a:spcBef>
              <a:spcAft>
                <a:spcPts val="0"/>
              </a:spcAft>
              <a:buSzPts val="1400"/>
              <a:buChar char="●"/>
              <a:defRPr/>
            </a:lvl7pPr>
            <a:lvl8pPr marL="4876678" lvl="7" indent="-423323" algn="l">
              <a:lnSpc>
                <a:spcPct val="115000"/>
              </a:lnSpc>
              <a:spcBef>
                <a:spcPts val="0"/>
              </a:spcBef>
              <a:spcAft>
                <a:spcPts val="0"/>
              </a:spcAft>
              <a:buSzPts val="1400"/>
              <a:buChar char="○"/>
              <a:defRPr/>
            </a:lvl8pPr>
            <a:lvl9pPr marL="5486263" lvl="8" indent="-423323" algn="l">
              <a:lnSpc>
                <a:spcPct val="115000"/>
              </a:lnSpc>
              <a:spcBef>
                <a:spcPts val="0"/>
              </a:spcBef>
              <a:spcAft>
                <a:spcPts val="0"/>
              </a:spcAft>
              <a:buSzPts val="1400"/>
              <a:buChar char="■"/>
              <a:defRPr/>
            </a:lvl9pPr>
          </a:lstStyle>
          <a:p>
            <a:endParaRPr/>
          </a:p>
        </p:txBody>
      </p:sp>
      <p:sp>
        <p:nvSpPr>
          <p:cNvPr id="85" name="Google Shape;85;p2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s-419" smtClean="0"/>
              <a:pPr/>
              <a:t>‹Nº›</a:t>
            </a:fld>
            <a:endParaRPr lang="es-419"/>
          </a:p>
        </p:txBody>
      </p:sp>
    </p:spTree>
    <p:extLst>
      <p:ext uri="{BB962C8B-B14F-4D97-AF65-F5344CB8AC3E}">
        <p14:creationId xmlns:p14="http://schemas.microsoft.com/office/powerpoint/2010/main" val="16352992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rmAutofit/>
          </a:bodyPr>
          <a:lstStyle>
            <a:lvl1pPr marL="609585" lvl="0" indent="-304792" algn="l">
              <a:lnSpc>
                <a:spcPct val="100000"/>
              </a:lnSpc>
              <a:spcBef>
                <a:spcPts val="0"/>
              </a:spcBef>
              <a:spcAft>
                <a:spcPts val="0"/>
              </a:spcAft>
              <a:buSzPts val="1800"/>
              <a:buNone/>
              <a:defRPr/>
            </a:lvl1pPr>
          </a:lstStyle>
          <a:p>
            <a:endParaRPr/>
          </a:p>
        </p:txBody>
      </p:sp>
      <p:sp>
        <p:nvSpPr>
          <p:cNvPr id="88" name="Google Shape;88;p2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s-419" smtClean="0"/>
              <a:pPr/>
              <a:t>‹Nº›</a:t>
            </a:fld>
            <a:endParaRPr lang="es-419"/>
          </a:p>
        </p:txBody>
      </p:sp>
    </p:spTree>
    <p:extLst>
      <p:ext uri="{BB962C8B-B14F-4D97-AF65-F5344CB8AC3E}">
        <p14:creationId xmlns:p14="http://schemas.microsoft.com/office/powerpoint/2010/main" val="13295645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89"/>
        <p:cNvGrpSpPr/>
        <p:nvPr/>
      </p:nvGrpSpPr>
      <p:grpSpPr>
        <a:xfrm>
          <a:off x="0" y="0"/>
          <a:ext cx="0" cy="0"/>
          <a:chOff x="0" y="0"/>
          <a:chExt cx="0" cy="0"/>
        </a:xfrm>
      </p:grpSpPr>
      <p:sp>
        <p:nvSpPr>
          <p:cNvPr id="90" name="Google Shape;90;p23"/>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91" name="Google Shape;91;p23"/>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rm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0"/>
              </a:spcBef>
              <a:spcAft>
                <a:spcPts val="0"/>
              </a:spcAft>
              <a:buSzPts val="1400"/>
              <a:buChar char="○"/>
              <a:defRPr/>
            </a:lvl2pPr>
            <a:lvl3pPr marL="1828754" lvl="2" indent="-423323" algn="ctr">
              <a:lnSpc>
                <a:spcPct val="115000"/>
              </a:lnSpc>
              <a:spcBef>
                <a:spcPts val="0"/>
              </a:spcBef>
              <a:spcAft>
                <a:spcPts val="0"/>
              </a:spcAft>
              <a:buSzPts val="1400"/>
              <a:buChar char="■"/>
              <a:defRPr/>
            </a:lvl3pPr>
            <a:lvl4pPr marL="2438339" lvl="3" indent="-423323" algn="ctr">
              <a:lnSpc>
                <a:spcPct val="115000"/>
              </a:lnSpc>
              <a:spcBef>
                <a:spcPts val="0"/>
              </a:spcBef>
              <a:spcAft>
                <a:spcPts val="0"/>
              </a:spcAft>
              <a:buSzPts val="1400"/>
              <a:buChar char="●"/>
              <a:defRPr/>
            </a:lvl4pPr>
            <a:lvl5pPr marL="3047924" lvl="4" indent="-423323" algn="ctr">
              <a:lnSpc>
                <a:spcPct val="115000"/>
              </a:lnSpc>
              <a:spcBef>
                <a:spcPts val="0"/>
              </a:spcBef>
              <a:spcAft>
                <a:spcPts val="0"/>
              </a:spcAft>
              <a:buSzPts val="1400"/>
              <a:buChar char="○"/>
              <a:defRPr/>
            </a:lvl5pPr>
            <a:lvl6pPr marL="3657509" lvl="5" indent="-423323" algn="ctr">
              <a:lnSpc>
                <a:spcPct val="115000"/>
              </a:lnSpc>
              <a:spcBef>
                <a:spcPts val="0"/>
              </a:spcBef>
              <a:spcAft>
                <a:spcPts val="0"/>
              </a:spcAft>
              <a:buSzPts val="1400"/>
              <a:buChar char="■"/>
              <a:defRPr/>
            </a:lvl6pPr>
            <a:lvl7pPr marL="4267093" lvl="6" indent="-423323" algn="ctr">
              <a:lnSpc>
                <a:spcPct val="115000"/>
              </a:lnSpc>
              <a:spcBef>
                <a:spcPts val="0"/>
              </a:spcBef>
              <a:spcAft>
                <a:spcPts val="0"/>
              </a:spcAft>
              <a:buSzPts val="1400"/>
              <a:buChar char="●"/>
              <a:defRPr/>
            </a:lvl7pPr>
            <a:lvl8pPr marL="4876678" lvl="7" indent="-423323" algn="ctr">
              <a:lnSpc>
                <a:spcPct val="115000"/>
              </a:lnSpc>
              <a:spcBef>
                <a:spcPts val="0"/>
              </a:spcBef>
              <a:spcAft>
                <a:spcPts val="0"/>
              </a:spcAft>
              <a:buSzPts val="1400"/>
              <a:buChar char="○"/>
              <a:defRPr/>
            </a:lvl8pPr>
            <a:lvl9pPr marL="5486263" lvl="8" indent="-423323" algn="ctr">
              <a:lnSpc>
                <a:spcPct val="115000"/>
              </a:lnSpc>
              <a:spcBef>
                <a:spcPts val="0"/>
              </a:spcBef>
              <a:spcAft>
                <a:spcPts val="0"/>
              </a:spcAft>
              <a:buSzPts val="1400"/>
              <a:buChar char="■"/>
              <a:defRPr/>
            </a:lvl9pPr>
          </a:lstStyle>
          <a:p>
            <a:endParaRPr/>
          </a:p>
        </p:txBody>
      </p:sp>
      <p:sp>
        <p:nvSpPr>
          <p:cNvPr id="92" name="Google Shape;92;p2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s-419" smtClean="0"/>
              <a:pPr/>
              <a:t>‹Nº›</a:t>
            </a:fld>
            <a:endParaRPr lang="es-419"/>
          </a:p>
        </p:txBody>
      </p:sp>
    </p:spTree>
    <p:extLst>
      <p:ext uri="{BB962C8B-B14F-4D97-AF65-F5344CB8AC3E}">
        <p14:creationId xmlns:p14="http://schemas.microsoft.com/office/powerpoint/2010/main" val="7657396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2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s-419" smtClean="0"/>
              <a:pPr/>
              <a:t>‹Nº›</a:t>
            </a:fld>
            <a:endParaRPr lang="es-419"/>
          </a:p>
        </p:txBody>
      </p:sp>
    </p:spTree>
    <p:extLst>
      <p:ext uri="{BB962C8B-B14F-4D97-AF65-F5344CB8AC3E}">
        <p14:creationId xmlns:p14="http://schemas.microsoft.com/office/powerpoint/2010/main" val="36189385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body" userDrawn="1">
  <p:cSld name="1_Title and body">
    <p:spTree>
      <p:nvGrpSpPr>
        <p:cNvPr id="1" name="Shape 58"/>
        <p:cNvGrpSpPr/>
        <p:nvPr/>
      </p:nvGrpSpPr>
      <p:grpSpPr>
        <a:xfrm>
          <a:off x="0" y="0"/>
          <a:ext cx="0" cy="0"/>
          <a:chOff x="0" y="0"/>
          <a:chExt cx="0" cy="0"/>
        </a:xfrm>
      </p:grpSpPr>
      <p:pic>
        <p:nvPicPr>
          <p:cNvPr id="6" name="Google Shape;139;p30" title="Fondo PPT-1.png">
            <a:extLst>
              <a:ext uri="{FF2B5EF4-FFF2-40B4-BE49-F238E27FC236}">
                <a16:creationId xmlns:a16="http://schemas.microsoft.com/office/drawing/2014/main" id="{34A0EE88-0A98-47DA-5B68-52D3E3994C44}"/>
              </a:ext>
            </a:extLst>
          </p:cNvPr>
          <p:cNvPicPr preferRelativeResize="0">
            <a:picLocks noChangeAspect="1"/>
          </p:cNvPicPr>
          <p:nvPr userDrawn="1"/>
        </p:nvPicPr>
        <p:blipFill>
          <a:blip r:embed="rId2">
            <a:alphaModFix/>
          </a:blip>
          <a:srcRect l="-14517" r="-14023" b="89710"/>
          <a:stretch/>
        </p:blipFill>
        <p:spPr>
          <a:xfrm>
            <a:off x="1" y="0"/>
            <a:ext cx="12192000" cy="548995"/>
          </a:xfrm>
          <a:prstGeom prst="rect">
            <a:avLst/>
          </a:prstGeom>
          <a:noFill/>
          <a:ln>
            <a:noFill/>
          </a:ln>
        </p:spPr>
      </p:pic>
      <p:sp>
        <p:nvSpPr>
          <p:cNvPr id="3" name="Marcador de texto 2">
            <a:extLst>
              <a:ext uri="{FF2B5EF4-FFF2-40B4-BE49-F238E27FC236}">
                <a16:creationId xmlns:a16="http://schemas.microsoft.com/office/drawing/2014/main" id="{58EA8BD8-37A6-D1D5-8477-99593A529A2A}"/>
              </a:ext>
            </a:extLst>
          </p:cNvPr>
          <p:cNvSpPr>
            <a:spLocks noGrp="1"/>
          </p:cNvSpPr>
          <p:nvPr>
            <p:ph type="body" idx="13" hasCustomPrompt="1"/>
          </p:nvPr>
        </p:nvSpPr>
        <p:spPr>
          <a:xfrm>
            <a:off x="408518" y="516213"/>
            <a:ext cx="11309351" cy="548995"/>
          </a:xfrm>
        </p:spPr>
        <p:txBody>
          <a:bodyPr>
            <a:normAutofit/>
          </a:bodyPr>
          <a:lstStyle>
            <a:lvl1pPr marL="0" indent="0" algn="l">
              <a:buNone/>
              <a:defRPr sz="3600" b="1" i="0">
                <a:solidFill>
                  <a:srgbClr val="003863"/>
                </a:solidFill>
                <a:latin typeface="gobCL" pitchFamily="50" charset="0"/>
                <a:ea typeface="Verdana" panose="020B0604030504040204" pitchFamily="34" charset="0"/>
                <a:cs typeface="gobCL" pitchFamily="50"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s-MX" dirty="0"/>
              <a:t>Título de lámina</a:t>
            </a:r>
          </a:p>
        </p:txBody>
      </p:sp>
      <p:sp>
        <p:nvSpPr>
          <p:cNvPr id="4" name="Marcador de texto 12">
            <a:extLst>
              <a:ext uri="{FF2B5EF4-FFF2-40B4-BE49-F238E27FC236}">
                <a16:creationId xmlns:a16="http://schemas.microsoft.com/office/drawing/2014/main" id="{32DF3F46-F84E-277F-110F-83219DECB0ED}"/>
              </a:ext>
            </a:extLst>
          </p:cNvPr>
          <p:cNvSpPr>
            <a:spLocks noGrp="1"/>
          </p:cNvSpPr>
          <p:nvPr>
            <p:ph type="body" sz="quarter" idx="16" hasCustomPrompt="1"/>
          </p:nvPr>
        </p:nvSpPr>
        <p:spPr>
          <a:xfrm>
            <a:off x="412750" y="1711920"/>
            <a:ext cx="11309351" cy="4523003"/>
          </a:xfrm>
        </p:spPr>
        <p:txBody>
          <a:bodyPr/>
          <a:lstStyle>
            <a:lvl1pPr marL="0" indent="0">
              <a:buNone/>
              <a:defRPr sz="2000">
                <a:solidFill>
                  <a:srgbClr val="003863"/>
                </a:solidFill>
                <a:latin typeface="gobCL" pitchFamily="50" charset="0"/>
              </a:defRPr>
            </a:lvl1pPr>
          </a:lstStyle>
          <a:p>
            <a:pPr lvl="0"/>
            <a:r>
              <a:rPr lang="es-MX" dirty="0"/>
              <a:t>Texto de lámina. </a:t>
            </a:r>
            <a:r>
              <a:rPr lang="es-MX" dirty="0" err="1"/>
              <a:t>Lorem</a:t>
            </a:r>
            <a:r>
              <a:rPr lang="es-MX" dirty="0"/>
              <a:t> </a:t>
            </a:r>
            <a:r>
              <a:rPr lang="es-MX" dirty="0" err="1"/>
              <a:t>ipsum</a:t>
            </a:r>
            <a:r>
              <a:rPr lang="es-MX" dirty="0"/>
              <a:t> dolor </a:t>
            </a:r>
            <a:r>
              <a:rPr lang="es-MX" dirty="0" err="1"/>
              <a:t>sit</a:t>
            </a:r>
            <a:r>
              <a:rPr lang="es-MX" dirty="0"/>
              <a:t> </a:t>
            </a:r>
            <a:r>
              <a:rPr lang="es-MX" dirty="0" err="1"/>
              <a:t>amet</a:t>
            </a:r>
            <a:r>
              <a:rPr lang="es-MX" dirty="0"/>
              <a:t>.</a:t>
            </a:r>
            <a:endParaRPr lang="es-CL" dirty="0"/>
          </a:p>
        </p:txBody>
      </p:sp>
      <p:sp>
        <p:nvSpPr>
          <p:cNvPr id="2" name="Marcador de texto 2">
            <a:extLst>
              <a:ext uri="{FF2B5EF4-FFF2-40B4-BE49-F238E27FC236}">
                <a16:creationId xmlns:a16="http://schemas.microsoft.com/office/drawing/2014/main" id="{2C179DB5-36A8-E9B5-048C-F0388742828A}"/>
              </a:ext>
            </a:extLst>
          </p:cNvPr>
          <p:cNvSpPr>
            <a:spLocks noGrp="1"/>
          </p:cNvSpPr>
          <p:nvPr>
            <p:ph type="body" idx="17" hasCustomPrompt="1"/>
          </p:nvPr>
        </p:nvSpPr>
        <p:spPr>
          <a:xfrm>
            <a:off x="772772" y="1014776"/>
            <a:ext cx="10954800" cy="360000"/>
          </a:xfrm>
        </p:spPr>
        <p:txBody>
          <a:bodyPr>
            <a:normAutofit/>
          </a:bodyPr>
          <a:lstStyle>
            <a:lvl1pPr marL="0" indent="0" algn="l">
              <a:buNone/>
              <a:defRPr sz="2000" b="1" i="0">
                <a:solidFill>
                  <a:srgbClr val="003863"/>
                </a:solidFill>
                <a:latin typeface="gobCL" pitchFamily="50" charset="0"/>
                <a:ea typeface="Verdana" panose="020B0604030504040204" pitchFamily="34" charset="0"/>
                <a:cs typeface="gobCL" pitchFamily="50"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s-MX" dirty="0"/>
              <a:t>Título de lámina</a:t>
            </a:r>
          </a:p>
        </p:txBody>
      </p:sp>
      <p:sp>
        <p:nvSpPr>
          <p:cNvPr id="5" name="Cheurón 5">
            <a:extLst>
              <a:ext uri="{FF2B5EF4-FFF2-40B4-BE49-F238E27FC236}">
                <a16:creationId xmlns:a16="http://schemas.microsoft.com/office/drawing/2014/main" id="{7B449EC7-C08E-9542-C7C4-EE6717058E84}"/>
              </a:ext>
            </a:extLst>
          </p:cNvPr>
          <p:cNvSpPr/>
          <p:nvPr userDrawn="1"/>
        </p:nvSpPr>
        <p:spPr>
          <a:xfrm>
            <a:off x="625706" y="1067929"/>
            <a:ext cx="147068" cy="198967"/>
          </a:xfrm>
          <a:prstGeom prst="chevron">
            <a:avLst/>
          </a:prstGeom>
          <a:solidFill>
            <a:srgbClr val="003863"/>
          </a:solidFill>
          <a:ln>
            <a:solidFill>
              <a:srgbClr val="0B45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400">
              <a:solidFill>
                <a:schemeClr val="tx1"/>
              </a:solidFill>
            </a:endParaRPr>
          </a:p>
        </p:txBody>
      </p:sp>
      <p:pic>
        <p:nvPicPr>
          <p:cNvPr id="9" name="Google Shape;139;p30" title="Fondo PPT-1.png">
            <a:extLst>
              <a:ext uri="{FF2B5EF4-FFF2-40B4-BE49-F238E27FC236}">
                <a16:creationId xmlns:a16="http://schemas.microsoft.com/office/drawing/2014/main" id="{8045250D-257C-B0D0-B0D0-8B0E5CBF7F32}"/>
              </a:ext>
            </a:extLst>
          </p:cNvPr>
          <p:cNvPicPr preferRelativeResize="0">
            <a:picLocks noChangeAspect="1"/>
          </p:cNvPicPr>
          <p:nvPr userDrawn="1"/>
        </p:nvPicPr>
        <p:blipFill>
          <a:blip r:embed="rId2">
            <a:alphaModFix/>
          </a:blip>
          <a:srcRect t="89855" b="2315"/>
          <a:stretch>
            <a:fillRect/>
          </a:stretch>
        </p:blipFill>
        <p:spPr>
          <a:xfrm>
            <a:off x="0" y="6321011"/>
            <a:ext cx="12192000" cy="536991"/>
          </a:xfrm>
          <a:prstGeom prst="rect">
            <a:avLst/>
          </a:prstGeom>
          <a:noFill/>
          <a:ln>
            <a:noFill/>
          </a:ln>
        </p:spPr>
      </p:pic>
      <p:sp>
        <p:nvSpPr>
          <p:cNvPr id="11" name="Marcador de número de diapositiva 8">
            <a:extLst>
              <a:ext uri="{FF2B5EF4-FFF2-40B4-BE49-F238E27FC236}">
                <a16:creationId xmlns:a16="http://schemas.microsoft.com/office/drawing/2014/main" id="{3A2BDC77-8E24-259E-92B8-D6DFA5412773}"/>
              </a:ext>
            </a:extLst>
          </p:cNvPr>
          <p:cNvSpPr>
            <a:spLocks noGrp="1"/>
          </p:cNvSpPr>
          <p:nvPr>
            <p:ph type="sldNum" sz="quarter" idx="14"/>
          </p:nvPr>
        </p:nvSpPr>
        <p:spPr>
          <a:xfrm>
            <a:off x="11722101" y="6527801"/>
            <a:ext cx="469900" cy="266700"/>
          </a:xfrm>
          <a:solidFill>
            <a:schemeClr val="bg1">
              <a:alpha val="50000"/>
            </a:schemeClr>
          </a:solidFill>
          <a:ln>
            <a:noFill/>
          </a:ln>
          <a:effectLst>
            <a:softEdge rad="31750"/>
          </a:effectLst>
        </p:spPr>
        <p:style>
          <a:lnRef idx="0">
            <a:scrgbClr r="0" g="0" b="0"/>
          </a:lnRef>
          <a:fillRef idx="0">
            <a:scrgbClr r="0" g="0" b="0"/>
          </a:fillRef>
          <a:effectRef idx="0">
            <a:scrgbClr r="0" g="0" b="0"/>
          </a:effectRef>
          <a:fontRef idx="minor">
            <a:schemeClr val="lt1"/>
          </a:fontRef>
        </p:style>
        <p:txBody>
          <a:bodyPr anchor="b"/>
          <a:lstStyle>
            <a:lvl1pPr>
              <a:defRPr sz="1100"/>
            </a:lvl1pPr>
          </a:lstStyle>
          <a:p>
            <a:fld id="{266097A0-6419-AF42-932A-B78F8253A792}" type="slidenum">
              <a:rPr lang="es-CL" smtClean="0"/>
              <a:pPr/>
              <a:t>‹Nº›</a:t>
            </a:fld>
            <a:endParaRPr lang="es-CL" dirty="0"/>
          </a:p>
        </p:txBody>
      </p:sp>
    </p:spTree>
    <p:extLst>
      <p:ext uri="{BB962C8B-B14F-4D97-AF65-F5344CB8AC3E}">
        <p14:creationId xmlns:p14="http://schemas.microsoft.com/office/powerpoint/2010/main" val="5601412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INDICE">
    <p:spTree>
      <p:nvGrpSpPr>
        <p:cNvPr id="1" name=""/>
        <p:cNvGrpSpPr/>
        <p:nvPr/>
      </p:nvGrpSpPr>
      <p:grpSpPr>
        <a:xfrm>
          <a:off x="0" y="0"/>
          <a:ext cx="0" cy="0"/>
          <a:chOff x="0" y="0"/>
          <a:chExt cx="0" cy="0"/>
        </a:xfrm>
      </p:grpSpPr>
      <p:pic>
        <p:nvPicPr>
          <p:cNvPr id="12" name="Google Shape;139;p30" title="Fondo PPT-1.png">
            <a:extLst>
              <a:ext uri="{FF2B5EF4-FFF2-40B4-BE49-F238E27FC236}">
                <a16:creationId xmlns:a16="http://schemas.microsoft.com/office/drawing/2014/main" id="{83908F69-DAA2-4AF9-79D0-C4B3E7CAD025}"/>
              </a:ext>
            </a:extLst>
          </p:cNvPr>
          <p:cNvPicPr preferRelativeResize="0">
            <a:picLocks noChangeAspect="1"/>
          </p:cNvPicPr>
          <p:nvPr userDrawn="1"/>
        </p:nvPicPr>
        <p:blipFill>
          <a:blip r:embed="rId2">
            <a:alphaModFix/>
          </a:blip>
          <a:srcRect t="89855" b="2315"/>
          <a:stretch>
            <a:fillRect/>
          </a:stretch>
        </p:blipFill>
        <p:spPr>
          <a:xfrm>
            <a:off x="0" y="6321011"/>
            <a:ext cx="12192000" cy="536991"/>
          </a:xfrm>
          <a:prstGeom prst="rect">
            <a:avLst/>
          </a:prstGeom>
          <a:noFill/>
          <a:ln>
            <a:noFill/>
          </a:ln>
        </p:spPr>
      </p:pic>
      <p:sp>
        <p:nvSpPr>
          <p:cNvPr id="5" name="CuadroTexto 4">
            <a:extLst>
              <a:ext uri="{FF2B5EF4-FFF2-40B4-BE49-F238E27FC236}">
                <a16:creationId xmlns:a16="http://schemas.microsoft.com/office/drawing/2014/main" id="{AA06A167-D269-1102-5F6F-046F69A53CD0}"/>
              </a:ext>
            </a:extLst>
          </p:cNvPr>
          <p:cNvSpPr txBox="1"/>
          <p:nvPr userDrawn="1"/>
        </p:nvSpPr>
        <p:spPr>
          <a:xfrm>
            <a:off x="729762" y="609959"/>
            <a:ext cx="10788695" cy="612627"/>
          </a:xfrm>
          <a:prstGeom prst="rect">
            <a:avLst/>
          </a:prstGeom>
        </p:spPr>
        <p:txBody>
          <a:bodyPr vert="horz" lIns="91440" tIns="45720" rIns="91440" bIns="45720" rtlCol="0">
            <a:normAutofit lnSpcReduction="10000"/>
          </a:bodyPr>
          <a:lstStyle>
            <a:lvl1pPr lvl="0" indent="0">
              <a:lnSpc>
                <a:spcPct val="90000"/>
              </a:lnSpc>
              <a:spcBef>
                <a:spcPts val="1000"/>
              </a:spcBef>
              <a:buFont typeface="Arial" panose="020B0604020202020204" pitchFamily="34" charset="0"/>
              <a:buNone/>
              <a:defRPr sz="4000" b="1" i="0">
                <a:solidFill>
                  <a:srgbClr val="003863"/>
                </a:solidFill>
                <a:ea typeface="Verdana" panose="020B0604030504040204" pitchFamily="34" charset="0"/>
                <a:cs typeface="Verdana" panose="020B0604030504040204" pitchFamily="34" charset="0"/>
              </a:defRPr>
            </a:lvl1pPr>
            <a:lvl2pPr indent="0">
              <a:lnSpc>
                <a:spcPct val="90000"/>
              </a:lnSpc>
              <a:spcBef>
                <a:spcPts val="500"/>
              </a:spcBef>
              <a:buFont typeface="Arial" panose="020B0604020202020204" pitchFamily="34" charse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2pPr>
            <a:lvl3pPr indent="0">
              <a:lnSpc>
                <a:spcPct val="90000"/>
              </a:lnSpc>
              <a:spcBef>
                <a:spcPts val="500"/>
              </a:spcBef>
              <a:buFont typeface="Arial" panose="020B0604020202020204" pitchFamily="34" charset="0"/>
              <a:buNone/>
              <a:defRPr>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3pPr>
            <a:lvl4pPr indent="0">
              <a:lnSpc>
                <a:spcPct val="90000"/>
              </a:lnSpc>
              <a:spcBef>
                <a:spcPts val="500"/>
              </a:spcBef>
              <a:buFont typeface="Arial" panose="020B0604020202020204" pitchFamily="34" charset="0"/>
              <a:buNone/>
              <a:defRPr sz="16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4pPr>
            <a:lvl5pPr indent="0">
              <a:lnSpc>
                <a:spcPct val="90000"/>
              </a:lnSpc>
              <a:spcBef>
                <a:spcPts val="500"/>
              </a:spcBef>
              <a:buFont typeface="Arial" panose="020B0604020202020204" pitchFamily="34" charset="0"/>
              <a:buNone/>
              <a:defRPr sz="16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pPr lvl="0"/>
            <a:r>
              <a:rPr lang="es-ES" sz="4000" dirty="0">
                <a:latin typeface="gobCL" pitchFamily="50" charset="0"/>
              </a:rPr>
              <a:t>Contenidos</a:t>
            </a:r>
            <a:endParaRPr lang="es-CL" sz="4000" dirty="0">
              <a:latin typeface="gobCL" pitchFamily="50" charset="0"/>
            </a:endParaRPr>
          </a:p>
        </p:txBody>
      </p:sp>
      <p:sp>
        <p:nvSpPr>
          <p:cNvPr id="8" name="Marcador de SmartArt 7">
            <a:extLst>
              <a:ext uri="{FF2B5EF4-FFF2-40B4-BE49-F238E27FC236}">
                <a16:creationId xmlns:a16="http://schemas.microsoft.com/office/drawing/2014/main" id="{1C7C43BA-2A52-C84A-97FF-55E3DD89EDB6}"/>
              </a:ext>
            </a:extLst>
          </p:cNvPr>
          <p:cNvSpPr>
            <a:spLocks noGrp="1"/>
          </p:cNvSpPr>
          <p:nvPr>
            <p:ph type="dgm" sz="quarter" idx="15"/>
          </p:nvPr>
        </p:nvSpPr>
        <p:spPr>
          <a:xfrm>
            <a:off x="729761" y="1394693"/>
            <a:ext cx="10788693" cy="4581236"/>
          </a:xfrm>
        </p:spPr>
        <p:txBody>
          <a:bodyPr/>
          <a:lstStyle/>
          <a:p>
            <a:endParaRPr lang="es-CL"/>
          </a:p>
        </p:txBody>
      </p:sp>
      <p:pic>
        <p:nvPicPr>
          <p:cNvPr id="11" name="Google Shape;139;p30" title="Fondo PPT-1.png">
            <a:extLst>
              <a:ext uri="{FF2B5EF4-FFF2-40B4-BE49-F238E27FC236}">
                <a16:creationId xmlns:a16="http://schemas.microsoft.com/office/drawing/2014/main" id="{452F3B16-50F5-1D11-E4D2-B50812908A43}"/>
              </a:ext>
            </a:extLst>
          </p:cNvPr>
          <p:cNvPicPr preferRelativeResize="0">
            <a:picLocks noChangeAspect="1"/>
          </p:cNvPicPr>
          <p:nvPr userDrawn="1"/>
        </p:nvPicPr>
        <p:blipFill>
          <a:blip r:embed="rId2">
            <a:alphaModFix/>
          </a:blip>
          <a:srcRect l="-14517" r="-14023" b="89710"/>
          <a:stretch/>
        </p:blipFill>
        <p:spPr>
          <a:xfrm>
            <a:off x="1" y="0"/>
            <a:ext cx="12192000" cy="548995"/>
          </a:xfrm>
          <a:prstGeom prst="rect">
            <a:avLst/>
          </a:prstGeom>
          <a:noFill/>
          <a:ln>
            <a:noFill/>
          </a:ln>
        </p:spPr>
      </p:pic>
      <p:sp>
        <p:nvSpPr>
          <p:cNvPr id="2" name="Marcador de número de diapositiva 8">
            <a:extLst>
              <a:ext uri="{FF2B5EF4-FFF2-40B4-BE49-F238E27FC236}">
                <a16:creationId xmlns:a16="http://schemas.microsoft.com/office/drawing/2014/main" id="{9CD0A3F0-7130-5502-BAC3-54C13C337EE6}"/>
              </a:ext>
            </a:extLst>
          </p:cNvPr>
          <p:cNvSpPr>
            <a:spLocks noGrp="1"/>
          </p:cNvSpPr>
          <p:nvPr>
            <p:ph type="sldNum" sz="quarter" idx="14"/>
          </p:nvPr>
        </p:nvSpPr>
        <p:spPr>
          <a:xfrm>
            <a:off x="11849101" y="6527801"/>
            <a:ext cx="342900" cy="266700"/>
          </a:xfrm>
          <a:solidFill>
            <a:schemeClr val="bg1">
              <a:alpha val="50000"/>
            </a:schemeClr>
          </a:solidFill>
          <a:ln>
            <a:noFill/>
          </a:ln>
          <a:effectLst>
            <a:softEdge rad="317500"/>
          </a:effectLst>
        </p:spPr>
        <p:style>
          <a:lnRef idx="0">
            <a:scrgbClr r="0" g="0" b="0"/>
          </a:lnRef>
          <a:fillRef idx="0">
            <a:scrgbClr r="0" g="0" b="0"/>
          </a:fillRef>
          <a:effectRef idx="0">
            <a:scrgbClr r="0" g="0" b="0"/>
          </a:effectRef>
          <a:fontRef idx="minor">
            <a:schemeClr val="lt1"/>
          </a:fontRef>
        </p:style>
        <p:txBody>
          <a:bodyPr anchor="b"/>
          <a:lstStyle>
            <a:lvl1pPr>
              <a:defRPr sz="1100"/>
            </a:lvl1pPr>
          </a:lstStyle>
          <a:p>
            <a:fld id="{266097A0-6419-AF42-932A-B78F8253A792}" type="slidenum">
              <a:rPr lang="es-CL" smtClean="0"/>
              <a:pPr/>
              <a:t>‹Nº›</a:t>
            </a:fld>
            <a:endParaRPr lang="es-CL" dirty="0"/>
          </a:p>
        </p:txBody>
      </p:sp>
    </p:spTree>
    <p:extLst>
      <p:ext uri="{BB962C8B-B14F-4D97-AF65-F5344CB8AC3E}">
        <p14:creationId xmlns:p14="http://schemas.microsoft.com/office/powerpoint/2010/main" val="2653878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DICE">
    <p:spTree>
      <p:nvGrpSpPr>
        <p:cNvPr id="1" name=""/>
        <p:cNvGrpSpPr/>
        <p:nvPr/>
      </p:nvGrpSpPr>
      <p:grpSpPr>
        <a:xfrm>
          <a:off x="0" y="0"/>
          <a:ext cx="0" cy="0"/>
          <a:chOff x="0" y="0"/>
          <a:chExt cx="0" cy="0"/>
        </a:xfrm>
      </p:grpSpPr>
      <p:pic>
        <p:nvPicPr>
          <p:cNvPr id="12" name="Google Shape;139;p30" title="Fondo PPT-1.png">
            <a:extLst>
              <a:ext uri="{FF2B5EF4-FFF2-40B4-BE49-F238E27FC236}">
                <a16:creationId xmlns:a16="http://schemas.microsoft.com/office/drawing/2014/main" id="{83908F69-DAA2-4AF9-79D0-C4B3E7CAD025}"/>
              </a:ext>
            </a:extLst>
          </p:cNvPr>
          <p:cNvPicPr preferRelativeResize="0">
            <a:picLocks noChangeAspect="1"/>
          </p:cNvPicPr>
          <p:nvPr userDrawn="1"/>
        </p:nvPicPr>
        <p:blipFill>
          <a:blip r:embed="rId2">
            <a:alphaModFix/>
          </a:blip>
          <a:srcRect t="89855" b="2315"/>
          <a:stretch>
            <a:fillRect/>
          </a:stretch>
        </p:blipFill>
        <p:spPr>
          <a:xfrm>
            <a:off x="0" y="6321011"/>
            <a:ext cx="12192000" cy="536990"/>
          </a:xfrm>
          <a:prstGeom prst="rect">
            <a:avLst/>
          </a:prstGeom>
          <a:noFill/>
          <a:ln>
            <a:noFill/>
          </a:ln>
        </p:spPr>
      </p:pic>
      <p:sp>
        <p:nvSpPr>
          <p:cNvPr id="5" name="CuadroTexto 4">
            <a:extLst>
              <a:ext uri="{FF2B5EF4-FFF2-40B4-BE49-F238E27FC236}">
                <a16:creationId xmlns:a16="http://schemas.microsoft.com/office/drawing/2014/main" id="{AA06A167-D269-1102-5F6F-046F69A53CD0}"/>
              </a:ext>
            </a:extLst>
          </p:cNvPr>
          <p:cNvSpPr txBox="1"/>
          <p:nvPr userDrawn="1"/>
        </p:nvSpPr>
        <p:spPr>
          <a:xfrm>
            <a:off x="729762" y="609958"/>
            <a:ext cx="10788694" cy="612627"/>
          </a:xfrm>
          <a:prstGeom prst="rect">
            <a:avLst/>
          </a:prstGeom>
        </p:spPr>
        <p:txBody>
          <a:bodyPr vert="horz" lIns="91440" tIns="45720" rIns="91440" bIns="45720" rtlCol="0">
            <a:normAutofit lnSpcReduction="10000"/>
          </a:bodyPr>
          <a:lstStyle>
            <a:lvl1pPr lvl="0" indent="0">
              <a:lnSpc>
                <a:spcPct val="90000"/>
              </a:lnSpc>
              <a:spcBef>
                <a:spcPts val="1000"/>
              </a:spcBef>
              <a:buFont typeface="Arial" panose="020B0604020202020204" pitchFamily="34" charset="0"/>
              <a:buNone/>
              <a:defRPr sz="4000" b="1" i="0">
                <a:solidFill>
                  <a:srgbClr val="003863"/>
                </a:solidFill>
                <a:ea typeface="Verdana" panose="020B0604030504040204" pitchFamily="34" charset="0"/>
                <a:cs typeface="Verdana" panose="020B0604030504040204" pitchFamily="34" charset="0"/>
              </a:defRPr>
            </a:lvl1pPr>
            <a:lvl2pPr indent="0">
              <a:lnSpc>
                <a:spcPct val="90000"/>
              </a:lnSpc>
              <a:spcBef>
                <a:spcPts val="500"/>
              </a:spcBef>
              <a:buFont typeface="Arial" panose="020B0604020202020204" pitchFamily="34" charse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2pPr>
            <a:lvl3pPr indent="0">
              <a:lnSpc>
                <a:spcPct val="90000"/>
              </a:lnSpc>
              <a:spcBef>
                <a:spcPts val="500"/>
              </a:spcBef>
              <a:buFont typeface="Arial" panose="020B0604020202020204" pitchFamily="34" charset="0"/>
              <a:buNone/>
              <a:defRPr>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3pPr>
            <a:lvl4pPr indent="0">
              <a:lnSpc>
                <a:spcPct val="90000"/>
              </a:lnSpc>
              <a:spcBef>
                <a:spcPts val="500"/>
              </a:spcBef>
              <a:buFont typeface="Arial" panose="020B0604020202020204" pitchFamily="34" charset="0"/>
              <a:buNone/>
              <a:defRPr sz="16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4pPr>
            <a:lvl5pPr indent="0">
              <a:lnSpc>
                <a:spcPct val="90000"/>
              </a:lnSpc>
              <a:spcBef>
                <a:spcPts val="500"/>
              </a:spcBef>
              <a:buFont typeface="Arial" panose="020B0604020202020204" pitchFamily="34" charset="0"/>
              <a:buNone/>
              <a:defRPr sz="16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pPr lvl="0"/>
            <a:r>
              <a:rPr lang="es-ES" dirty="0">
                <a:latin typeface="gobCL" pitchFamily="50" charset="0"/>
              </a:rPr>
              <a:t>Contenidos</a:t>
            </a:r>
            <a:endParaRPr lang="es-CL" dirty="0">
              <a:latin typeface="gobCL" pitchFamily="50" charset="0"/>
            </a:endParaRPr>
          </a:p>
        </p:txBody>
      </p:sp>
      <p:sp>
        <p:nvSpPr>
          <p:cNvPr id="8" name="Marcador de SmartArt 7">
            <a:extLst>
              <a:ext uri="{FF2B5EF4-FFF2-40B4-BE49-F238E27FC236}">
                <a16:creationId xmlns:a16="http://schemas.microsoft.com/office/drawing/2014/main" id="{1C7C43BA-2A52-C84A-97FF-55E3DD89EDB6}"/>
              </a:ext>
            </a:extLst>
          </p:cNvPr>
          <p:cNvSpPr>
            <a:spLocks noGrp="1"/>
          </p:cNvSpPr>
          <p:nvPr>
            <p:ph type="dgm" sz="quarter" idx="15"/>
          </p:nvPr>
        </p:nvSpPr>
        <p:spPr>
          <a:xfrm>
            <a:off x="729761" y="1394692"/>
            <a:ext cx="10788693" cy="4581236"/>
          </a:xfrm>
        </p:spPr>
        <p:txBody>
          <a:bodyPr/>
          <a:lstStyle/>
          <a:p>
            <a:endParaRPr lang="es-CL"/>
          </a:p>
        </p:txBody>
      </p:sp>
      <p:pic>
        <p:nvPicPr>
          <p:cNvPr id="11" name="Google Shape;139;p30" title="Fondo PPT-1.png">
            <a:extLst>
              <a:ext uri="{FF2B5EF4-FFF2-40B4-BE49-F238E27FC236}">
                <a16:creationId xmlns:a16="http://schemas.microsoft.com/office/drawing/2014/main" id="{452F3B16-50F5-1D11-E4D2-B50812908A43}"/>
              </a:ext>
            </a:extLst>
          </p:cNvPr>
          <p:cNvPicPr preferRelativeResize="0">
            <a:picLocks noChangeAspect="1"/>
          </p:cNvPicPr>
          <p:nvPr userDrawn="1"/>
        </p:nvPicPr>
        <p:blipFill>
          <a:blip r:embed="rId2">
            <a:alphaModFix/>
          </a:blip>
          <a:srcRect l="-14517" r="-14023" b="89710"/>
          <a:stretch/>
        </p:blipFill>
        <p:spPr>
          <a:xfrm>
            <a:off x="1" y="0"/>
            <a:ext cx="12192000" cy="548994"/>
          </a:xfrm>
          <a:prstGeom prst="rect">
            <a:avLst/>
          </a:prstGeom>
          <a:noFill/>
          <a:ln>
            <a:noFill/>
          </a:ln>
        </p:spPr>
      </p:pic>
      <p:sp>
        <p:nvSpPr>
          <p:cNvPr id="2" name="Marcador de número de diapositiva 8">
            <a:extLst>
              <a:ext uri="{FF2B5EF4-FFF2-40B4-BE49-F238E27FC236}">
                <a16:creationId xmlns:a16="http://schemas.microsoft.com/office/drawing/2014/main" id="{9CD0A3F0-7130-5502-BAC3-54C13C337EE6}"/>
              </a:ext>
            </a:extLst>
          </p:cNvPr>
          <p:cNvSpPr>
            <a:spLocks noGrp="1"/>
          </p:cNvSpPr>
          <p:nvPr>
            <p:ph type="sldNum" sz="quarter" idx="14"/>
          </p:nvPr>
        </p:nvSpPr>
        <p:spPr>
          <a:xfrm>
            <a:off x="11849100" y="6527800"/>
            <a:ext cx="342900" cy="266700"/>
          </a:xfrm>
          <a:solidFill>
            <a:schemeClr val="bg1">
              <a:alpha val="50000"/>
            </a:schemeClr>
          </a:solidFill>
          <a:ln>
            <a:noFill/>
          </a:ln>
          <a:effectLst>
            <a:softEdge rad="317500"/>
          </a:effectLst>
        </p:spPr>
        <p:style>
          <a:lnRef idx="0">
            <a:scrgbClr r="0" g="0" b="0"/>
          </a:lnRef>
          <a:fillRef idx="0">
            <a:scrgbClr r="0" g="0" b="0"/>
          </a:fillRef>
          <a:effectRef idx="0">
            <a:scrgbClr r="0" g="0" b="0"/>
          </a:effectRef>
          <a:fontRef idx="minor">
            <a:schemeClr val="lt1"/>
          </a:fontRef>
        </p:style>
        <p:txBody>
          <a:bodyPr anchor="b"/>
          <a:lstStyle>
            <a:lvl1pPr>
              <a:defRPr sz="1100"/>
            </a:lvl1pPr>
          </a:lstStyle>
          <a:p>
            <a:fld id="{266097A0-6419-AF42-932A-B78F8253A792}" type="slidenum">
              <a:rPr lang="es-CL" smtClean="0"/>
              <a:pPr/>
              <a:t>‹Nº›</a:t>
            </a:fld>
            <a:endParaRPr lang="es-CL" dirty="0"/>
          </a:p>
        </p:txBody>
      </p:sp>
    </p:spTree>
    <p:extLst>
      <p:ext uri="{BB962C8B-B14F-4D97-AF65-F5344CB8AC3E}">
        <p14:creationId xmlns:p14="http://schemas.microsoft.com/office/powerpoint/2010/main" val="5269737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Lámina interior_op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481A2E76-457B-7287-B7E9-E9E0C0329FCC}"/>
              </a:ext>
            </a:extLst>
          </p:cNvPr>
          <p:cNvSpPr>
            <a:spLocks noGrp="1"/>
          </p:cNvSpPr>
          <p:nvPr>
            <p:ph type="body" idx="1" hasCustomPrompt="1"/>
          </p:nvPr>
        </p:nvSpPr>
        <p:spPr>
          <a:xfrm>
            <a:off x="831850" y="623078"/>
            <a:ext cx="10515600" cy="518388"/>
          </a:xfrm>
        </p:spPr>
        <p:txBody>
          <a:bodyPr>
            <a:normAutofit/>
          </a:bodyPr>
          <a:lstStyle>
            <a:lvl1pPr marL="0" indent="0">
              <a:buNone/>
              <a:defRPr sz="4000" b="1" i="0">
                <a:solidFill>
                  <a:srgbClr val="0B4581"/>
                </a:solidFill>
                <a:latin typeface="Verdana" panose="020B0604030504040204" pitchFamily="34" charset="0"/>
                <a:ea typeface="Verdana" panose="020B0604030504040204" pitchFamily="34" charset="0"/>
                <a:cs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Título de lámina</a:t>
            </a:r>
          </a:p>
        </p:txBody>
      </p:sp>
      <p:sp>
        <p:nvSpPr>
          <p:cNvPr id="13" name="Marcador de texto 12">
            <a:extLst>
              <a:ext uri="{FF2B5EF4-FFF2-40B4-BE49-F238E27FC236}">
                <a16:creationId xmlns:a16="http://schemas.microsoft.com/office/drawing/2014/main" id="{98520361-BD56-4E8E-9CB5-6FC8EDEDDB91}"/>
              </a:ext>
            </a:extLst>
          </p:cNvPr>
          <p:cNvSpPr>
            <a:spLocks noGrp="1"/>
          </p:cNvSpPr>
          <p:nvPr>
            <p:ph type="body" sz="quarter" idx="16" hasCustomPrompt="1"/>
          </p:nvPr>
        </p:nvSpPr>
        <p:spPr>
          <a:xfrm>
            <a:off x="3821113" y="1991656"/>
            <a:ext cx="7569200" cy="3584575"/>
          </a:xfrm>
        </p:spPr>
        <p:txBody>
          <a:bodyPr/>
          <a:lstStyle>
            <a:lvl1pPr marL="0" indent="0">
              <a:buNone/>
              <a:defRPr sz="2000">
                <a:solidFill>
                  <a:srgbClr val="0C4581"/>
                </a:solidFill>
              </a:defRPr>
            </a:lvl1pPr>
          </a:lstStyle>
          <a:p>
            <a:pPr lvl="0"/>
            <a:r>
              <a:rPr lang="es-MX"/>
              <a:t>Texto de lámina. Lorem ipsum dolor sit amet.</a:t>
            </a:r>
            <a:endParaRPr lang="es-CL"/>
          </a:p>
        </p:txBody>
      </p:sp>
    </p:spTree>
    <p:extLst>
      <p:ext uri="{BB962C8B-B14F-4D97-AF65-F5344CB8AC3E}">
        <p14:creationId xmlns:p14="http://schemas.microsoft.com/office/powerpoint/2010/main" val="24782017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40771E8B-6CA5-40B2-8038-0E112F3DAC1C}" type="datetimeFigureOut">
              <a:rPr lang="es-ES" smtClean="0"/>
              <a:t>05/08/2026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9787891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05/08/2026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11796861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40771E8B-6CA5-40B2-8038-0E112F3DAC1C}" type="datetimeFigureOut">
              <a:rPr lang="es-ES" smtClean="0"/>
              <a:t>05/08/2026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209170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40771E8B-6CA5-40B2-8038-0E112F3DAC1C}" type="datetimeFigureOut">
              <a:rPr lang="es-ES" smtClean="0"/>
              <a:t>05/08/2026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5614150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40771E8B-6CA5-40B2-8038-0E112F3DAC1C}" type="datetimeFigureOut">
              <a:rPr lang="es-ES" smtClean="0"/>
              <a:t>05/08/2026</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16109548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40771E8B-6CA5-40B2-8038-0E112F3DAC1C}" type="datetimeFigureOut">
              <a:rPr lang="es-ES" smtClean="0"/>
              <a:t>05/08/2026</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13954480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40771E8B-6CA5-40B2-8038-0E112F3DAC1C}" type="datetimeFigureOut">
              <a:rPr lang="es-ES" smtClean="0"/>
              <a:t>05/08/2026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409325732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40771E8B-6CA5-40B2-8038-0E112F3DAC1C}" type="datetimeFigureOut">
              <a:rPr lang="es-ES" smtClean="0"/>
              <a:t>05/08/2026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18035529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40771E8B-6CA5-40B2-8038-0E112F3DAC1C}" type="datetimeFigureOut">
              <a:rPr lang="es-ES" smtClean="0"/>
              <a:t>05/08/2026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970008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preserve="1" userDrawn="1">
  <p:cSld name="Title and body">
    <p:spTree>
      <p:nvGrpSpPr>
        <p:cNvPr id="1" name="Shape 58"/>
        <p:cNvGrpSpPr/>
        <p:nvPr/>
      </p:nvGrpSpPr>
      <p:grpSpPr>
        <a:xfrm>
          <a:off x="0" y="0"/>
          <a:ext cx="0" cy="0"/>
          <a:chOff x="0" y="0"/>
          <a:chExt cx="0" cy="0"/>
        </a:xfrm>
      </p:grpSpPr>
      <p:pic>
        <p:nvPicPr>
          <p:cNvPr id="6" name="Google Shape;139;p30" title="Fondo PPT-1.png">
            <a:extLst>
              <a:ext uri="{FF2B5EF4-FFF2-40B4-BE49-F238E27FC236}">
                <a16:creationId xmlns:a16="http://schemas.microsoft.com/office/drawing/2014/main" id="{34A0EE88-0A98-47DA-5B68-52D3E3994C44}"/>
              </a:ext>
            </a:extLst>
          </p:cNvPr>
          <p:cNvPicPr preferRelativeResize="0">
            <a:picLocks noChangeAspect="1"/>
          </p:cNvPicPr>
          <p:nvPr userDrawn="1"/>
        </p:nvPicPr>
        <p:blipFill>
          <a:blip r:embed="rId2">
            <a:alphaModFix/>
          </a:blip>
          <a:srcRect l="-14517" r="-14023" b="89710"/>
          <a:stretch/>
        </p:blipFill>
        <p:spPr>
          <a:xfrm>
            <a:off x="-84061" y="-40602"/>
            <a:ext cx="12192000" cy="548994"/>
          </a:xfrm>
          <a:prstGeom prst="rect">
            <a:avLst/>
          </a:prstGeom>
          <a:noFill/>
          <a:ln>
            <a:noFill/>
          </a:ln>
        </p:spPr>
      </p:pic>
      <p:pic>
        <p:nvPicPr>
          <p:cNvPr id="9" name="Google Shape;139;p30" title="Fondo PPT-1.png">
            <a:extLst>
              <a:ext uri="{FF2B5EF4-FFF2-40B4-BE49-F238E27FC236}">
                <a16:creationId xmlns:a16="http://schemas.microsoft.com/office/drawing/2014/main" id="{8045250D-257C-B0D0-B0D0-8B0E5CBF7F32}"/>
              </a:ext>
            </a:extLst>
          </p:cNvPr>
          <p:cNvPicPr preferRelativeResize="0">
            <a:picLocks noChangeAspect="1"/>
          </p:cNvPicPr>
          <p:nvPr userDrawn="1"/>
        </p:nvPicPr>
        <p:blipFill>
          <a:blip r:embed="rId2">
            <a:alphaModFix/>
          </a:blip>
          <a:srcRect t="89855" b="2315"/>
          <a:stretch>
            <a:fillRect/>
          </a:stretch>
        </p:blipFill>
        <p:spPr>
          <a:xfrm>
            <a:off x="0" y="6321011"/>
            <a:ext cx="12192000" cy="536990"/>
          </a:xfrm>
          <a:prstGeom prst="rect">
            <a:avLst/>
          </a:prstGeom>
          <a:noFill/>
          <a:ln>
            <a:noFill/>
          </a:ln>
        </p:spPr>
      </p:pic>
      <p:sp>
        <p:nvSpPr>
          <p:cNvPr id="11" name="Marcador de número de diapositiva 8">
            <a:extLst>
              <a:ext uri="{FF2B5EF4-FFF2-40B4-BE49-F238E27FC236}">
                <a16:creationId xmlns:a16="http://schemas.microsoft.com/office/drawing/2014/main" id="{3A2BDC77-8E24-259E-92B8-D6DFA5412773}"/>
              </a:ext>
            </a:extLst>
          </p:cNvPr>
          <p:cNvSpPr>
            <a:spLocks noGrp="1"/>
          </p:cNvSpPr>
          <p:nvPr>
            <p:ph type="sldNum" sz="quarter" idx="14"/>
          </p:nvPr>
        </p:nvSpPr>
        <p:spPr>
          <a:xfrm>
            <a:off x="11722100" y="6527800"/>
            <a:ext cx="469900" cy="266700"/>
          </a:xfrm>
          <a:solidFill>
            <a:schemeClr val="bg1">
              <a:alpha val="50000"/>
            </a:schemeClr>
          </a:solidFill>
          <a:ln>
            <a:noFill/>
          </a:ln>
          <a:effectLst>
            <a:softEdge rad="31750"/>
          </a:effectLst>
        </p:spPr>
        <p:style>
          <a:lnRef idx="0">
            <a:scrgbClr r="0" g="0" b="0"/>
          </a:lnRef>
          <a:fillRef idx="0">
            <a:scrgbClr r="0" g="0" b="0"/>
          </a:fillRef>
          <a:effectRef idx="0">
            <a:scrgbClr r="0" g="0" b="0"/>
          </a:effectRef>
          <a:fontRef idx="minor">
            <a:schemeClr val="lt1"/>
          </a:fontRef>
        </p:style>
        <p:txBody>
          <a:bodyPr anchor="b"/>
          <a:lstStyle>
            <a:lvl1pPr>
              <a:defRPr sz="1100"/>
            </a:lvl1pPr>
          </a:lstStyle>
          <a:p>
            <a:fld id="{266097A0-6419-AF42-932A-B78F8253A792}" type="slidenum">
              <a:rPr lang="es-CL" smtClean="0"/>
              <a:pPr/>
              <a:t>‹Nº›</a:t>
            </a:fld>
            <a:endParaRPr lang="es-CL" dirty="0"/>
          </a:p>
        </p:txBody>
      </p:sp>
      <p:sp>
        <p:nvSpPr>
          <p:cNvPr id="10" name="Rectángulo 9">
            <a:extLst>
              <a:ext uri="{FF2B5EF4-FFF2-40B4-BE49-F238E27FC236}">
                <a16:creationId xmlns:a16="http://schemas.microsoft.com/office/drawing/2014/main" id="{73F2BCED-059C-5FA1-A9BA-2A2F20E4EC83}"/>
              </a:ext>
            </a:extLst>
          </p:cNvPr>
          <p:cNvSpPr/>
          <p:nvPr userDrawn="1"/>
        </p:nvSpPr>
        <p:spPr>
          <a:xfrm>
            <a:off x="4810474" y="359681"/>
            <a:ext cx="2374682" cy="501447"/>
          </a:xfrm>
          <a:prstGeom prst="rect">
            <a:avLst/>
          </a:prstGeom>
          <a:solidFill>
            <a:srgbClr val="032840"/>
          </a:solidFill>
          <a:ln w="9525" cap="flat" cmpd="sng" algn="ctr">
            <a:noFill/>
            <a:prstDash val="solid"/>
          </a:ln>
          <a:effectLst/>
        </p:spPr>
        <p:txBody>
          <a:bodyPr rtlCol="0" anchor="ctr"/>
          <a:lstStyle/>
          <a:p>
            <a:pPr marL="0" marR="0" lvl="0" indent="0" algn="ctr" defTabSz="562447" eaLnBrk="1" fontAlgn="auto" latinLnBrk="0" hangingPunct="1">
              <a:lnSpc>
                <a:spcPct val="100000"/>
              </a:lnSpc>
              <a:spcBef>
                <a:spcPts val="0"/>
              </a:spcBef>
              <a:spcAft>
                <a:spcPts val="0"/>
              </a:spcAft>
              <a:buClrTx/>
              <a:buSzTx/>
              <a:buFontTx/>
              <a:buNone/>
              <a:tabLst/>
              <a:defRPr/>
            </a:pPr>
            <a:endParaRPr kumimoji="0" lang="es-CL" sz="2000" b="0" i="0" u="none" strike="noStrike" kern="0" cap="none" spc="0" normalizeH="0" baseline="0" noProof="0">
              <a:ln>
                <a:noFill/>
              </a:ln>
              <a:solidFill>
                <a:prstClr val="white"/>
              </a:solidFill>
              <a:effectLst/>
              <a:uLnTx/>
              <a:uFillTx/>
              <a:latin typeface="Calibri"/>
              <a:ea typeface="+mn-ea"/>
              <a:cs typeface="+mn-cs"/>
            </a:endParaRPr>
          </a:p>
        </p:txBody>
      </p:sp>
      <p:sp>
        <p:nvSpPr>
          <p:cNvPr id="12" name="CuadroTexto 11">
            <a:extLst>
              <a:ext uri="{FF2B5EF4-FFF2-40B4-BE49-F238E27FC236}">
                <a16:creationId xmlns:a16="http://schemas.microsoft.com/office/drawing/2014/main" id="{7CABD5AE-A347-A53F-5D5F-9D1DD750F5AA}"/>
              </a:ext>
            </a:extLst>
          </p:cNvPr>
          <p:cNvSpPr txBox="1"/>
          <p:nvPr userDrawn="1"/>
        </p:nvSpPr>
        <p:spPr>
          <a:xfrm>
            <a:off x="4552550" y="408883"/>
            <a:ext cx="2890529" cy="430887"/>
          </a:xfrm>
          <a:prstGeom prst="rect">
            <a:avLst/>
          </a:prstGeom>
          <a:noFill/>
        </p:spPr>
        <p:txBody>
          <a:bodyPr wrap="square" rtlCol="0">
            <a:spAutoFit/>
          </a:bodyPr>
          <a:lstStyle/>
          <a:p>
            <a:pPr algn="ctr" defTabSz="562447">
              <a:defRPr/>
            </a:pPr>
            <a:r>
              <a:rPr lang="es-CL" sz="1100" b="1" dirty="0">
                <a:solidFill>
                  <a:prstClr val="white"/>
                </a:solidFill>
                <a:latin typeface="Verdana" panose="020B0604030504040204" pitchFamily="34" charset="0"/>
                <a:ea typeface="Verdana" panose="020B0604030504040204" pitchFamily="34" charset="0"/>
                <a:cs typeface="Verdana" panose="020B0604030504040204" pitchFamily="34" charset="0"/>
              </a:rPr>
              <a:t>LEY MARCO DE CAMBIO CLIMÁTICO</a:t>
            </a:r>
          </a:p>
        </p:txBody>
      </p:sp>
      <p:sp>
        <p:nvSpPr>
          <p:cNvPr id="13" name="Rectángulo 12">
            <a:extLst>
              <a:ext uri="{FF2B5EF4-FFF2-40B4-BE49-F238E27FC236}">
                <a16:creationId xmlns:a16="http://schemas.microsoft.com/office/drawing/2014/main" id="{5FA39D9F-2D5E-E6DE-0954-3A1A62BD2A16}"/>
              </a:ext>
            </a:extLst>
          </p:cNvPr>
          <p:cNvSpPr/>
          <p:nvPr userDrawn="1"/>
        </p:nvSpPr>
        <p:spPr>
          <a:xfrm>
            <a:off x="32231" y="954192"/>
            <a:ext cx="2639573" cy="2205333"/>
          </a:xfrm>
          <a:prstGeom prst="rect">
            <a:avLst/>
          </a:prstGeom>
          <a:solidFill>
            <a:sysClr val="window" lastClr="FFFFFF">
              <a:lumMod val="95000"/>
            </a:sysClr>
          </a:solidFill>
          <a:ln w="9525" cap="flat" cmpd="sng" algn="ctr">
            <a:solidFill>
              <a:sysClr val="window" lastClr="FFFFFF">
                <a:lumMod val="65000"/>
              </a:sysClr>
            </a:solidFill>
            <a:prstDash val="solid"/>
          </a:ln>
          <a:effectLst/>
        </p:spPr>
        <p:txBody>
          <a:bodyPr rtlCol="0" anchor="ctr"/>
          <a:lstStyle/>
          <a:p>
            <a:pPr marL="0" marR="0" lvl="0" indent="0" algn="ctr" defTabSz="562447" eaLnBrk="1" fontAlgn="auto" latinLnBrk="0" hangingPunct="1">
              <a:lnSpc>
                <a:spcPct val="100000"/>
              </a:lnSpc>
              <a:spcBef>
                <a:spcPts val="0"/>
              </a:spcBef>
              <a:spcAft>
                <a:spcPts val="0"/>
              </a:spcAft>
              <a:buClrTx/>
              <a:buSzTx/>
              <a:buFontTx/>
              <a:buNone/>
              <a:tabLst/>
              <a:defRPr/>
            </a:pPr>
            <a:endParaRPr kumimoji="0" lang="es-CL" sz="2000" b="0" i="0" u="none" strike="noStrike" kern="0" cap="none" spc="0" normalizeH="0" baseline="0" noProof="0">
              <a:ln>
                <a:noFill/>
              </a:ln>
              <a:solidFill>
                <a:prstClr val="white"/>
              </a:solidFill>
              <a:effectLst/>
              <a:uLnTx/>
              <a:uFillTx/>
              <a:latin typeface="Calibri"/>
              <a:ea typeface="+mn-ea"/>
              <a:cs typeface="+mn-cs"/>
            </a:endParaRPr>
          </a:p>
        </p:txBody>
      </p:sp>
      <p:sp>
        <p:nvSpPr>
          <p:cNvPr id="14" name="CuadroTexto 13">
            <a:extLst>
              <a:ext uri="{FF2B5EF4-FFF2-40B4-BE49-F238E27FC236}">
                <a16:creationId xmlns:a16="http://schemas.microsoft.com/office/drawing/2014/main" id="{BC74F976-6AE6-3FFE-8035-C5CDFC28409B}"/>
              </a:ext>
            </a:extLst>
          </p:cNvPr>
          <p:cNvSpPr txBox="1"/>
          <p:nvPr userDrawn="1"/>
        </p:nvSpPr>
        <p:spPr>
          <a:xfrm>
            <a:off x="78563" y="905200"/>
            <a:ext cx="2653260" cy="507831"/>
          </a:xfrm>
          <a:prstGeom prst="rect">
            <a:avLst/>
          </a:prstGeom>
          <a:noFill/>
        </p:spPr>
        <p:txBody>
          <a:bodyPr wrap="square" rtlCol="0">
            <a:spAutoFit/>
          </a:bodyPr>
          <a:lstStyle/>
          <a:p>
            <a:pPr algn="ctr" defTabSz="562447">
              <a:defRPr/>
            </a:pPr>
            <a:r>
              <a:rPr lang="es-ES" sz="900" b="1" dirty="0">
                <a:solidFill>
                  <a:prstClr val="black">
                    <a:lumMod val="65000"/>
                    <a:lumOff val="35000"/>
                  </a:prstClr>
                </a:solidFill>
                <a:latin typeface="Verdana" panose="020B0604030504040204" pitchFamily="34" charset="0"/>
                <a:ea typeface="Verdana" panose="020B0604030504040204" pitchFamily="34" charset="0"/>
                <a:cs typeface="Verdana" panose="020B0604030504040204" pitchFamily="34" charset="0"/>
              </a:rPr>
              <a:t>Sistema Nacional de Acceso a la Información y Participación Ciudadana sobre Cambio Climático</a:t>
            </a:r>
            <a:endParaRPr lang="es-CL" sz="900" b="1" dirty="0">
              <a:solidFill>
                <a:prstClr val="black">
                  <a:lumMod val="65000"/>
                  <a:lumOff val="35000"/>
                </a:prstClr>
              </a:solidFill>
              <a:latin typeface="Verdana" panose="020B0604030504040204" pitchFamily="34" charset="0"/>
              <a:ea typeface="Verdana" panose="020B0604030504040204" pitchFamily="34" charset="0"/>
              <a:cs typeface="Verdana" panose="020B0604030504040204" pitchFamily="34" charset="0"/>
            </a:endParaRPr>
          </a:p>
        </p:txBody>
      </p:sp>
      <p:sp>
        <p:nvSpPr>
          <p:cNvPr id="15" name="Rectángulo 14">
            <a:extLst>
              <a:ext uri="{FF2B5EF4-FFF2-40B4-BE49-F238E27FC236}">
                <a16:creationId xmlns:a16="http://schemas.microsoft.com/office/drawing/2014/main" id="{B1A54DE1-3E78-BDF5-636F-57BD736616EB}"/>
              </a:ext>
            </a:extLst>
          </p:cNvPr>
          <p:cNvSpPr/>
          <p:nvPr userDrawn="1"/>
        </p:nvSpPr>
        <p:spPr>
          <a:xfrm>
            <a:off x="72131" y="1402348"/>
            <a:ext cx="2639576" cy="1646202"/>
          </a:xfrm>
          <a:prstGeom prst="rect">
            <a:avLst/>
          </a:prstGeom>
          <a:solidFill>
            <a:srgbClr val="54B8AD"/>
          </a:solidFill>
          <a:ln w="9525" cap="flat" cmpd="sng" algn="ctr">
            <a:noFill/>
            <a:prstDash val="solid"/>
          </a:ln>
          <a:effectLst/>
        </p:spPr>
        <p:txBody>
          <a:bodyPr rtlCol="0" anchor="ctr"/>
          <a:lstStyle/>
          <a:p>
            <a:pPr marL="0" marR="0" lvl="0" indent="0" algn="ctr" defTabSz="562447" eaLnBrk="1" fontAlgn="auto" latinLnBrk="0" hangingPunct="1">
              <a:lnSpc>
                <a:spcPct val="100000"/>
              </a:lnSpc>
              <a:spcBef>
                <a:spcPts val="0"/>
              </a:spcBef>
              <a:spcAft>
                <a:spcPts val="0"/>
              </a:spcAft>
              <a:buClrTx/>
              <a:buSzTx/>
              <a:buFontTx/>
              <a:buNone/>
              <a:tabLst/>
              <a:defRPr/>
            </a:pPr>
            <a:endParaRPr kumimoji="0" lang="es-CL" sz="2000" b="0" i="0" u="none" strike="noStrike" kern="0" cap="none" spc="0" normalizeH="0" baseline="0" noProof="0">
              <a:ln>
                <a:noFill/>
              </a:ln>
              <a:solidFill>
                <a:prstClr val="white"/>
              </a:solidFill>
              <a:effectLst/>
              <a:uLnTx/>
              <a:uFillTx/>
              <a:latin typeface="Calibri"/>
              <a:ea typeface="+mn-ea"/>
              <a:cs typeface="+mn-cs"/>
            </a:endParaRPr>
          </a:p>
        </p:txBody>
      </p:sp>
      <p:sp>
        <p:nvSpPr>
          <p:cNvPr id="16" name="CuadroTexto 15">
            <a:extLst>
              <a:ext uri="{FF2B5EF4-FFF2-40B4-BE49-F238E27FC236}">
                <a16:creationId xmlns:a16="http://schemas.microsoft.com/office/drawing/2014/main" id="{33B57234-9F6D-E456-A2B4-CC4156ECA1D5}"/>
              </a:ext>
            </a:extLst>
          </p:cNvPr>
          <p:cNvSpPr txBox="1"/>
          <p:nvPr userDrawn="1"/>
        </p:nvSpPr>
        <p:spPr>
          <a:xfrm>
            <a:off x="109621" y="1392871"/>
            <a:ext cx="2524844" cy="1792798"/>
          </a:xfrm>
          <a:prstGeom prst="rect">
            <a:avLst/>
          </a:prstGeom>
          <a:noFill/>
        </p:spPr>
        <p:txBody>
          <a:bodyPr wrap="square" rtlCol="0">
            <a:spAutoFit/>
          </a:bodyPr>
          <a:lstStyle/>
          <a:p>
            <a:pPr marL="171450" indent="-171450" defTabSz="562447">
              <a:buFont typeface="Arial" panose="020B0604020202020204" pitchFamily="34" charset="0"/>
              <a:buChar char="•"/>
              <a:defRPr/>
            </a:pPr>
            <a:r>
              <a:rPr lang="es-CL" sz="1000" dirty="0">
                <a:solidFill>
                  <a:prstClr val="white"/>
                </a:solidFill>
                <a:latin typeface="Verdana" panose="020B0604030504040204" pitchFamily="34" charset="0"/>
                <a:ea typeface="Verdana" panose="020B0604030504040204" pitchFamily="34" charset="0"/>
                <a:cs typeface="Verdana" panose="020B0604030504040204" pitchFamily="34" charset="0"/>
              </a:rPr>
              <a:t>Plataforma de Adaptación Climática (ARClim)</a:t>
            </a:r>
          </a:p>
          <a:p>
            <a:pPr marL="171450" indent="-171450" defTabSz="562447">
              <a:buFont typeface="Arial" panose="020B0604020202020204" pitchFamily="34" charset="0"/>
              <a:buChar char="•"/>
              <a:defRPr/>
            </a:pPr>
            <a:r>
              <a:rPr lang="es-CL" sz="1000" dirty="0">
                <a:solidFill>
                  <a:prstClr val="white"/>
                </a:solidFill>
                <a:latin typeface="Verdana" panose="020B0604030504040204" pitchFamily="34" charset="0"/>
                <a:ea typeface="Verdana" panose="020B0604030504040204" pitchFamily="34" charset="0"/>
                <a:cs typeface="Verdana" panose="020B0604030504040204" pitchFamily="34" charset="0"/>
              </a:rPr>
              <a:t>Repositorio Científico de Cambio Climático</a:t>
            </a:r>
          </a:p>
          <a:p>
            <a:pPr marL="171450" indent="-171450" defTabSz="562447">
              <a:buFont typeface="Arial" panose="020B0604020202020204" pitchFamily="34" charset="0"/>
              <a:buChar char="•"/>
              <a:defRPr/>
            </a:pPr>
            <a:r>
              <a:rPr lang="es-CL" sz="1000" dirty="0">
                <a:solidFill>
                  <a:prstClr val="white"/>
                </a:solidFill>
                <a:latin typeface="Verdana" panose="020B0604030504040204" pitchFamily="34" charset="0"/>
                <a:ea typeface="Verdana" panose="020B0604030504040204" pitchFamily="34" charset="0"/>
                <a:cs typeface="Verdana" panose="020B0604030504040204" pitchFamily="34" charset="0"/>
              </a:rPr>
              <a:t>Sistema Nacional de Inventarios GEI</a:t>
            </a:r>
          </a:p>
          <a:p>
            <a:pPr marL="171450" indent="-171450" defTabSz="562447">
              <a:buFont typeface="Arial" panose="020B0604020202020204" pitchFamily="34" charset="0"/>
              <a:buChar char="•"/>
              <a:defRPr/>
            </a:pPr>
            <a:r>
              <a:rPr lang="es-CL" sz="1000" dirty="0">
                <a:solidFill>
                  <a:prstClr val="white"/>
                </a:solidFill>
                <a:latin typeface="Verdana" panose="020B0604030504040204" pitchFamily="34" charset="0"/>
                <a:ea typeface="Verdana" panose="020B0604030504040204" pitchFamily="34" charset="0"/>
                <a:cs typeface="Verdana" panose="020B0604030504040204" pitchFamily="34" charset="0"/>
              </a:rPr>
              <a:t>Sistema Nacional de Prospectiva GEI</a:t>
            </a:r>
          </a:p>
          <a:p>
            <a:pPr marL="171450" indent="-171450" defTabSz="562447">
              <a:buFont typeface="Arial" panose="020B0604020202020204" pitchFamily="34" charset="0"/>
              <a:buChar char="•"/>
              <a:defRPr/>
            </a:pPr>
            <a:r>
              <a:rPr lang="es-CL" sz="1000" dirty="0">
                <a:solidFill>
                  <a:prstClr val="white"/>
                </a:solidFill>
                <a:latin typeface="Verdana" panose="020B0604030504040204" pitchFamily="34" charset="0"/>
                <a:ea typeface="Verdana" panose="020B0604030504040204" pitchFamily="34" charset="0"/>
                <a:cs typeface="Verdana" panose="020B0604030504040204" pitchFamily="34" charset="0"/>
              </a:rPr>
              <a:t>Sistema de Certificación Voluntaria (</a:t>
            </a:r>
            <a:r>
              <a:rPr lang="es-CL" sz="1000" dirty="0" err="1">
                <a:solidFill>
                  <a:prstClr val="white"/>
                </a:solidFill>
                <a:latin typeface="Verdana" panose="020B0604030504040204" pitchFamily="34" charset="0"/>
                <a:ea typeface="Verdana" panose="020B0604030504040204" pitchFamily="34" charset="0"/>
                <a:cs typeface="Verdana" panose="020B0604030504040204" pitchFamily="34" charset="0"/>
              </a:rPr>
              <a:t>HuellaChile</a:t>
            </a:r>
            <a:r>
              <a:rPr lang="es-CL" sz="1000" dirty="0">
                <a:solidFill>
                  <a:prstClr val="white"/>
                </a:solidFill>
                <a:latin typeface="Verdana" panose="020B0604030504040204" pitchFamily="34" charset="0"/>
                <a:ea typeface="Verdana" panose="020B0604030504040204" pitchFamily="34" charset="0"/>
                <a:cs typeface="Verdana" panose="020B0604030504040204" pitchFamily="34" charset="0"/>
              </a:rPr>
              <a:t>)</a:t>
            </a:r>
          </a:p>
          <a:p>
            <a:pPr defTabSz="562447">
              <a:defRPr/>
            </a:pPr>
            <a:endParaRPr lang="es-CL" sz="1050" dirty="0">
              <a:solidFill>
                <a:prstClr val="white"/>
              </a:solidFill>
              <a:latin typeface="Verdana" panose="020B0604030504040204" pitchFamily="34" charset="0"/>
              <a:ea typeface="Verdana" panose="020B0604030504040204" pitchFamily="34" charset="0"/>
              <a:cs typeface="Verdana" panose="020B0604030504040204" pitchFamily="34" charset="0"/>
            </a:endParaRPr>
          </a:p>
        </p:txBody>
      </p:sp>
      <p:sp>
        <p:nvSpPr>
          <p:cNvPr id="17" name="Rectángulo 16">
            <a:extLst>
              <a:ext uri="{FF2B5EF4-FFF2-40B4-BE49-F238E27FC236}">
                <a16:creationId xmlns:a16="http://schemas.microsoft.com/office/drawing/2014/main" id="{F37B9177-7A05-D6D8-53B9-F3E94DA929D3}"/>
              </a:ext>
            </a:extLst>
          </p:cNvPr>
          <p:cNvSpPr/>
          <p:nvPr userDrawn="1"/>
        </p:nvSpPr>
        <p:spPr>
          <a:xfrm>
            <a:off x="3703800" y="1359502"/>
            <a:ext cx="1559423" cy="424799"/>
          </a:xfrm>
          <a:prstGeom prst="rect">
            <a:avLst/>
          </a:prstGeom>
          <a:solidFill>
            <a:srgbClr val="54B8AD"/>
          </a:solidFill>
          <a:ln w="9525" cap="flat" cmpd="sng" algn="ctr">
            <a:noFill/>
            <a:prstDash val="solid"/>
          </a:ln>
          <a:effectLst/>
        </p:spPr>
        <p:txBody>
          <a:bodyPr rtlCol="0" anchor="ctr"/>
          <a:lstStyle/>
          <a:p>
            <a:pPr marL="0" marR="0" lvl="0" indent="0" algn="ctr" defTabSz="562447" eaLnBrk="1" fontAlgn="auto" latinLnBrk="0" hangingPunct="1">
              <a:lnSpc>
                <a:spcPct val="100000"/>
              </a:lnSpc>
              <a:spcBef>
                <a:spcPts val="0"/>
              </a:spcBef>
              <a:spcAft>
                <a:spcPts val="0"/>
              </a:spcAft>
              <a:buClrTx/>
              <a:buSzTx/>
              <a:buFontTx/>
              <a:buNone/>
              <a:tabLst/>
              <a:defRPr/>
            </a:pPr>
            <a:endParaRPr kumimoji="0" lang="es-CL" sz="2000" b="0" i="0" u="none" strike="noStrike" kern="0" cap="none" spc="0" normalizeH="0" baseline="0" noProof="0">
              <a:ln>
                <a:noFill/>
              </a:ln>
              <a:solidFill>
                <a:prstClr val="white"/>
              </a:solidFill>
              <a:effectLst/>
              <a:uLnTx/>
              <a:uFillTx/>
              <a:latin typeface="Calibri"/>
              <a:ea typeface="+mn-ea"/>
              <a:cs typeface="+mn-cs"/>
            </a:endParaRPr>
          </a:p>
        </p:txBody>
      </p:sp>
      <p:sp>
        <p:nvSpPr>
          <p:cNvPr id="18" name="CuadroTexto 17">
            <a:extLst>
              <a:ext uri="{FF2B5EF4-FFF2-40B4-BE49-F238E27FC236}">
                <a16:creationId xmlns:a16="http://schemas.microsoft.com/office/drawing/2014/main" id="{AC0BC7C3-ECAA-4506-0D75-E5FDDD0DB92C}"/>
              </a:ext>
            </a:extLst>
          </p:cNvPr>
          <p:cNvSpPr txBox="1"/>
          <p:nvPr userDrawn="1"/>
        </p:nvSpPr>
        <p:spPr>
          <a:xfrm>
            <a:off x="3430589" y="1374772"/>
            <a:ext cx="2138670" cy="430887"/>
          </a:xfrm>
          <a:prstGeom prst="rect">
            <a:avLst/>
          </a:prstGeom>
          <a:noFill/>
        </p:spPr>
        <p:txBody>
          <a:bodyPr wrap="square" rtlCol="0">
            <a:spAutoFit/>
          </a:bodyPr>
          <a:lstStyle/>
          <a:p>
            <a:pPr algn="ctr" defTabSz="562447">
              <a:defRPr/>
            </a:pPr>
            <a:r>
              <a:rPr lang="es-CL" sz="1050" dirty="0">
                <a:solidFill>
                  <a:prstClr val="white"/>
                </a:solidFill>
                <a:latin typeface="Verdana" panose="020B0604030504040204" pitchFamily="34" charset="0"/>
                <a:ea typeface="Verdana" panose="020B0604030504040204" pitchFamily="34" charset="0"/>
                <a:cs typeface="Verdana" panose="020B0604030504040204" pitchFamily="34" charset="0"/>
              </a:rPr>
              <a:t>Contribución Nacional Determinada (NDC)</a:t>
            </a:r>
          </a:p>
        </p:txBody>
      </p:sp>
      <p:sp>
        <p:nvSpPr>
          <p:cNvPr id="19" name="Rectángulo 18">
            <a:extLst>
              <a:ext uri="{FF2B5EF4-FFF2-40B4-BE49-F238E27FC236}">
                <a16:creationId xmlns:a16="http://schemas.microsoft.com/office/drawing/2014/main" id="{FEC98375-7F78-4D08-E28C-4E5445C45603}"/>
              </a:ext>
            </a:extLst>
          </p:cNvPr>
          <p:cNvSpPr/>
          <p:nvPr userDrawn="1"/>
        </p:nvSpPr>
        <p:spPr>
          <a:xfrm>
            <a:off x="6268025" y="1362418"/>
            <a:ext cx="1758016" cy="457414"/>
          </a:xfrm>
          <a:prstGeom prst="rect">
            <a:avLst/>
          </a:prstGeom>
          <a:solidFill>
            <a:srgbClr val="54B8AD"/>
          </a:solidFill>
          <a:ln w="9525" cap="flat" cmpd="sng" algn="ctr">
            <a:noFill/>
            <a:prstDash val="solid"/>
          </a:ln>
          <a:effectLst/>
        </p:spPr>
        <p:txBody>
          <a:bodyPr rtlCol="0" anchor="ctr"/>
          <a:lstStyle/>
          <a:p>
            <a:pPr marL="0" marR="0" lvl="0" indent="0" algn="ctr" defTabSz="562447" eaLnBrk="1" fontAlgn="auto" latinLnBrk="0" hangingPunct="1">
              <a:lnSpc>
                <a:spcPct val="100000"/>
              </a:lnSpc>
              <a:spcBef>
                <a:spcPts val="0"/>
              </a:spcBef>
              <a:spcAft>
                <a:spcPts val="0"/>
              </a:spcAft>
              <a:buClrTx/>
              <a:buSzTx/>
              <a:buFontTx/>
              <a:buNone/>
              <a:tabLst/>
              <a:defRPr/>
            </a:pPr>
            <a:endParaRPr kumimoji="0" lang="es-CL" sz="2000" b="0" i="0" u="none" strike="noStrike" kern="0" cap="none" spc="0" normalizeH="0" baseline="0" noProof="0">
              <a:ln>
                <a:noFill/>
              </a:ln>
              <a:solidFill>
                <a:prstClr val="white"/>
              </a:solidFill>
              <a:effectLst/>
              <a:uLnTx/>
              <a:uFillTx/>
              <a:latin typeface="Calibri"/>
              <a:ea typeface="+mn-ea"/>
              <a:cs typeface="+mn-cs"/>
            </a:endParaRPr>
          </a:p>
        </p:txBody>
      </p:sp>
      <p:sp>
        <p:nvSpPr>
          <p:cNvPr id="20" name="CuadroTexto 19">
            <a:extLst>
              <a:ext uri="{FF2B5EF4-FFF2-40B4-BE49-F238E27FC236}">
                <a16:creationId xmlns:a16="http://schemas.microsoft.com/office/drawing/2014/main" id="{909D6E41-4CD3-FCBD-3926-146840EDCC68}"/>
              </a:ext>
            </a:extLst>
          </p:cNvPr>
          <p:cNvSpPr txBox="1"/>
          <p:nvPr userDrawn="1"/>
        </p:nvSpPr>
        <p:spPr>
          <a:xfrm>
            <a:off x="6226400" y="1356939"/>
            <a:ext cx="2138670" cy="430887"/>
          </a:xfrm>
          <a:prstGeom prst="rect">
            <a:avLst/>
          </a:prstGeom>
          <a:noFill/>
        </p:spPr>
        <p:txBody>
          <a:bodyPr wrap="square" rtlCol="0">
            <a:spAutoFit/>
          </a:bodyPr>
          <a:lstStyle/>
          <a:p>
            <a:pPr algn="ctr" defTabSz="562447">
              <a:defRPr/>
            </a:pPr>
            <a:r>
              <a:rPr lang="es-CL" sz="1050" dirty="0">
                <a:solidFill>
                  <a:prstClr val="white"/>
                </a:solidFill>
                <a:latin typeface="Verdana" panose="020B0604030504040204" pitchFamily="34" charset="0"/>
                <a:ea typeface="Verdana" panose="020B0604030504040204" pitchFamily="34" charset="0"/>
                <a:cs typeface="Verdana" panose="020B0604030504040204" pitchFamily="34" charset="0"/>
              </a:rPr>
              <a:t>Estrategia Climática de Largo Plazo (ECLP)</a:t>
            </a:r>
          </a:p>
        </p:txBody>
      </p:sp>
      <p:sp>
        <p:nvSpPr>
          <p:cNvPr id="21" name="CuadroTexto 20">
            <a:extLst>
              <a:ext uri="{FF2B5EF4-FFF2-40B4-BE49-F238E27FC236}">
                <a16:creationId xmlns:a16="http://schemas.microsoft.com/office/drawing/2014/main" id="{4B693D30-4D98-8584-ED84-565269E2B092}"/>
              </a:ext>
            </a:extLst>
          </p:cNvPr>
          <p:cNvSpPr txBox="1"/>
          <p:nvPr userDrawn="1"/>
        </p:nvSpPr>
        <p:spPr>
          <a:xfrm>
            <a:off x="3244466" y="3473983"/>
            <a:ext cx="1580131" cy="430887"/>
          </a:xfrm>
          <a:prstGeom prst="rect">
            <a:avLst/>
          </a:prstGeom>
          <a:solidFill>
            <a:schemeClr val="accent2">
              <a:lumMod val="60000"/>
              <a:lumOff val="40000"/>
            </a:schemeClr>
          </a:solidFill>
        </p:spPr>
        <p:txBody>
          <a:bodyPr wrap="square" rtlCol="0">
            <a:spAutoFit/>
          </a:bodyPr>
          <a:lstStyle/>
          <a:p>
            <a:pPr algn="ctr" defTabSz="562447">
              <a:defRPr/>
            </a:pPr>
            <a:r>
              <a:rPr lang="es-CL" sz="1050" dirty="0">
                <a:solidFill>
                  <a:prstClr val="white"/>
                </a:solidFill>
                <a:latin typeface="Verdana" panose="020B0604030504040204" pitchFamily="34" charset="0"/>
                <a:ea typeface="Verdana" panose="020B0604030504040204" pitchFamily="34" charset="0"/>
                <a:cs typeface="Verdana" panose="020B0604030504040204" pitchFamily="34" charset="0"/>
              </a:rPr>
              <a:t>Planes Sectoriales</a:t>
            </a:r>
          </a:p>
          <a:p>
            <a:pPr algn="ctr" defTabSz="562447">
              <a:defRPr/>
            </a:pPr>
            <a:r>
              <a:rPr lang="es-CL" sz="1050" dirty="0">
                <a:solidFill>
                  <a:prstClr val="white"/>
                </a:solidFill>
                <a:latin typeface="Verdana" panose="020B0604030504040204" pitchFamily="34" charset="0"/>
                <a:ea typeface="Verdana" panose="020B0604030504040204" pitchFamily="34" charset="0"/>
                <a:cs typeface="Verdana" panose="020B0604030504040204" pitchFamily="34" charset="0"/>
              </a:rPr>
              <a:t>de Adaptación</a:t>
            </a:r>
          </a:p>
        </p:txBody>
      </p:sp>
      <p:sp>
        <p:nvSpPr>
          <p:cNvPr id="22" name="CuadroTexto 21">
            <a:extLst>
              <a:ext uri="{FF2B5EF4-FFF2-40B4-BE49-F238E27FC236}">
                <a16:creationId xmlns:a16="http://schemas.microsoft.com/office/drawing/2014/main" id="{3221A745-E042-4BE1-1713-49AE5DF6EF88}"/>
              </a:ext>
            </a:extLst>
          </p:cNvPr>
          <p:cNvSpPr txBox="1"/>
          <p:nvPr userDrawn="1"/>
        </p:nvSpPr>
        <p:spPr>
          <a:xfrm>
            <a:off x="6618033" y="3469569"/>
            <a:ext cx="1662060" cy="430887"/>
          </a:xfrm>
          <a:prstGeom prst="rect">
            <a:avLst/>
          </a:prstGeom>
          <a:solidFill>
            <a:schemeClr val="accent2">
              <a:lumMod val="60000"/>
              <a:lumOff val="40000"/>
            </a:schemeClr>
          </a:solidFill>
        </p:spPr>
        <p:txBody>
          <a:bodyPr wrap="square" rtlCol="0">
            <a:spAutoFit/>
          </a:bodyPr>
          <a:lstStyle/>
          <a:p>
            <a:pPr algn="ctr" defTabSz="562447">
              <a:defRPr/>
            </a:pPr>
            <a:r>
              <a:rPr lang="es-CL" sz="1050" dirty="0">
                <a:solidFill>
                  <a:prstClr val="white"/>
                </a:solidFill>
                <a:latin typeface="Verdana" panose="020B0604030504040204" pitchFamily="34" charset="0"/>
                <a:ea typeface="Verdana" panose="020B0604030504040204" pitchFamily="34" charset="0"/>
                <a:cs typeface="Verdana" panose="020B0604030504040204" pitchFamily="34" charset="0"/>
              </a:rPr>
              <a:t>Planes Sectoriales</a:t>
            </a:r>
          </a:p>
          <a:p>
            <a:pPr algn="ctr" defTabSz="562447">
              <a:defRPr/>
            </a:pPr>
            <a:r>
              <a:rPr lang="es-CL" sz="1050" dirty="0">
                <a:solidFill>
                  <a:prstClr val="white"/>
                </a:solidFill>
                <a:latin typeface="Verdana" panose="020B0604030504040204" pitchFamily="34" charset="0"/>
                <a:ea typeface="Verdana" panose="020B0604030504040204" pitchFamily="34" charset="0"/>
                <a:cs typeface="Verdana" panose="020B0604030504040204" pitchFamily="34" charset="0"/>
              </a:rPr>
              <a:t>de Mitigación</a:t>
            </a:r>
          </a:p>
        </p:txBody>
      </p:sp>
      <p:sp>
        <p:nvSpPr>
          <p:cNvPr id="23" name="Rectángulo 22">
            <a:extLst>
              <a:ext uri="{FF2B5EF4-FFF2-40B4-BE49-F238E27FC236}">
                <a16:creationId xmlns:a16="http://schemas.microsoft.com/office/drawing/2014/main" id="{53A0C0A7-C6DD-174B-F754-04C66F27AA63}"/>
              </a:ext>
            </a:extLst>
          </p:cNvPr>
          <p:cNvSpPr/>
          <p:nvPr userDrawn="1"/>
        </p:nvSpPr>
        <p:spPr>
          <a:xfrm>
            <a:off x="3239413" y="4637099"/>
            <a:ext cx="5029202" cy="656255"/>
          </a:xfrm>
          <a:prstGeom prst="rect">
            <a:avLst/>
          </a:prstGeom>
          <a:solidFill>
            <a:srgbClr val="F79646">
              <a:lumMod val="60000"/>
              <a:lumOff val="40000"/>
            </a:srgbClr>
          </a:solidFill>
          <a:ln w="9525" cap="flat" cmpd="sng" algn="ctr">
            <a:noFill/>
            <a:prstDash val="solid"/>
          </a:ln>
          <a:effectLst/>
        </p:spPr>
        <p:txBody>
          <a:bodyPr rtlCol="0" anchor="ctr"/>
          <a:lstStyle/>
          <a:p>
            <a:pPr marL="0" marR="0" lvl="0" indent="0" algn="ctr" defTabSz="562447" eaLnBrk="1" fontAlgn="auto" latinLnBrk="0" hangingPunct="1">
              <a:lnSpc>
                <a:spcPct val="100000"/>
              </a:lnSpc>
              <a:spcBef>
                <a:spcPts val="0"/>
              </a:spcBef>
              <a:spcAft>
                <a:spcPts val="0"/>
              </a:spcAft>
              <a:buClrTx/>
              <a:buSzTx/>
              <a:buFontTx/>
              <a:buNone/>
              <a:tabLst/>
              <a:defRPr/>
            </a:pPr>
            <a:endParaRPr kumimoji="0" lang="es-CL" sz="2000" b="0" i="0" u="none" strike="noStrike" kern="0" cap="none" spc="0" normalizeH="0" baseline="0" noProof="0">
              <a:ln>
                <a:noFill/>
              </a:ln>
              <a:solidFill>
                <a:prstClr val="white"/>
              </a:solidFill>
              <a:effectLst/>
              <a:uLnTx/>
              <a:uFillTx/>
              <a:latin typeface="Calibri"/>
              <a:ea typeface="+mn-ea"/>
              <a:cs typeface="+mn-cs"/>
            </a:endParaRPr>
          </a:p>
        </p:txBody>
      </p:sp>
      <p:sp>
        <p:nvSpPr>
          <p:cNvPr id="24" name="CuadroTexto 23">
            <a:extLst>
              <a:ext uri="{FF2B5EF4-FFF2-40B4-BE49-F238E27FC236}">
                <a16:creationId xmlns:a16="http://schemas.microsoft.com/office/drawing/2014/main" id="{953DB6F1-702D-F19A-3658-9859773B7AD2}"/>
              </a:ext>
            </a:extLst>
          </p:cNvPr>
          <p:cNvSpPr txBox="1"/>
          <p:nvPr userDrawn="1"/>
        </p:nvSpPr>
        <p:spPr>
          <a:xfrm>
            <a:off x="3239413" y="4749323"/>
            <a:ext cx="5029202" cy="430887"/>
          </a:xfrm>
          <a:prstGeom prst="rect">
            <a:avLst/>
          </a:prstGeom>
          <a:noFill/>
        </p:spPr>
        <p:txBody>
          <a:bodyPr wrap="square" rtlCol="0">
            <a:spAutoFit/>
          </a:bodyPr>
          <a:lstStyle/>
          <a:p>
            <a:pPr algn="ctr" defTabSz="562447">
              <a:defRPr/>
            </a:pPr>
            <a:r>
              <a:rPr lang="es-CL" sz="1100" b="1" dirty="0">
                <a:solidFill>
                  <a:prstClr val="black">
                    <a:lumMod val="65000"/>
                    <a:lumOff val="35000"/>
                  </a:prstClr>
                </a:solidFill>
                <a:latin typeface="Verdana" panose="020B0604030504040204" pitchFamily="34" charset="0"/>
                <a:ea typeface="Verdana" panose="020B0604030504040204" pitchFamily="34" charset="0"/>
                <a:cs typeface="Verdana" panose="020B0604030504040204" pitchFamily="34" charset="0"/>
              </a:rPr>
              <a:t>PLAN DE ACCIÓN REGIONAL DE CAMBIO CLIMÁTICO</a:t>
            </a:r>
          </a:p>
          <a:p>
            <a:pPr algn="ctr" defTabSz="562447">
              <a:defRPr/>
            </a:pPr>
            <a:r>
              <a:rPr lang="es-CL" sz="1100" b="1" dirty="0">
                <a:solidFill>
                  <a:prstClr val="black">
                    <a:lumMod val="65000"/>
                    <a:lumOff val="35000"/>
                  </a:prstClr>
                </a:solidFill>
                <a:latin typeface="Verdana" panose="020B0604030504040204" pitchFamily="34" charset="0"/>
                <a:ea typeface="Verdana" panose="020B0604030504040204" pitchFamily="34" charset="0"/>
                <a:cs typeface="Verdana" panose="020B0604030504040204" pitchFamily="34" charset="0"/>
              </a:rPr>
              <a:t>(PARCC)</a:t>
            </a:r>
          </a:p>
        </p:txBody>
      </p:sp>
      <p:sp>
        <p:nvSpPr>
          <p:cNvPr id="25" name="Rectángulo 24">
            <a:extLst>
              <a:ext uri="{FF2B5EF4-FFF2-40B4-BE49-F238E27FC236}">
                <a16:creationId xmlns:a16="http://schemas.microsoft.com/office/drawing/2014/main" id="{401349BB-339D-FB82-DF70-8C38EC631113}"/>
              </a:ext>
            </a:extLst>
          </p:cNvPr>
          <p:cNvSpPr/>
          <p:nvPr userDrawn="1"/>
        </p:nvSpPr>
        <p:spPr>
          <a:xfrm>
            <a:off x="3239411" y="5979001"/>
            <a:ext cx="2138673" cy="789918"/>
          </a:xfrm>
          <a:prstGeom prst="rect">
            <a:avLst/>
          </a:prstGeom>
          <a:solidFill>
            <a:srgbClr val="F79646">
              <a:lumMod val="60000"/>
              <a:lumOff val="40000"/>
            </a:srgbClr>
          </a:solidFill>
          <a:ln w="9525" cap="flat" cmpd="sng" algn="ctr">
            <a:noFill/>
            <a:prstDash val="solid"/>
          </a:ln>
          <a:effectLst/>
        </p:spPr>
        <p:txBody>
          <a:bodyPr rtlCol="0" anchor="ctr"/>
          <a:lstStyle/>
          <a:p>
            <a:pPr marL="0" marR="0" lvl="0" indent="0" algn="ctr" defTabSz="562447" eaLnBrk="1" fontAlgn="auto" latinLnBrk="0" hangingPunct="1">
              <a:lnSpc>
                <a:spcPct val="100000"/>
              </a:lnSpc>
              <a:spcBef>
                <a:spcPts val="0"/>
              </a:spcBef>
              <a:spcAft>
                <a:spcPts val="0"/>
              </a:spcAft>
              <a:buClrTx/>
              <a:buSzTx/>
              <a:buFontTx/>
              <a:buNone/>
              <a:tabLst/>
              <a:defRPr/>
            </a:pPr>
            <a:endParaRPr kumimoji="0" lang="es-CL" sz="2000" b="0" i="0" u="none" strike="noStrike" kern="0" cap="none" spc="0" normalizeH="0" baseline="0" noProof="0">
              <a:ln>
                <a:noFill/>
              </a:ln>
              <a:solidFill>
                <a:prstClr val="white"/>
              </a:solidFill>
              <a:effectLst/>
              <a:uLnTx/>
              <a:uFillTx/>
              <a:latin typeface="Calibri"/>
              <a:ea typeface="+mn-ea"/>
              <a:cs typeface="+mn-cs"/>
            </a:endParaRPr>
          </a:p>
        </p:txBody>
      </p:sp>
      <p:sp>
        <p:nvSpPr>
          <p:cNvPr id="26" name="CuadroTexto 25">
            <a:extLst>
              <a:ext uri="{FF2B5EF4-FFF2-40B4-BE49-F238E27FC236}">
                <a16:creationId xmlns:a16="http://schemas.microsoft.com/office/drawing/2014/main" id="{2E4063B1-6809-ED0B-5EC6-FA13DDE02D65}"/>
              </a:ext>
            </a:extLst>
          </p:cNvPr>
          <p:cNvSpPr txBox="1"/>
          <p:nvPr userDrawn="1"/>
        </p:nvSpPr>
        <p:spPr>
          <a:xfrm>
            <a:off x="3239414" y="6098789"/>
            <a:ext cx="2138670" cy="577081"/>
          </a:xfrm>
          <a:prstGeom prst="rect">
            <a:avLst/>
          </a:prstGeom>
          <a:noFill/>
        </p:spPr>
        <p:txBody>
          <a:bodyPr wrap="square" rtlCol="0">
            <a:spAutoFit/>
          </a:bodyPr>
          <a:lstStyle/>
          <a:p>
            <a:pPr algn="ctr" defTabSz="562447">
              <a:defRPr/>
            </a:pPr>
            <a:r>
              <a:rPr lang="es-CL" sz="1050" dirty="0">
                <a:solidFill>
                  <a:prstClr val="black">
                    <a:lumMod val="75000"/>
                    <a:lumOff val="25000"/>
                  </a:prstClr>
                </a:solidFill>
                <a:latin typeface="Verdana" panose="020B0604030504040204" pitchFamily="34" charset="0"/>
                <a:ea typeface="Verdana" panose="020B0604030504040204" pitchFamily="34" charset="0"/>
                <a:cs typeface="Verdana" panose="020B0604030504040204" pitchFamily="34" charset="0"/>
              </a:rPr>
              <a:t>Plan de Acción Comunales de Cambio Climático (PACCC)</a:t>
            </a:r>
          </a:p>
        </p:txBody>
      </p:sp>
      <p:sp>
        <p:nvSpPr>
          <p:cNvPr id="27" name="Rectángulo 26">
            <a:extLst>
              <a:ext uri="{FF2B5EF4-FFF2-40B4-BE49-F238E27FC236}">
                <a16:creationId xmlns:a16="http://schemas.microsoft.com/office/drawing/2014/main" id="{29FDB161-9768-FC45-7C00-9CEDCD13E18C}"/>
              </a:ext>
            </a:extLst>
          </p:cNvPr>
          <p:cNvSpPr/>
          <p:nvPr userDrawn="1"/>
        </p:nvSpPr>
        <p:spPr>
          <a:xfrm>
            <a:off x="6129942" y="5979001"/>
            <a:ext cx="2138673" cy="789918"/>
          </a:xfrm>
          <a:prstGeom prst="rect">
            <a:avLst/>
          </a:prstGeom>
          <a:solidFill>
            <a:srgbClr val="F79646">
              <a:lumMod val="60000"/>
              <a:lumOff val="40000"/>
            </a:srgbClr>
          </a:solidFill>
          <a:ln w="9525" cap="flat" cmpd="sng" algn="ctr">
            <a:noFill/>
            <a:prstDash val="solid"/>
          </a:ln>
          <a:effectLst/>
        </p:spPr>
        <p:txBody>
          <a:bodyPr rtlCol="0" anchor="ctr"/>
          <a:lstStyle/>
          <a:p>
            <a:pPr marL="0" marR="0" lvl="0" indent="0" algn="ctr" defTabSz="562447" eaLnBrk="1" fontAlgn="auto" latinLnBrk="0" hangingPunct="1">
              <a:lnSpc>
                <a:spcPct val="100000"/>
              </a:lnSpc>
              <a:spcBef>
                <a:spcPts val="0"/>
              </a:spcBef>
              <a:spcAft>
                <a:spcPts val="0"/>
              </a:spcAft>
              <a:buClrTx/>
              <a:buSzTx/>
              <a:buFontTx/>
              <a:buNone/>
              <a:tabLst/>
              <a:defRPr/>
            </a:pPr>
            <a:endParaRPr kumimoji="0" lang="es-CL" sz="2000" b="0" i="0" u="none" strike="noStrike" kern="0" cap="none" spc="0" normalizeH="0" baseline="0" noProof="0">
              <a:ln>
                <a:noFill/>
              </a:ln>
              <a:solidFill>
                <a:prstClr val="white"/>
              </a:solidFill>
              <a:effectLst/>
              <a:uLnTx/>
              <a:uFillTx/>
              <a:latin typeface="Calibri"/>
              <a:ea typeface="+mn-ea"/>
              <a:cs typeface="+mn-cs"/>
            </a:endParaRPr>
          </a:p>
        </p:txBody>
      </p:sp>
      <p:sp>
        <p:nvSpPr>
          <p:cNvPr id="28" name="CuadroTexto 27">
            <a:extLst>
              <a:ext uri="{FF2B5EF4-FFF2-40B4-BE49-F238E27FC236}">
                <a16:creationId xmlns:a16="http://schemas.microsoft.com/office/drawing/2014/main" id="{E7863ED5-1847-F423-54E1-4DDB7211EC26}"/>
              </a:ext>
            </a:extLst>
          </p:cNvPr>
          <p:cNvSpPr txBox="1"/>
          <p:nvPr userDrawn="1"/>
        </p:nvSpPr>
        <p:spPr>
          <a:xfrm>
            <a:off x="6129945" y="6098789"/>
            <a:ext cx="2138670" cy="577081"/>
          </a:xfrm>
          <a:prstGeom prst="rect">
            <a:avLst/>
          </a:prstGeom>
          <a:noFill/>
        </p:spPr>
        <p:txBody>
          <a:bodyPr wrap="square" rtlCol="0">
            <a:spAutoFit/>
          </a:bodyPr>
          <a:lstStyle/>
          <a:p>
            <a:pPr algn="ctr" defTabSz="562447">
              <a:defRPr/>
            </a:pPr>
            <a:r>
              <a:rPr lang="es-ES" sz="1050" dirty="0">
                <a:solidFill>
                  <a:prstClr val="black">
                    <a:lumMod val="75000"/>
                    <a:lumOff val="25000"/>
                  </a:prstClr>
                </a:solidFill>
                <a:latin typeface="Verdana" panose="020B0604030504040204" pitchFamily="34" charset="0"/>
                <a:ea typeface="Verdana" panose="020B0604030504040204" pitchFamily="34" charset="0"/>
                <a:cs typeface="Verdana" panose="020B0604030504040204" pitchFamily="34" charset="0"/>
              </a:rPr>
              <a:t>Planes Estratégicos de Recursos Hídricos en Cuencas (PERHC, art. 13)</a:t>
            </a:r>
            <a:endParaRPr lang="es-CL" sz="1050" dirty="0">
              <a:solidFill>
                <a:prstClr val="black">
                  <a:lumMod val="75000"/>
                  <a:lumOff val="25000"/>
                </a:prstClr>
              </a:solidFill>
              <a:latin typeface="Verdana" panose="020B0604030504040204" pitchFamily="34" charset="0"/>
              <a:ea typeface="Verdana" panose="020B0604030504040204" pitchFamily="34" charset="0"/>
              <a:cs typeface="Verdana" panose="020B0604030504040204" pitchFamily="34" charset="0"/>
            </a:endParaRPr>
          </a:p>
        </p:txBody>
      </p:sp>
      <p:sp>
        <p:nvSpPr>
          <p:cNvPr id="29" name="Rectángulo 28">
            <a:extLst>
              <a:ext uri="{FF2B5EF4-FFF2-40B4-BE49-F238E27FC236}">
                <a16:creationId xmlns:a16="http://schemas.microsoft.com/office/drawing/2014/main" id="{8A6C5F0B-C9BD-9823-E9CC-11E8BDDE98E2}"/>
              </a:ext>
            </a:extLst>
          </p:cNvPr>
          <p:cNvSpPr/>
          <p:nvPr userDrawn="1"/>
        </p:nvSpPr>
        <p:spPr>
          <a:xfrm>
            <a:off x="8897500" y="437158"/>
            <a:ext cx="2769234" cy="649798"/>
          </a:xfrm>
          <a:prstGeom prst="rect">
            <a:avLst/>
          </a:prstGeom>
          <a:solidFill>
            <a:sysClr val="windowText" lastClr="000000">
              <a:lumMod val="65000"/>
              <a:lumOff val="35000"/>
            </a:sysClr>
          </a:solidFill>
          <a:ln w="9525" cap="flat" cmpd="sng" algn="ctr">
            <a:noFill/>
            <a:prstDash val="solid"/>
          </a:ln>
          <a:effectLst/>
        </p:spPr>
        <p:txBody>
          <a:bodyPr rtlCol="0" anchor="ctr"/>
          <a:lstStyle/>
          <a:p>
            <a:pPr marL="0" marR="0" lvl="0" indent="0" algn="ctr" defTabSz="562447" eaLnBrk="1" fontAlgn="auto" latinLnBrk="0" hangingPunct="1">
              <a:lnSpc>
                <a:spcPct val="100000"/>
              </a:lnSpc>
              <a:spcBef>
                <a:spcPts val="0"/>
              </a:spcBef>
              <a:spcAft>
                <a:spcPts val="0"/>
              </a:spcAft>
              <a:buClrTx/>
              <a:buSzTx/>
              <a:buFontTx/>
              <a:buNone/>
              <a:tabLst/>
              <a:defRPr/>
            </a:pPr>
            <a:r>
              <a:rPr kumimoji="0" lang="es-CL" sz="2000" b="0" i="0" u="none" strike="noStrike" kern="0" cap="none" spc="0" normalizeH="0" baseline="0" noProof="0" dirty="0">
                <a:ln>
                  <a:noFill/>
                </a:ln>
                <a:solidFill>
                  <a:prstClr val="white"/>
                </a:solidFill>
                <a:effectLst/>
                <a:uLnTx/>
                <a:uFillTx/>
                <a:latin typeface="Calibri"/>
                <a:ea typeface="+mn-ea"/>
                <a:cs typeface="+mn-cs"/>
              </a:rPr>
              <a:t>   </a:t>
            </a:r>
          </a:p>
        </p:txBody>
      </p:sp>
      <p:sp>
        <p:nvSpPr>
          <p:cNvPr id="30" name="CuadroTexto 29">
            <a:extLst>
              <a:ext uri="{FF2B5EF4-FFF2-40B4-BE49-F238E27FC236}">
                <a16:creationId xmlns:a16="http://schemas.microsoft.com/office/drawing/2014/main" id="{B93B4607-ADB2-3CA5-8281-764D1E3C3868}"/>
              </a:ext>
            </a:extLst>
          </p:cNvPr>
          <p:cNvSpPr txBox="1"/>
          <p:nvPr userDrawn="1"/>
        </p:nvSpPr>
        <p:spPr>
          <a:xfrm>
            <a:off x="8897500" y="464829"/>
            <a:ext cx="2753161" cy="369332"/>
          </a:xfrm>
          <a:prstGeom prst="rect">
            <a:avLst/>
          </a:prstGeom>
          <a:noFill/>
        </p:spPr>
        <p:txBody>
          <a:bodyPr wrap="square" rtlCol="0">
            <a:spAutoFit/>
          </a:bodyPr>
          <a:lstStyle/>
          <a:p>
            <a:pPr defTabSz="562447">
              <a:defRPr/>
            </a:pPr>
            <a:r>
              <a:rPr lang="es-CL" sz="600" dirty="0">
                <a:solidFill>
                  <a:prstClr val="white">
                    <a:lumMod val="95000"/>
                  </a:prstClr>
                </a:solidFill>
                <a:latin typeface="Verdana" panose="020B0604030504040204" pitchFamily="34" charset="0"/>
                <a:ea typeface="Verdana" panose="020B0604030504040204" pitchFamily="34" charset="0"/>
                <a:cs typeface="Verdana" panose="020B0604030504040204" pitchFamily="34" charset="0"/>
              </a:rPr>
              <a:t>De los instrumentos de gestión a nivel regional/comunal:</a:t>
            </a:r>
          </a:p>
          <a:p>
            <a:pPr defTabSz="562447">
              <a:defRPr/>
            </a:pPr>
            <a:r>
              <a:rPr lang="es-CL" sz="600" dirty="0">
                <a:solidFill>
                  <a:prstClr val="white">
                    <a:lumMod val="95000"/>
                  </a:prstClr>
                </a:solidFill>
                <a:latin typeface="Verdana" panose="020B0604030504040204" pitchFamily="34" charset="0"/>
                <a:ea typeface="Verdana" panose="020B0604030504040204" pitchFamily="34" charset="0"/>
                <a:cs typeface="Verdana" panose="020B0604030504040204" pitchFamily="34" charset="0"/>
              </a:rPr>
              <a:t>Artículo 11. Planes de Acción Regional de Cambio Climático</a:t>
            </a:r>
          </a:p>
          <a:p>
            <a:pPr defTabSz="562447">
              <a:defRPr/>
            </a:pPr>
            <a:r>
              <a:rPr lang="es-ES" sz="600" dirty="0">
                <a:solidFill>
                  <a:prstClr val="white">
                    <a:lumMod val="95000"/>
                  </a:prstClr>
                </a:solidFill>
                <a:latin typeface="Verdana" panose="020B0604030504040204" pitchFamily="34" charset="0"/>
                <a:ea typeface="Verdana" panose="020B0604030504040204" pitchFamily="34" charset="0"/>
                <a:cs typeface="Verdana" panose="020B0604030504040204" pitchFamily="34" charset="0"/>
              </a:rPr>
              <a:t>Artículo 12.- Planes de Acción Comunal de Cambio Climático</a:t>
            </a:r>
            <a:endParaRPr lang="es-CL" sz="600" dirty="0">
              <a:solidFill>
                <a:prstClr val="white">
                  <a:lumMod val="95000"/>
                </a:prstClr>
              </a:solidFill>
              <a:latin typeface="Verdana" panose="020B0604030504040204" pitchFamily="34" charset="0"/>
              <a:ea typeface="Verdana" panose="020B0604030504040204" pitchFamily="34" charset="0"/>
              <a:cs typeface="Verdana" panose="020B0604030504040204" pitchFamily="34" charset="0"/>
            </a:endParaRPr>
          </a:p>
        </p:txBody>
      </p:sp>
      <p:sp>
        <p:nvSpPr>
          <p:cNvPr id="31" name="Rectángulo 30">
            <a:extLst>
              <a:ext uri="{FF2B5EF4-FFF2-40B4-BE49-F238E27FC236}">
                <a16:creationId xmlns:a16="http://schemas.microsoft.com/office/drawing/2014/main" id="{DF938051-EA1F-A16D-B52A-F6B100C33C0F}"/>
              </a:ext>
            </a:extLst>
          </p:cNvPr>
          <p:cNvSpPr/>
          <p:nvPr userDrawn="1"/>
        </p:nvSpPr>
        <p:spPr>
          <a:xfrm>
            <a:off x="8895228" y="3439297"/>
            <a:ext cx="2755433" cy="920818"/>
          </a:xfrm>
          <a:prstGeom prst="rect">
            <a:avLst/>
          </a:prstGeom>
          <a:solidFill>
            <a:sysClr val="window" lastClr="FFFFFF">
              <a:lumMod val="95000"/>
              <a:alpha val="71959"/>
            </a:sysClr>
          </a:solidFill>
          <a:ln w="19050" cap="flat" cmpd="sng" algn="ctr">
            <a:solidFill>
              <a:sysClr val="window" lastClr="FFFFFF">
                <a:lumMod val="65000"/>
              </a:sysClr>
            </a:solidFill>
            <a:prstDash val="sysDash"/>
          </a:ln>
          <a:effectLst/>
        </p:spPr>
        <p:txBody>
          <a:bodyPr rot="0" spcFirstLastPara="0" vert="horz" wrap="square" lIns="72000" tIns="0" rIns="72000" bIns="0" numCol="1" spcCol="0" rtlCol="0" fromWordArt="0" anchor="ctr" anchorCtr="0" forceAA="0" compatLnSpc="1">
            <a:prstTxWarp prst="textNoShape">
              <a:avLst/>
            </a:prstTxWarp>
            <a:noAutofit/>
          </a:bodyPr>
          <a:lstStyle/>
          <a:p>
            <a:pPr marL="96838" marR="0" lvl="0" indent="0" defTabSz="562447" eaLnBrk="1" fontAlgn="auto" latinLnBrk="0" hangingPunct="1">
              <a:lnSpc>
                <a:spcPct val="100000"/>
              </a:lnSpc>
              <a:spcBef>
                <a:spcPts val="0"/>
              </a:spcBef>
              <a:spcAft>
                <a:spcPts val="0"/>
              </a:spcAft>
              <a:buClrTx/>
              <a:buSzTx/>
              <a:buFontTx/>
              <a:buNone/>
              <a:tabLst>
                <a:tab pos="2794000" algn="l"/>
              </a:tabLst>
              <a:defRPr/>
            </a:pPr>
            <a:r>
              <a:rPr kumimoji="0" lang="es-CL" sz="9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Verdana" panose="020B0604030504040204" pitchFamily="34" charset="0"/>
              </a:rPr>
              <a:t>Energía, Transporte, Minería, Agricultura, salud (residuos), Infraestructura, Vivienda y Ciudades.</a:t>
            </a:r>
          </a:p>
          <a:p>
            <a:pPr marL="96838" marR="0" lvl="0" indent="0" defTabSz="562447" eaLnBrk="1" fontAlgn="auto" latinLnBrk="0" hangingPunct="1">
              <a:lnSpc>
                <a:spcPct val="100000"/>
              </a:lnSpc>
              <a:spcBef>
                <a:spcPts val="0"/>
              </a:spcBef>
              <a:spcAft>
                <a:spcPts val="0"/>
              </a:spcAft>
              <a:buClrTx/>
              <a:buSzTx/>
              <a:buFontTx/>
              <a:buNone/>
              <a:tabLst>
                <a:tab pos="2794000" algn="l"/>
              </a:tabLst>
              <a:defRPr/>
            </a:pPr>
            <a:endParaRPr kumimoji="0" lang="es-CL" sz="9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Verdana" panose="020B0604030504040204" pitchFamily="34" charset="0"/>
            </a:endParaRPr>
          </a:p>
          <a:p>
            <a:pPr marL="96838" marR="0" lvl="0" indent="0" defTabSz="562447" eaLnBrk="1" fontAlgn="auto" latinLnBrk="0" hangingPunct="1">
              <a:lnSpc>
                <a:spcPct val="100000"/>
              </a:lnSpc>
              <a:spcBef>
                <a:spcPts val="0"/>
              </a:spcBef>
              <a:spcAft>
                <a:spcPts val="0"/>
              </a:spcAft>
              <a:buClrTx/>
              <a:buSzTx/>
              <a:buFontTx/>
              <a:buNone/>
              <a:tabLst>
                <a:tab pos="2794000" algn="l"/>
              </a:tabLst>
              <a:defRPr/>
            </a:pPr>
            <a:r>
              <a:rPr kumimoji="0" lang="es-CL" sz="9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Verdana" panose="020B0604030504040204" pitchFamily="34" charset="0"/>
              </a:rPr>
              <a:t>7 planes mitigación</a:t>
            </a:r>
          </a:p>
        </p:txBody>
      </p:sp>
      <p:sp>
        <p:nvSpPr>
          <p:cNvPr id="32" name="Rectángulo 31">
            <a:extLst>
              <a:ext uri="{FF2B5EF4-FFF2-40B4-BE49-F238E27FC236}">
                <a16:creationId xmlns:a16="http://schemas.microsoft.com/office/drawing/2014/main" id="{529709AE-F9A6-BB1F-6BB5-2A1CE6B2B18A}"/>
              </a:ext>
            </a:extLst>
          </p:cNvPr>
          <p:cNvSpPr/>
          <p:nvPr userDrawn="1"/>
        </p:nvSpPr>
        <p:spPr>
          <a:xfrm>
            <a:off x="8897495" y="199875"/>
            <a:ext cx="2769234" cy="237669"/>
          </a:xfrm>
          <a:prstGeom prst="rect">
            <a:avLst/>
          </a:prstGeom>
          <a:solidFill>
            <a:sysClr val="window" lastClr="FFFFFF">
              <a:lumMod val="85000"/>
              <a:alpha val="71959"/>
            </a:sysClr>
          </a:solidFill>
          <a:ln w="9525" cap="flat" cmpd="sng" algn="ctr">
            <a:noFill/>
            <a:prstDash val="solid"/>
          </a:ln>
          <a:effectLst/>
        </p:spPr>
        <p:txBody>
          <a:bodyPr rot="0" spcFirstLastPara="0" vert="horz" wrap="square" lIns="72000" tIns="0" rIns="72000" bIns="0" numCol="1" spcCol="0" rtlCol="0" fromWordArt="0" anchor="ctr" anchorCtr="0" forceAA="0" compatLnSpc="1">
            <a:prstTxWarp prst="textNoShape">
              <a:avLst/>
            </a:prstTxWarp>
            <a:noAutofit/>
          </a:bodyPr>
          <a:lstStyle/>
          <a:p>
            <a:pPr marL="0" marR="0" lvl="0" indent="0" defTabSz="562447" eaLnBrk="1" fontAlgn="auto" latinLnBrk="0" hangingPunct="1">
              <a:lnSpc>
                <a:spcPct val="100000"/>
              </a:lnSpc>
              <a:spcBef>
                <a:spcPts val="0"/>
              </a:spcBef>
              <a:spcAft>
                <a:spcPts val="0"/>
              </a:spcAft>
              <a:buClrTx/>
              <a:buSzTx/>
              <a:buFontTx/>
              <a:buNone/>
              <a:tabLst/>
              <a:defRPr/>
            </a:pPr>
            <a:r>
              <a:rPr kumimoji="0" lang="es-CL" sz="600" b="1" i="0" u="none" strike="noStrike" kern="0" cap="none" spc="0" normalizeH="0" baseline="0" noProof="0" dirty="0">
                <a:ln>
                  <a:noFill/>
                </a:ln>
                <a:solidFill>
                  <a:prstClr val="black">
                    <a:lumMod val="65000"/>
                    <a:lumOff val="35000"/>
                  </a:prstClr>
                </a:solidFill>
                <a:effectLst/>
                <a:uLnTx/>
                <a:uFillTx/>
                <a:latin typeface="Verdana" panose="020B0604030504040204" pitchFamily="34" charset="0"/>
                <a:ea typeface="Verdana" panose="020B0604030504040204" pitchFamily="34" charset="0"/>
                <a:cs typeface="Verdana" panose="020B0604030504040204" pitchFamily="34" charset="0"/>
              </a:rPr>
              <a:t>Párrafo III</a:t>
            </a:r>
          </a:p>
        </p:txBody>
      </p:sp>
      <p:sp>
        <p:nvSpPr>
          <p:cNvPr id="33" name="Rectángulo 32">
            <a:extLst>
              <a:ext uri="{FF2B5EF4-FFF2-40B4-BE49-F238E27FC236}">
                <a16:creationId xmlns:a16="http://schemas.microsoft.com/office/drawing/2014/main" id="{06C36868-3DA8-96CF-23DA-80BE32311A03}"/>
              </a:ext>
            </a:extLst>
          </p:cNvPr>
          <p:cNvSpPr/>
          <p:nvPr userDrawn="1"/>
        </p:nvSpPr>
        <p:spPr>
          <a:xfrm>
            <a:off x="109621" y="3439296"/>
            <a:ext cx="2639572" cy="1197803"/>
          </a:xfrm>
          <a:prstGeom prst="rect">
            <a:avLst/>
          </a:prstGeom>
          <a:solidFill>
            <a:sysClr val="window" lastClr="FFFFFF">
              <a:lumMod val="95000"/>
              <a:alpha val="71959"/>
            </a:sysClr>
          </a:solidFill>
          <a:ln w="19050" cap="flat" cmpd="sng" algn="ctr">
            <a:solidFill>
              <a:sysClr val="window" lastClr="FFFFFF">
                <a:lumMod val="65000"/>
              </a:sysClr>
            </a:solidFill>
            <a:prstDash val="sysDash"/>
          </a:ln>
          <a:effectLst/>
        </p:spPr>
        <p:txBody>
          <a:bodyPr rot="0" spcFirstLastPara="0" vert="horz" wrap="square" lIns="72000" tIns="0" rIns="72000" bIns="0" numCol="1" spcCol="0" rtlCol="0" fromWordArt="0" anchor="ctr" anchorCtr="0" forceAA="0" compatLnSpc="1">
            <a:prstTxWarp prst="textNoShape">
              <a:avLst/>
            </a:prstTxWarp>
            <a:noAutofit/>
          </a:bodyPr>
          <a:lstStyle/>
          <a:p>
            <a:pPr marL="96838" lvl="0" defTabSz="562447">
              <a:tabLst>
                <a:tab pos="2794000" algn="l"/>
              </a:tabLst>
              <a:defRPr/>
            </a:pPr>
            <a:r>
              <a:rPr kumimoji="0" lang="es-CL" sz="900" b="0" i="0" u="none" strike="noStrike" kern="0" cap="none" spc="0" normalizeH="0" baseline="0" noProof="0" dirty="0">
                <a:ln>
                  <a:noFill/>
                </a:ln>
                <a:solidFill>
                  <a:schemeClr val="tx2"/>
                </a:solidFill>
                <a:effectLst/>
                <a:uLnTx/>
                <a:uFillTx/>
                <a:latin typeface="Verdana" panose="020B0604030504040204" pitchFamily="34" charset="0"/>
                <a:ea typeface="Verdana" panose="020B0604030504040204" pitchFamily="34" charset="0"/>
                <a:cs typeface="Verdana" panose="020B0604030504040204" pitchFamily="34" charset="0"/>
              </a:rPr>
              <a:t>Energía, Ciudades, Recursos Hídricos, Turismo, Pesca y Acuicultura, Zona Costera, Biodiversidad</a:t>
            </a:r>
            <a:r>
              <a:rPr lang="es-CL" sz="900" kern="0" dirty="0">
                <a:solidFill>
                  <a:schemeClr val="tx2"/>
                </a:solidFill>
                <a:latin typeface="Verdana" panose="020B0604030504040204" pitchFamily="34" charset="0"/>
                <a:ea typeface="Verdana" panose="020B0604030504040204" pitchFamily="34" charset="0"/>
                <a:cs typeface="Verdana" panose="020B0604030504040204" pitchFamily="34" charset="0"/>
              </a:rPr>
              <a:t>, Transporte, Minería, </a:t>
            </a:r>
            <a:r>
              <a:rPr lang="es-CL" sz="900" kern="0" dirty="0" err="1">
                <a:solidFill>
                  <a:schemeClr val="tx2"/>
                </a:solidFill>
                <a:latin typeface="Verdana" panose="020B0604030504040204" pitchFamily="34" charset="0"/>
                <a:ea typeface="Verdana" panose="020B0604030504040204" pitchFamily="34" charset="0"/>
                <a:cs typeface="Verdana" panose="020B0604030504040204" pitchFamily="34" charset="0"/>
              </a:rPr>
              <a:t>Silvoagropecuario</a:t>
            </a:r>
            <a:r>
              <a:rPr lang="es-CL" sz="900" kern="0" dirty="0">
                <a:solidFill>
                  <a:schemeClr val="tx2"/>
                </a:solidFill>
                <a:latin typeface="Verdana" panose="020B0604030504040204" pitchFamily="34" charset="0"/>
                <a:ea typeface="Verdana" panose="020B0604030504040204" pitchFamily="34" charset="0"/>
                <a:cs typeface="Verdana" panose="020B0604030504040204" pitchFamily="34" charset="0"/>
              </a:rPr>
              <a:t>, Salud, Infraestructura.</a:t>
            </a:r>
          </a:p>
          <a:p>
            <a:pPr marL="96838" lvl="0" defTabSz="562447">
              <a:tabLst>
                <a:tab pos="2794000" algn="l"/>
              </a:tabLst>
              <a:defRPr/>
            </a:pPr>
            <a:endParaRPr kumimoji="0" lang="es-CL" sz="900" b="0" i="0" u="none" strike="noStrike" kern="0" cap="none" spc="0" normalizeH="0" baseline="0" noProof="0" dirty="0">
              <a:ln>
                <a:noFill/>
              </a:ln>
              <a:solidFill>
                <a:schemeClr val="tx2"/>
              </a:solidFill>
              <a:effectLst/>
              <a:uLnTx/>
              <a:uFillTx/>
              <a:latin typeface="Verdana" panose="020B0604030504040204" pitchFamily="34" charset="0"/>
              <a:ea typeface="Verdana" panose="020B0604030504040204" pitchFamily="34" charset="0"/>
              <a:cs typeface="Verdana" panose="020B0604030504040204" pitchFamily="34" charset="0"/>
            </a:endParaRPr>
          </a:p>
          <a:p>
            <a:pPr marL="96838" lvl="0" defTabSz="562447">
              <a:tabLst>
                <a:tab pos="2794000" algn="l"/>
              </a:tabLst>
              <a:defRPr/>
            </a:pPr>
            <a:r>
              <a:rPr lang="es-CL" sz="900" kern="0" dirty="0">
                <a:solidFill>
                  <a:schemeClr val="tx2"/>
                </a:solidFill>
                <a:latin typeface="Verdana" panose="020B0604030504040204" pitchFamily="34" charset="0"/>
                <a:ea typeface="Verdana" panose="020B0604030504040204" pitchFamily="34" charset="0"/>
                <a:cs typeface="Verdana" panose="020B0604030504040204" pitchFamily="34" charset="0"/>
              </a:rPr>
              <a:t>12 planes adaptación</a:t>
            </a:r>
            <a:endParaRPr kumimoji="0" lang="es-CL" sz="900" b="0" i="0" u="none" strike="noStrike" kern="0" cap="none" spc="0" normalizeH="0" baseline="0" noProof="0" dirty="0">
              <a:ln>
                <a:noFill/>
              </a:ln>
              <a:solidFill>
                <a:schemeClr val="tx2"/>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34" name="Rectángulo 33">
            <a:extLst>
              <a:ext uri="{FF2B5EF4-FFF2-40B4-BE49-F238E27FC236}">
                <a16:creationId xmlns:a16="http://schemas.microsoft.com/office/drawing/2014/main" id="{724D49E4-C617-22F2-2F33-5ECC07F676AF}"/>
              </a:ext>
            </a:extLst>
          </p:cNvPr>
          <p:cNvSpPr/>
          <p:nvPr userDrawn="1"/>
        </p:nvSpPr>
        <p:spPr>
          <a:xfrm>
            <a:off x="8891059" y="1469003"/>
            <a:ext cx="2769243" cy="441434"/>
          </a:xfrm>
          <a:prstGeom prst="rect">
            <a:avLst/>
          </a:prstGeom>
          <a:solidFill>
            <a:sysClr val="windowText" lastClr="000000">
              <a:lumMod val="65000"/>
              <a:lumOff val="35000"/>
            </a:sysClr>
          </a:solidFill>
          <a:ln w="9525" cap="flat" cmpd="sng" algn="ctr">
            <a:noFill/>
            <a:prstDash val="solid"/>
          </a:ln>
          <a:effectLst/>
        </p:spPr>
        <p:txBody>
          <a:bodyPr rtlCol="0" anchor="ctr"/>
          <a:lstStyle/>
          <a:p>
            <a:pPr marL="0" marR="0" lvl="0" indent="0" algn="ctr" defTabSz="562447" eaLnBrk="1" fontAlgn="auto" latinLnBrk="0" hangingPunct="1">
              <a:lnSpc>
                <a:spcPct val="100000"/>
              </a:lnSpc>
              <a:spcBef>
                <a:spcPts val="0"/>
              </a:spcBef>
              <a:spcAft>
                <a:spcPts val="0"/>
              </a:spcAft>
              <a:buClrTx/>
              <a:buSzTx/>
              <a:buFontTx/>
              <a:buNone/>
              <a:tabLst/>
              <a:defRPr/>
            </a:pPr>
            <a:r>
              <a:rPr kumimoji="0" lang="es-CL" sz="2000" b="0" i="0" u="none" strike="noStrike" kern="0" cap="none" spc="0" normalizeH="0" baseline="0" noProof="0" dirty="0">
                <a:ln>
                  <a:noFill/>
                </a:ln>
                <a:solidFill>
                  <a:prstClr val="white"/>
                </a:solidFill>
                <a:effectLst/>
                <a:uLnTx/>
                <a:uFillTx/>
                <a:latin typeface="Calibri"/>
                <a:ea typeface="+mn-ea"/>
                <a:cs typeface="+mn-cs"/>
              </a:rPr>
              <a:t>   </a:t>
            </a:r>
          </a:p>
        </p:txBody>
      </p:sp>
      <p:sp>
        <p:nvSpPr>
          <p:cNvPr id="35" name="CuadroTexto 34">
            <a:extLst>
              <a:ext uri="{FF2B5EF4-FFF2-40B4-BE49-F238E27FC236}">
                <a16:creationId xmlns:a16="http://schemas.microsoft.com/office/drawing/2014/main" id="{20EEC491-38CB-2179-D40E-BB44F648DDCD}"/>
              </a:ext>
            </a:extLst>
          </p:cNvPr>
          <p:cNvSpPr txBox="1"/>
          <p:nvPr userDrawn="1"/>
        </p:nvSpPr>
        <p:spPr>
          <a:xfrm>
            <a:off x="8897484" y="1542833"/>
            <a:ext cx="2769245" cy="276999"/>
          </a:xfrm>
          <a:prstGeom prst="rect">
            <a:avLst/>
          </a:prstGeom>
          <a:noFill/>
        </p:spPr>
        <p:txBody>
          <a:bodyPr wrap="square" rtlCol="0">
            <a:spAutoFit/>
          </a:bodyPr>
          <a:lstStyle/>
          <a:p>
            <a:pPr defTabSz="562447">
              <a:defRPr/>
            </a:pPr>
            <a:r>
              <a:rPr lang="es-CL" sz="600" b="1" dirty="0">
                <a:solidFill>
                  <a:prstClr val="white">
                    <a:lumMod val="95000"/>
                  </a:prstClr>
                </a:solidFill>
                <a:latin typeface="Verdana" panose="020B0604030504040204" pitchFamily="34" charset="0"/>
                <a:ea typeface="Verdana" panose="020B0604030504040204" pitchFamily="34" charset="0"/>
                <a:cs typeface="Verdana" panose="020B0604030504040204" pitchFamily="34" charset="0"/>
              </a:rPr>
              <a:t>Objetivo 1:</a:t>
            </a:r>
            <a:r>
              <a:rPr lang="es-CL" sz="600" dirty="0">
                <a:solidFill>
                  <a:prstClr val="white">
                    <a:lumMod val="95000"/>
                  </a:prstClr>
                </a:solidFill>
                <a:latin typeface="Verdana" panose="020B0604030504040204" pitchFamily="34" charset="0"/>
                <a:ea typeface="Verdana" panose="020B0604030504040204" pitchFamily="34" charset="0"/>
                <a:cs typeface="Verdana" panose="020B0604030504040204" pitchFamily="34" charset="0"/>
              </a:rPr>
              <a:t> Desarrollar PARCC y PACCC que consideren las visiones objetivas y metas de la ECLP al 2050</a:t>
            </a:r>
          </a:p>
        </p:txBody>
      </p:sp>
      <p:sp>
        <p:nvSpPr>
          <p:cNvPr id="36" name="Rectángulo 35">
            <a:extLst>
              <a:ext uri="{FF2B5EF4-FFF2-40B4-BE49-F238E27FC236}">
                <a16:creationId xmlns:a16="http://schemas.microsoft.com/office/drawing/2014/main" id="{AD1EA0BF-5E5B-0B2E-7E16-90BC2E41A20D}"/>
              </a:ext>
            </a:extLst>
          </p:cNvPr>
          <p:cNvSpPr/>
          <p:nvPr userDrawn="1"/>
        </p:nvSpPr>
        <p:spPr>
          <a:xfrm>
            <a:off x="8891059" y="1269045"/>
            <a:ext cx="2762815" cy="201859"/>
          </a:xfrm>
          <a:prstGeom prst="rect">
            <a:avLst/>
          </a:prstGeom>
          <a:solidFill>
            <a:sysClr val="window" lastClr="FFFFFF">
              <a:lumMod val="85000"/>
              <a:alpha val="71959"/>
            </a:sysClr>
          </a:solidFill>
          <a:ln w="9525" cap="flat" cmpd="sng" algn="ctr">
            <a:noFill/>
            <a:prstDash val="solid"/>
          </a:ln>
          <a:effectLst/>
        </p:spPr>
        <p:txBody>
          <a:bodyPr rot="0" spcFirstLastPara="0" vert="horz" wrap="square" lIns="72000" tIns="0" rIns="72000" bIns="0" numCol="1" spcCol="0" rtlCol="0" fromWordArt="0" anchor="ctr" anchorCtr="0" forceAA="0" compatLnSpc="1">
            <a:prstTxWarp prst="textNoShape">
              <a:avLst/>
            </a:prstTxWarp>
            <a:noAutofit/>
          </a:bodyPr>
          <a:lstStyle/>
          <a:p>
            <a:pPr marL="0" marR="0" lvl="0" indent="0" defTabSz="562447" eaLnBrk="1" fontAlgn="auto" latinLnBrk="0" hangingPunct="1">
              <a:lnSpc>
                <a:spcPct val="100000"/>
              </a:lnSpc>
              <a:spcBef>
                <a:spcPts val="0"/>
              </a:spcBef>
              <a:spcAft>
                <a:spcPts val="0"/>
              </a:spcAft>
              <a:buClrTx/>
              <a:buSzTx/>
              <a:buFontTx/>
              <a:buNone/>
              <a:tabLst/>
              <a:defRPr/>
            </a:pPr>
            <a:r>
              <a:rPr kumimoji="0" lang="es-CL" sz="600" b="1" i="0" u="none" strike="noStrike" kern="0" cap="none" spc="0" normalizeH="0" baseline="0" noProof="0" dirty="0">
                <a:ln>
                  <a:noFill/>
                </a:ln>
                <a:solidFill>
                  <a:prstClr val="black">
                    <a:lumMod val="65000"/>
                    <a:lumOff val="35000"/>
                  </a:prstClr>
                </a:solidFill>
                <a:effectLst/>
                <a:uLnTx/>
                <a:uFillTx/>
                <a:latin typeface="Verdana" panose="020B0604030504040204" pitchFamily="34" charset="0"/>
                <a:ea typeface="Verdana" panose="020B0604030504040204" pitchFamily="34" charset="0"/>
                <a:cs typeface="Verdana" panose="020B0604030504040204" pitchFamily="34" charset="0"/>
              </a:rPr>
              <a:t>Integración subnacional</a:t>
            </a:r>
          </a:p>
        </p:txBody>
      </p:sp>
      <p:sp>
        <p:nvSpPr>
          <p:cNvPr id="37" name="Rectángulo 36">
            <a:extLst>
              <a:ext uri="{FF2B5EF4-FFF2-40B4-BE49-F238E27FC236}">
                <a16:creationId xmlns:a16="http://schemas.microsoft.com/office/drawing/2014/main" id="{703E6AA3-3473-9F1C-E4C8-C1F73C551F6B}"/>
              </a:ext>
            </a:extLst>
          </p:cNvPr>
          <p:cNvSpPr/>
          <p:nvPr userDrawn="1"/>
        </p:nvSpPr>
        <p:spPr>
          <a:xfrm>
            <a:off x="8891064" y="2297146"/>
            <a:ext cx="2762810" cy="691965"/>
          </a:xfrm>
          <a:prstGeom prst="rect">
            <a:avLst/>
          </a:prstGeom>
          <a:solidFill>
            <a:sysClr val="windowText" lastClr="000000">
              <a:lumMod val="65000"/>
              <a:lumOff val="35000"/>
            </a:sysClr>
          </a:solidFill>
          <a:ln w="9525" cap="flat" cmpd="sng" algn="ctr">
            <a:noFill/>
            <a:prstDash val="solid"/>
          </a:ln>
          <a:effectLst/>
        </p:spPr>
        <p:txBody>
          <a:bodyPr rtlCol="0" anchor="ctr"/>
          <a:lstStyle/>
          <a:p>
            <a:pPr marL="0" marR="0" lvl="0" indent="0" algn="ctr" defTabSz="562447" eaLnBrk="1" fontAlgn="auto" latinLnBrk="0" hangingPunct="1">
              <a:lnSpc>
                <a:spcPct val="100000"/>
              </a:lnSpc>
              <a:spcBef>
                <a:spcPts val="0"/>
              </a:spcBef>
              <a:spcAft>
                <a:spcPts val="0"/>
              </a:spcAft>
              <a:buClrTx/>
              <a:buSzTx/>
              <a:buFontTx/>
              <a:buNone/>
              <a:tabLst/>
              <a:defRPr/>
            </a:pPr>
            <a:r>
              <a:rPr kumimoji="0" lang="es-CL" sz="2000" b="0" i="0" u="none" strike="noStrike" kern="0" cap="none" spc="0" normalizeH="0" baseline="0" noProof="0" dirty="0">
                <a:ln>
                  <a:noFill/>
                </a:ln>
                <a:solidFill>
                  <a:prstClr val="white"/>
                </a:solidFill>
                <a:effectLst/>
                <a:uLnTx/>
                <a:uFillTx/>
                <a:latin typeface="Calibri"/>
                <a:ea typeface="+mn-ea"/>
                <a:cs typeface="+mn-cs"/>
              </a:rPr>
              <a:t>   </a:t>
            </a:r>
          </a:p>
        </p:txBody>
      </p:sp>
      <p:sp>
        <p:nvSpPr>
          <p:cNvPr id="38" name="CuadroTexto 37">
            <a:extLst>
              <a:ext uri="{FF2B5EF4-FFF2-40B4-BE49-F238E27FC236}">
                <a16:creationId xmlns:a16="http://schemas.microsoft.com/office/drawing/2014/main" id="{70BD24ED-D654-09BA-739C-704C485EEA9B}"/>
              </a:ext>
            </a:extLst>
          </p:cNvPr>
          <p:cNvSpPr txBox="1"/>
          <p:nvPr userDrawn="1"/>
        </p:nvSpPr>
        <p:spPr>
          <a:xfrm>
            <a:off x="8897489" y="2348275"/>
            <a:ext cx="2740311" cy="461665"/>
          </a:xfrm>
          <a:prstGeom prst="rect">
            <a:avLst/>
          </a:prstGeom>
          <a:noFill/>
        </p:spPr>
        <p:txBody>
          <a:bodyPr wrap="square" rtlCol="0">
            <a:spAutoFit/>
          </a:bodyPr>
          <a:lstStyle/>
          <a:p>
            <a:pPr defTabSz="562447">
              <a:defRPr/>
            </a:pPr>
            <a:r>
              <a:rPr lang="es-CL" sz="600" dirty="0">
                <a:solidFill>
                  <a:prstClr val="white">
                    <a:lumMod val="95000"/>
                  </a:prstClr>
                </a:solidFill>
                <a:latin typeface="Verdana" panose="020B0604030504040204" pitchFamily="34" charset="0"/>
                <a:ea typeface="Verdana" panose="020B0604030504040204" pitchFamily="34" charset="0"/>
                <a:cs typeface="Verdana" panose="020B0604030504040204" pitchFamily="34" charset="0"/>
              </a:rPr>
              <a:t>Al 2025 se deberán elaborar 10 PARCC y al 2030 las 16 regiones del país contarán con PARCC. </a:t>
            </a:r>
          </a:p>
          <a:p>
            <a:pPr defTabSz="562447">
              <a:defRPr/>
            </a:pPr>
            <a:endParaRPr lang="es-CL" sz="600" dirty="0">
              <a:solidFill>
                <a:prstClr val="white">
                  <a:lumMod val="95000"/>
                </a:prstClr>
              </a:solidFill>
              <a:latin typeface="Verdana" panose="020B0604030504040204" pitchFamily="34" charset="0"/>
              <a:ea typeface="Verdana" panose="020B0604030504040204" pitchFamily="34" charset="0"/>
              <a:cs typeface="Verdana" panose="020B0604030504040204" pitchFamily="34" charset="0"/>
            </a:endParaRPr>
          </a:p>
          <a:p>
            <a:pPr defTabSz="562447">
              <a:defRPr/>
            </a:pPr>
            <a:r>
              <a:rPr lang="es-CL" sz="600" dirty="0">
                <a:solidFill>
                  <a:prstClr val="white">
                    <a:lumMod val="95000"/>
                  </a:prstClr>
                </a:solidFill>
                <a:latin typeface="Verdana" panose="020B0604030504040204" pitchFamily="34" charset="0"/>
                <a:ea typeface="Verdana" panose="020B0604030504040204" pitchFamily="34" charset="0"/>
                <a:cs typeface="Verdana" panose="020B0604030504040204" pitchFamily="34" charset="0"/>
              </a:rPr>
              <a:t>La Ley modifica estos plazos, haciéndolos más perentorios.</a:t>
            </a:r>
          </a:p>
        </p:txBody>
      </p:sp>
      <p:sp>
        <p:nvSpPr>
          <p:cNvPr id="39" name="Rectángulo 38">
            <a:extLst>
              <a:ext uri="{FF2B5EF4-FFF2-40B4-BE49-F238E27FC236}">
                <a16:creationId xmlns:a16="http://schemas.microsoft.com/office/drawing/2014/main" id="{A63DA9B9-CE17-0AC4-272B-9682CE9EBEB0}"/>
              </a:ext>
            </a:extLst>
          </p:cNvPr>
          <p:cNvSpPr/>
          <p:nvPr userDrawn="1"/>
        </p:nvSpPr>
        <p:spPr>
          <a:xfrm>
            <a:off x="8887852" y="2064801"/>
            <a:ext cx="2762810" cy="235995"/>
          </a:xfrm>
          <a:prstGeom prst="rect">
            <a:avLst/>
          </a:prstGeom>
          <a:solidFill>
            <a:sysClr val="window" lastClr="FFFFFF">
              <a:lumMod val="85000"/>
              <a:alpha val="71959"/>
            </a:sysClr>
          </a:solidFill>
          <a:ln w="9525" cap="flat" cmpd="sng" algn="ctr">
            <a:noFill/>
            <a:prstDash val="solid"/>
          </a:ln>
          <a:effectLst/>
        </p:spPr>
        <p:txBody>
          <a:bodyPr rot="0" spcFirstLastPara="0" vert="horz" wrap="square" lIns="72000" tIns="0" rIns="72000" bIns="0" numCol="1" spcCol="0" rtlCol="0" fromWordArt="0" anchor="ctr" anchorCtr="0" forceAA="0" compatLnSpc="1">
            <a:prstTxWarp prst="textNoShape">
              <a:avLst/>
            </a:prstTxWarp>
            <a:noAutofit/>
          </a:bodyPr>
          <a:lstStyle/>
          <a:p>
            <a:pPr marL="0" marR="0" lvl="0" indent="0" defTabSz="562447" eaLnBrk="1" fontAlgn="auto" latinLnBrk="0" hangingPunct="1">
              <a:lnSpc>
                <a:spcPct val="100000"/>
              </a:lnSpc>
              <a:spcBef>
                <a:spcPts val="0"/>
              </a:spcBef>
              <a:spcAft>
                <a:spcPts val="0"/>
              </a:spcAft>
              <a:buClrTx/>
              <a:buSzTx/>
              <a:buFontTx/>
              <a:buNone/>
              <a:tabLst/>
              <a:defRPr/>
            </a:pPr>
            <a:r>
              <a:rPr kumimoji="0" lang="es-CL" sz="600" b="1" i="0" u="none" strike="noStrike" kern="0" cap="none" spc="0" normalizeH="0" baseline="0" noProof="0" dirty="0">
                <a:ln>
                  <a:noFill/>
                </a:ln>
                <a:solidFill>
                  <a:prstClr val="black">
                    <a:lumMod val="65000"/>
                    <a:lumOff val="35000"/>
                  </a:prstClr>
                </a:solidFill>
                <a:effectLst/>
                <a:uLnTx/>
                <a:uFillTx/>
                <a:latin typeface="Verdana" panose="020B0604030504040204" pitchFamily="34" charset="0"/>
                <a:ea typeface="Verdana" panose="020B0604030504040204" pitchFamily="34" charset="0"/>
                <a:cs typeface="Verdana" panose="020B0604030504040204" pitchFamily="34" charset="0"/>
              </a:rPr>
              <a:t>Contribución en Adaptación Nº3 (A3)</a:t>
            </a:r>
          </a:p>
        </p:txBody>
      </p:sp>
      <p:cxnSp>
        <p:nvCxnSpPr>
          <p:cNvPr id="40" name="Conector angular 52">
            <a:extLst>
              <a:ext uri="{FF2B5EF4-FFF2-40B4-BE49-F238E27FC236}">
                <a16:creationId xmlns:a16="http://schemas.microsoft.com/office/drawing/2014/main" id="{A5767EF5-9835-5DB9-6C44-85196B3339C4}"/>
              </a:ext>
            </a:extLst>
          </p:cNvPr>
          <p:cNvCxnSpPr>
            <a:cxnSpLocks/>
          </p:cNvCxnSpPr>
          <p:nvPr userDrawn="1"/>
        </p:nvCxnSpPr>
        <p:spPr>
          <a:xfrm rot="5400000" flipH="1" flipV="1">
            <a:off x="5690159" y="1383735"/>
            <a:ext cx="12700" cy="3917487"/>
          </a:xfrm>
          <a:prstGeom prst="bentConnector3">
            <a:avLst>
              <a:gd name="adj1" fmla="val 1800000"/>
            </a:avLst>
          </a:prstGeom>
          <a:noFill/>
          <a:ln w="19050" cap="flat" cmpd="sng" algn="ctr">
            <a:solidFill>
              <a:sysClr val="window" lastClr="FFFFFF">
                <a:lumMod val="50000"/>
              </a:sysClr>
            </a:solidFill>
            <a:prstDash val="solid"/>
            <a:headEnd type="triangle"/>
            <a:tailEnd type="triangle"/>
          </a:ln>
          <a:effectLst/>
        </p:spPr>
      </p:cxnSp>
      <p:cxnSp>
        <p:nvCxnSpPr>
          <p:cNvPr id="41" name="Conector recto 40">
            <a:extLst>
              <a:ext uri="{FF2B5EF4-FFF2-40B4-BE49-F238E27FC236}">
                <a16:creationId xmlns:a16="http://schemas.microsoft.com/office/drawing/2014/main" id="{154FD55F-2AD3-4130-D2AE-A292055A13DD}"/>
              </a:ext>
            </a:extLst>
          </p:cNvPr>
          <p:cNvCxnSpPr>
            <a:cxnSpLocks/>
          </p:cNvCxnSpPr>
          <p:nvPr userDrawn="1"/>
        </p:nvCxnSpPr>
        <p:spPr>
          <a:xfrm flipH="1">
            <a:off x="5885667" y="850402"/>
            <a:ext cx="3734" cy="2020470"/>
          </a:xfrm>
          <a:prstGeom prst="line">
            <a:avLst/>
          </a:prstGeom>
          <a:noFill/>
          <a:ln w="19050" cap="flat" cmpd="sng" algn="ctr">
            <a:solidFill>
              <a:sysClr val="window" lastClr="FFFFFF">
                <a:lumMod val="50000"/>
              </a:sysClr>
            </a:solidFill>
            <a:prstDash val="solid"/>
          </a:ln>
          <a:effectLst/>
        </p:spPr>
      </p:cxnSp>
      <p:cxnSp>
        <p:nvCxnSpPr>
          <p:cNvPr id="42" name="Conector angular 61">
            <a:extLst>
              <a:ext uri="{FF2B5EF4-FFF2-40B4-BE49-F238E27FC236}">
                <a16:creationId xmlns:a16="http://schemas.microsoft.com/office/drawing/2014/main" id="{64D4149E-C623-E817-FBDC-C3724F1CA080}"/>
              </a:ext>
            </a:extLst>
          </p:cNvPr>
          <p:cNvCxnSpPr/>
          <p:nvPr userDrawn="1"/>
        </p:nvCxnSpPr>
        <p:spPr>
          <a:xfrm rot="16200000" flipH="1">
            <a:off x="5752555" y="-100404"/>
            <a:ext cx="2916" cy="2890531"/>
          </a:xfrm>
          <a:prstGeom prst="bentConnector3">
            <a:avLst>
              <a:gd name="adj1" fmla="val -11323731"/>
            </a:avLst>
          </a:prstGeom>
          <a:noFill/>
          <a:ln w="19050" cap="flat" cmpd="sng" algn="ctr">
            <a:solidFill>
              <a:sysClr val="window" lastClr="FFFFFF">
                <a:lumMod val="50000"/>
              </a:sysClr>
            </a:solidFill>
            <a:prstDash val="solid"/>
            <a:headEnd type="triangle"/>
            <a:tailEnd type="triangle"/>
          </a:ln>
          <a:effectLst/>
        </p:spPr>
      </p:cxnSp>
      <p:cxnSp>
        <p:nvCxnSpPr>
          <p:cNvPr id="43" name="Conector angular 63">
            <a:extLst>
              <a:ext uri="{FF2B5EF4-FFF2-40B4-BE49-F238E27FC236}">
                <a16:creationId xmlns:a16="http://schemas.microsoft.com/office/drawing/2014/main" id="{C3E8CF17-FB7F-E2ED-4751-99E6A1CAE907}"/>
              </a:ext>
            </a:extLst>
          </p:cNvPr>
          <p:cNvCxnSpPr/>
          <p:nvPr userDrawn="1"/>
        </p:nvCxnSpPr>
        <p:spPr>
          <a:xfrm rot="16200000" flipH="1">
            <a:off x="5752555" y="4532267"/>
            <a:ext cx="2916" cy="2890531"/>
          </a:xfrm>
          <a:prstGeom prst="bentConnector3">
            <a:avLst>
              <a:gd name="adj1" fmla="val -11323731"/>
            </a:avLst>
          </a:prstGeom>
          <a:noFill/>
          <a:ln w="19050" cap="flat" cmpd="sng" algn="ctr">
            <a:solidFill>
              <a:sysClr val="window" lastClr="FFFFFF">
                <a:lumMod val="50000"/>
              </a:sysClr>
            </a:solidFill>
            <a:prstDash val="solid"/>
            <a:headEnd type="triangle"/>
            <a:tailEnd type="triangle"/>
          </a:ln>
          <a:effectLst/>
        </p:spPr>
      </p:cxnSp>
      <p:cxnSp>
        <p:nvCxnSpPr>
          <p:cNvPr id="44" name="Conector angular 65">
            <a:extLst>
              <a:ext uri="{FF2B5EF4-FFF2-40B4-BE49-F238E27FC236}">
                <a16:creationId xmlns:a16="http://schemas.microsoft.com/office/drawing/2014/main" id="{4C8F00F1-8C2B-BC33-11BC-98D158323C4F}"/>
              </a:ext>
            </a:extLst>
          </p:cNvPr>
          <p:cNvCxnSpPr>
            <a:cxnSpLocks/>
          </p:cNvCxnSpPr>
          <p:nvPr userDrawn="1"/>
        </p:nvCxnSpPr>
        <p:spPr>
          <a:xfrm rot="16200000" flipH="1">
            <a:off x="5690159" y="2006408"/>
            <a:ext cx="12700" cy="3917487"/>
          </a:xfrm>
          <a:prstGeom prst="bentConnector3">
            <a:avLst>
              <a:gd name="adj1" fmla="val 1800000"/>
            </a:avLst>
          </a:prstGeom>
          <a:noFill/>
          <a:ln w="19050" cap="flat" cmpd="sng" algn="ctr">
            <a:solidFill>
              <a:sysClr val="window" lastClr="FFFFFF">
                <a:lumMod val="50000"/>
              </a:sysClr>
            </a:solidFill>
            <a:prstDash val="solid"/>
          </a:ln>
          <a:effectLst/>
        </p:spPr>
      </p:cxnSp>
      <p:cxnSp>
        <p:nvCxnSpPr>
          <p:cNvPr id="45" name="Conector recto de flecha 44">
            <a:extLst>
              <a:ext uri="{FF2B5EF4-FFF2-40B4-BE49-F238E27FC236}">
                <a16:creationId xmlns:a16="http://schemas.microsoft.com/office/drawing/2014/main" id="{6F82DFAD-A554-2309-11AB-EBFA28DCD421}"/>
              </a:ext>
            </a:extLst>
          </p:cNvPr>
          <p:cNvCxnSpPr>
            <a:cxnSpLocks/>
            <a:endCxn id="23" idx="0"/>
          </p:cNvCxnSpPr>
          <p:nvPr userDrawn="1"/>
        </p:nvCxnSpPr>
        <p:spPr>
          <a:xfrm>
            <a:off x="5754014" y="4172697"/>
            <a:ext cx="0" cy="464402"/>
          </a:xfrm>
          <a:prstGeom prst="straightConnector1">
            <a:avLst/>
          </a:prstGeom>
          <a:noFill/>
          <a:ln w="19050" cap="flat" cmpd="sng" algn="ctr">
            <a:solidFill>
              <a:sysClr val="window" lastClr="FFFFFF">
                <a:lumMod val="50000"/>
              </a:sysClr>
            </a:solidFill>
            <a:prstDash val="solid"/>
            <a:tailEnd type="triangle"/>
          </a:ln>
          <a:effectLst/>
        </p:spPr>
      </p:cxnSp>
      <p:cxnSp>
        <p:nvCxnSpPr>
          <p:cNvPr id="46" name="Conector angular 86">
            <a:extLst>
              <a:ext uri="{FF2B5EF4-FFF2-40B4-BE49-F238E27FC236}">
                <a16:creationId xmlns:a16="http://schemas.microsoft.com/office/drawing/2014/main" id="{7FD0852F-99AA-F484-C1CE-1863A6D608C2}"/>
              </a:ext>
            </a:extLst>
          </p:cNvPr>
          <p:cNvCxnSpPr>
            <a:stCxn id="29" idx="3"/>
            <a:endCxn id="24" idx="3"/>
          </p:cNvCxnSpPr>
          <p:nvPr userDrawn="1"/>
        </p:nvCxnSpPr>
        <p:spPr>
          <a:xfrm flipH="1">
            <a:off x="8268615" y="762057"/>
            <a:ext cx="3398119" cy="4202710"/>
          </a:xfrm>
          <a:prstGeom prst="bentConnector3">
            <a:avLst>
              <a:gd name="adj1" fmla="val -6727"/>
            </a:avLst>
          </a:prstGeom>
          <a:noFill/>
          <a:ln w="19050" cap="flat" cmpd="sng" algn="ctr">
            <a:solidFill>
              <a:sysClr val="window" lastClr="FFFFFF">
                <a:lumMod val="50000"/>
              </a:sysClr>
            </a:solidFill>
            <a:prstDash val="solid"/>
            <a:tailEnd type="triangle"/>
          </a:ln>
          <a:effectLst/>
        </p:spPr>
      </p:cxnSp>
      <p:cxnSp>
        <p:nvCxnSpPr>
          <p:cNvPr id="47" name="Conector angular 92">
            <a:extLst>
              <a:ext uri="{FF2B5EF4-FFF2-40B4-BE49-F238E27FC236}">
                <a16:creationId xmlns:a16="http://schemas.microsoft.com/office/drawing/2014/main" id="{D277DC85-22CE-5A26-BAD3-1F784F3182D0}"/>
              </a:ext>
            </a:extLst>
          </p:cNvPr>
          <p:cNvCxnSpPr/>
          <p:nvPr userDrawn="1"/>
        </p:nvCxnSpPr>
        <p:spPr>
          <a:xfrm rot="16200000" flipH="1">
            <a:off x="6228928" y="-103312"/>
            <a:ext cx="563972" cy="4404340"/>
          </a:xfrm>
          <a:prstGeom prst="bentConnector2">
            <a:avLst/>
          </a:prstGeom>
          <a:noFill/>
          <a:ln w="19050" cap="flat" cmpd="sng" algn="ctr">
            <a:solidFill>
              <a:sysClr val="window" lastClr="FFFFFF">
                <a:lumMod val="50000"/>
              </a:sysClr>
            </a:solidFill>
            <a:prstDash val="sysDot"/>
            <a:round/>
            <a:headEnd type="none" w="med" len="med"/>
            <a:tailEnd type="triangle" w="med" len="med"/>
          </a:ln>
          <a:effectLst/>
        </p:spPr>
      </p:cxnSp>
      <p:cxnSp>
        <p:nvCxnSpPr>
          <p:cNvPr id="48" name="Conector recto de flecha 47">
            <a:extLst>
              <a:ext uri="{FF2B5EF4-FFF2-40B4-BE49-F238E27FC236}">
                <a16:creationId xmlns:a16="http://schemas.microsoft.com/office/drawing/2014/main" id="{84C92F06-0793-8DDB-1F6E-781810651759}"/>
              </a:ext>
            </a:extLst>
          </p:cNvPr>
          <p:cNvCxnSpPr/>
          <p:nvPr userDrawn="1"/>
        </p:nvCxnSpPr>
        <p:spPr>
          <a:xfrm>
            <a:off x="8268615" y="1675903"/>
            <a:ext cx="619237" cy="0"/>
          </a:xfrm>
          <a:prstGeom prst="straightConnector1">
            <a:avLst/>
          </a:prstGeom>
          <a:noFill/>
          <a:ln w="19050" cap="flat" cmpd="sng" algn="ctr">
            <a:solidFill>
              <a:sysClr val="window" lastClr="FFFFFF">
                <a:lumMod val="50000"/>
              </a:sysClr>
            </a:solidFill>
            <a:prstDash val="sysDot"/>
            <a:round/>
            <a:headEnd type="none" w="med" len="med"/>
            <a:tailEnd type="triangle" w="med" len="med"/>
          </a:ln>
          <a:effectLst/>
        </p:spPr>
      </p:cxnSp>
      <p:cxnSp>
        <p:nvCxnSpPr>
          <p:cNvPr id="49" name="Conector recto de flecha 48">
            <a:extLst>
              <a:ext uri="{FF2B5EF4-FFF2-40B4-BE49-F238E27FC236}">
                <a16:creationId xmlns:a16="http://schemas.microsoft.com/office/drawing/2014/main" id="{7786EB8A-B284-8AE0-325F-B03C3A8C675E}"/>
              </a:ext>
            </a:extLst>
          </p:cNvPr>
          <p:cNvCxnSpPr/>
          <p:nvPr userDrawn="1"/>
        </p:nvCxnSpPr>
        <p:spPr>
          <a:xfrm>
            <a:off x="8268615" y="482197"/>
            <a:ext cx="619237" cy="0"/>
          </a:xfrm>
          <a:prstGeom prst="straightConnector1">
            <a:avLst/>
          </a:prstGeom>
          <a:noFill/>
          <a:ln w="19050" cap="flat" cmpd="sng" algn="ctr">
            <a:solidFill>
              <a:sysClr val="window" lastClr="FFFFFF">
                <a:lumMod val="50000"/>
              </a:sysClr>
            </a:solidFill>
            <a:prstDash val="sysDot"/>
            <a:round/>
            <a:headEnd type="none" w="med" len="med"/>
            <a:tailEnd type="triangle" w="med" len="med"/>
          </a:ln>
          <a:effectLst/>
        </p:spPr>
      </p:cxnSp>
      <p:cxnSp>
        <p:nvCxnSpPr>
          <p:cNvPr id="50" name="Conector recto de flecha 49">
            <a:extLst>
              <a:ext uri="{FF2B5EF4-FFF2-40B4-BE49-F238E27FC236}">
                <a16:creationId xmlns:a16="http://schemas.microsoft.com/office/drawing/2014/main" id="{5D13C539-7CC1-F9B9-450E-437372F88D53}"/>
              </a:ext>
            </a:extLst>
          </p:cNvPr>
          <p:cNvCxnSpPr/>
          <p:nvPr userDrawn="1"/>
        </p:nvCxnSpPr>
        <p:spPr>
          <a:xfrm flipV="1">
            <a:off x="5754014" y="5293354"/>
            <a:ext cx="0" cy="346636"/>
          </a:xfrm>
          <a:prstGeom prst="straightConnector1">
            <a:avLst/>
          </a:prstGeom>
          <a:noFill/>
          <a:ln w="19050" cap="flat" cmpd="sng" algn="ctr">
            <a:solidFill>
              <a:sysClr val="window" lastClr="FFFFFF">
                <a:lumMod val="50000"/>
              </a:sysClr>
            </a:solidFill>
            <a:prstDash val="solid"/>
            <a:tailEnd type="triangle"/>
          </a:ln>
          <a:effectLst/>
        </p:spPr>
      </p:cxnSp>
      <p:cxnSp>
        <p:nvCxnSpPr>
          <p:cNvPr id="51" name="Conector recto de flecha 50">
            <a:extLst>
              <a:ext uri="{FF2B5EF4-FFF2-40B4-BE49-F238E27FC236}">
                <a16:creationId xmlns:a16="http://schemas.microsoft.com/office/drawing/2014/main" id="{119A260F-7E57-C703-C919-CF1D59D95220}"/>
              </a:ext>
            </a:extLst>
          </p:cNvPr>
          <p:cNvCxnSpPr>
            <a:cxnSpLocks/>
            <a:stCxn id="21" idx="1"/>
          </p:cNvCxnSpPr>
          <p:nvPr userDrawn="1"/>
        </p:nvCxnSpPr>
        <p:spPr>
          <a:xfrm flipH="1">
            <a:off x="2754244" y="3689427"/>
            <a:ext cx="490222" cy="3141"/>
          </a:xfrm>
          <a:prstGeom prst="straightConnector1">
            <a:avLst/>
          </a:prstGeom>
          <a:noFill/>
          <a:ln w="19050" cap="flat" cmpd="sng" algn="ctr">
            <a:solidFill>
              <a:sysClr val="window" lastClr="FFFFFF">
                <a:lumMod val="50000"/>
              </a:sysClr>
            </a:solidFill>
            <a:prstDash val="sysDot"/>
            <a:round/>
            <a:headEnd type="none" w="med" len="med"/>
            <a:tailEnd type="triangle" w="med" len="med"/>
          </a:ln>
          <a:effectLst/>
        </p:spPr>
      </p:cxnSp>
      <p:cxnSp>
        <p:nvCxnSpPr>
          <p:cNvPr id="52" name="Conector recto de flecha 51">
            <a:extLst>
              <a:ext uri="{FF2B5EF4-FFF2-40B4-BE49-F238E27FC236}">
                <a16:creationId xmlns:a16="http://schemas.microsoft.com/office/drawing/2014/main" id="{8CB024BB-D120-036A-C15B-107FC5D85681}"/>
              </a:ext>
            </a:extLst>
          </p:cNvPr>
          <p:cNvCxnSpPr>
            <a:cxnSpLocks/>
            <a:stCxn id="22" idx="3"/>
          </p:cNvCxnSpPr>
          <p:nvPr userDrawn="1"/>
        </p:nvCxnSpPr>
        <p:spPr>
          <a:xfrm>
            <a:off x="8280093" y="3685013"/>
            <a:ext cx="619237" cy="0"/>
          </a:xfrm>
          <a:prstGeom prst="straightConnector1">
            <a:avLst/>
          </a:prstGeom>
          <a:noFill/>
          <a:ln w="19050" cap="flat" cmpd="sng" algn="ctr">
            <a:solidFill>
              <a:sysClr val="window" lastClr="FFFFFF">
                <a:lumMod val="50000"/>
              </a:sysClr>
            </a:solidFill>
            <a:prstDash val="sysDot"/>
            <a:round/>
            <a:headEnd type="none" w="med" len="med"/>
            <a:tailEnd type="triangle" w="med" len="med"/>
          </a:ln>
          <a:effectLst/>
        </p:spPr>
      </p:cxnSp>
      <p:cxnSp>
        <p:nvCxnSpPr>
          <p:cNvPr id="53" name="Conector recto 52">
            <a:extLst>
              <a:ext uri="{FF2B5EF4-FFF2-40B4-BE49-F238E27FC236}">
                <a16:creationId xmlns:a16="http://schemas.microsoft.com/office/drawing/2014/main" id="{A7A9111D-2939-612B-80FF-F07D8E33834B}"/>
              </a:ext>
            </a:extLst>
          </p:cNvPr>
          <p:cNvCxnSpPr/>
          <p:nvPr userDrawn="1"/>
        </p:nvCxnSpPr>
        <p:spPr>
          <a:xfrm>
            <a:off x="8895228" y="4045920"/>
            <a:ext cx="2765074" cy="0"/>
          </a:xfrm>
          <a:prstGeom prst="line">
            <a:avLst/>
          </a:prstGeom>
          <a:noFill/>
          <a:ln w="9525" cap="flat" cmpd="sng" algn="ctr">
            <a:solidFill>
              <a:sysClr val="window" lastClr="FFFFFF">
                <a:lumMod val="50000"/>
              </a:sysClr>
            </a:solidFill>
            <a:prstDash val="dash"/>
            <a:round/>
            <a:headEnd type="none" w="med" len="med"/>
            <a:tailEnd type="none" w="med" len="med"/>
          </a:ln>
          <a:effectLst/>
        </p:spPr>
      </p:cxnSp>
      <p:cxnSp>
        <p:nvCxnSpPr>
          <p:cNvPr id="54" name="Conector recto de flecha 53">
            <a:extLst>
              <a:ext uri="{FF2B5EF4-FFF2-40B4-BE49-F238E27FC236}">
                <a16:creationId xmlns:a16="http://schemas.microsoft.com/office/drawing/2014/main" id="{F6EF41A6-CE20-31C5-44B1-6CF32AFFD09F}"/>
              </a:ext>
            </a:extLst>
          </p:cNvPr>
          <p:cNvCxnSpPr>
            <a:cxnSpLocks/>
          </p:cNvCxnSpPr>
          <p:nvPr userDrawn="1"/>
        </p:nvCxnSpPr>
        <p:spPr>
          <a:xfrm>
            <a:off x="11660302" y="1675903"/>
            <a:ext cx="238362" cy="0"/>
          </a:xfrm>
          <a:prstGeom prst="straightConnector1">
            <a:avLst/>
          </a:prstGeom>
          <a:noFill/>
          <a:ln w="19050" cap="flat" cmpd="sng" algn="ctr">
            <a:solidFill>
              <a:sysClr val="window" lastClr="FFFFFF">
                <a:lumMod val="50000"/>
              </a:sysClr>
            </a:solidFill>
            <a:prstDash val="solid"/>
            <a:headEnd type="none" w="med" len="med"/>
            <a:tailEnd type="none" w="med" len="med"/>
          </a:ln>
          <a:effectLst/>
        </p:spPr>
      </p:cxnSp>
      <p:cxnSp>
        <p:nvCxnSpPr>
          <p:cNvPr id="55" name="Conector recto de flecha 54">
            <a:extLst>
              <a:ext uri="{FF2B5EF4-FFF2-40B4-BE49-F238E27FC236}">
                <a16:creationId xmlns:a16="http://schemas.microsoft.com/office/drawing/2014/main" id="{F626357B-9AEB-00D5-0B15-2B7EC8530AD4}"/>
              </a:ext>
            </a:extLst>
          </p:cNvPr>
          <p:cNvCxnSpPr>
            <a:cxnSpLocks/>
          </p:cNvCxnSpPr>
          <p:nvPr userDrawn="1"/>
        </p:nvCxnSpPr>
        <p:spPr>
          <a:xfrm>
            <a:off x="11650661" y="2439368"/>
            <a:ext cx="238362" cy="0"/>
          </a:xfrm>
          <a:prstGeom prst="straightConnector1">
            <a:avLst/>
          </a:prstGeom>
          <a:noFill/>
          <a:ln w="19050" cap="flat" cmpd="sng" algn="ctr">
            <a:solidFill>
              <a:sysClr val="window" lastClr="FFFFFF">
                <a:lumMod val="50000"/>
              </a:sysClr>
            </a:solidFill>
            <a:prstDash val="solid"/>
            <a:headEnd type="none" w="med" len="med"/>
            <a:tailEnd type="none" w="med" len="med"/>
          </a:ln>
          <a:effectLst/>
        </p:spPr>
      </p:cxnSp>
      <p:sp>
        <p:nvSpPr>
          <p:cNvPr id="56" name="CuadroTexto 55">
            <a:extLst>
              <a:ext uri="{FF2B5EF4-FFF2-40B4-BE49-F238E27FC236}">
                <a16:creationId xmlns:a16="http://schemas.microsoft.com/office/drawing/2014/main" id="{D04AE1B8-03CE-8105-CE24-FB5D26BCC1E4}"/>
              </a:ext>
            </a:extLst>
          </p:cNvPr>
          <p:cNvSpPr txBox="1"/>
          <p:nvPr userDrawn="1"/>
        </p:nvSpPr>
        <p:spPr>
          <a:xfrm>
            <a:off x="4981308" y="3413524"/>
            <a:ext cx="1555514" cy="577081"/>
          </a:xfrm>
          <a:prstGeom prst="rect">
            <a:avLst/>
          </a:prstGeom>
          <a:solidFill>
            <a:schemeClr val="accent2">
              <a:lumMod val="60000"/>
              <a:lumOff val="40000"/>
            </a:schemeClr>
          </a:solidFill>
        </p:spPr>
        <p:txBody>
          <a:bodyPr wrap="square" rtlCol="0">
            <a:spAutoFit/>
          </a:bodyPr>
          <a:lstStyle/>
          <a:p>
            <a:pPr algn="ctr" defTabSz="562447">
              <a:defRPr/>
            </a:pPr>
            <a:r>
              <a:rPr lang="es-ES" sz="1050" dirty="0">
                <a:solidFill>
                  <a:prstClr val="white"/>
                </a:solidFill>
                <a:latin typeface="Verdana" panose="020B0604030504040204" pitchFamily="34" charset="0"/>
                <a:ea typeface="Verdana" panose="020B0604030504040204" pitchFamily="34" charset="0"/>
                <a:cs typeface="Verdana" panose="020B0604030504040204" pitchFamily="34" charset="0"/>
              </a:rPr>
              <a:t>Reporte de Acción Nacional de Cambio Climático</a:t>
            </a:r>
            <a:endParaRPr lang="es-CL" sz="1050" dirty="0">
              <a:solidFill>
                <a:prstClr val="white"/>
              </a:solidFill>
              <a:latin typeface="Verdana" panose="020B0604030504040204" pitchFamily="34" charset="0"/>
              <a:ea typeface="Verdana" panose="020B0604030504040204" pitchFamily="34" charset="0"/>
              <a:cs typeface="Verdana" panose="020B0604030504040204" pitchFamily="34" charset="0"/>
            </a:endParaRPr>
          </a:p>
        </p:txBody>
      </p:sp>
      <p:cxnSp>
        <p:nvCxnSpPr>
          <p:cNvPr id="57" name="Conector: angular 56">
            <a:extLst>
              <a:ext uri="{FF2B5EF4-FFF2-40B4-BE49-F238E27FC236}">
                <a16:creationId xmlns:a16="http://schemas.microsoft.com/office/drawing/2014/main" id="{642E49C2-F8AB-3197-00D6-BF83DACF8F8A}"/>
              </a:ext>
            </a:extLst>
          </p:cNvPr>
          <p:cNvCxnSpPr/>
          <p:nvPr userDrawn="1"/>
        </p:nvCxnSpPr>
        <p:spPr>
          <a:xfrm rot="5400000">
            <a:off x="6292811" y="1306035"/>
            <a:ext cx="380765" cy="1393013"/>
          </a:xfrm>
          <a:prstGeom prst="bentConnector2">
            <a:avLst/>
          </a:prstGeom>
          <a:ln w="15875">
            <a:solidFill>
              <a:schemeClr val="bg1">
                <a:lumMod val="50000"/>
              </a:schemeClr>
            </a:solidFill>
          </a:ln>
        </p:spPr>
        <p:style>
          <a:lnRef idx="1">
            <a:schemeClr val="dk1"/>
          </a:lnRef>
          <a:fillRef idx="0">
            <a:schemeClr val="dk1"/>
          </a:fillRef>
          <a:effectRef idx="0">
            <a:schemeClr val="dk1"/>
          </a:effectRef>
          <a:fontRef idx="minor">
            <a:schemeClr val="tx1"/>
          </a:fontRef>
        </p:style>
      </p:cxnSp>
      <p:cxnSp>
        <p:nvCxnSpPr>
          <p:cNvPr id="58" name="Conector: angular 58">
            <a:extLst>
              <a:ext uri="{FF2B5EF4-FFF2-40B4-BE49-F238E27FC236}">
                <a16:creationId xmlns:a16="http://schemas.microsoft.com/office/drawing/2014/main" id="{525AF1DB-C0A6-F904-C4AE-6C6AB775EF02}"/>
              </a:ext>
            </a:extLst>
          </p:cNvPr>
          <p:cNvCxnSpPr/>
          <p:nvPr userDrawn="1"/>
        </p:nvCxnSpPr>
        <p:spPr>
          <a:xfrm>
            <a:off x="4165153" y="1735366"/>
            <a:ext cx="1621529" cy="454271"/>
          </a:xfrm>
          <a:prstGeom prst="bentConnector3">
            <a:avLst>
              <a:gd name="adj1" fmla="val 50000"/>
            </a:avLst>
          </a:prstGeom>
          <a:ln w="158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9" name="CuadroTexto 58">
            <a:extLst>
              <a:ext uri="{FF2B5EF4-FFF2-40B4-BE49-F238E27FC236}">
                <a16:creationId xmlns:a16="http://schemas.microsoft.com/office/drawing/2014/main" id="{E65CF563-DA9F-1FCF-B904-8C11CF28A955}"/>
              </a:ext>
            </a:extLst>
          </p:cNvPr>
          <p:cNvSpPr txBox="1"/>
          <p:nvPr userDrawn="1"/>
        </p:nvSpPr>
        <p:spPr>
          <a:xfrm>
            <a:off x="3239410" y="2456697"/>
            <a:ext cx="2138669" cy="430887"/>
          </a:xfrm>
          <a:prstGeom prst="rect">
            <a:avLst/>
          </a:prstGeom>
          <a:solidFill>
            <a:schemeClr val="accent3">
              <a:lumMod val="40000"/>
              <a:lumOff val="60000"/>
            </a:schemeClr>
          </a:solidFill>
        </p:spPr>
        <p:txBody>
          <a:bodyPr wrap="square" rtlCol="0">
            <a:spAutoFit/>
          </a:bodyPr>
          <a:lstStyle/>
          <a:p>
            <a:pPr algn="ctr"/>
            <a:r>
              <a:rPr lang="es-CL" sz="1100" b="1" dirty="0">
                <a:solidFill>
                  <a:schemeClr val="bg1"/>
                </a:solidFill>
                <a:latin typeface="Verdana" panose="020B0604030504040204" pitchFamily="34" charset="0"/>
                <a:ea typeface="Verdana" panose="020B0604030504040204" pitchFamily="34" charset="0"/>
              </a:rPr>
              <a:t>Plan Nacional de Adaptación</a:t>
            </a:r>
          </a:p>
        </p:txBody>
      </p:sp>
      <p:cxnSp>
        <p:nvCxnSpPr>
          <p:cNvPr id="60" name="Conector recto de flecha 59">
            <a:extLst>
              <a:ext uri="{FF2B5EF4-FFF2-40B4-BE49-F238E27FC236}">
                <a16:creationId xmlns:a16="http://schemas.microsoft.com/office/drawing/2014/main" id="{007C7EDE-7D48-DB03-D6E0-90E092A3C56A}"/>
              </a:ext>
            </a:extLst>
          </p:cNvPr>
          <p:cNvCxnSpPr>
            <a:cxnSpLocks/>
            <a:endCxn id="59" idx="3"/>
          </p:cNvCxnSpPr>
          <p:nvPr userDrawn="1"/>
        </p:nvCxnSpPr>
        <p:spPr>
          <a:xfrm flipH="1" flipV="1">
            <a:off x="5378079" y="2672141"/>
            <a:ext cx="382360" cy="15389"/>
          </a:xfrm>
          <a:prstGeom prst="straightConnector1">
            <a:avLst/>
          </a:prstGeom>
          <a:ln w="158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1" name="Conector recto 60">
            <a:extLst>
              <a:ext uri="{FF2B5EF4-FFF2-40B4-BE49-F238E27FC236}">
                <a16:creationId xmlns:a16="http://schemas.microsoft.com/office/drawing/2014/main" id="{D286F550-F4DB-1B5A-7582-A82B49DD733B}"/>
              </a:ext>
            </a:extLst>
          </p:cNvPr>
          <p:cNvCxnSpPr>
            <a:stCxn id="59" idx="2"/>
          </p:cNvCxnSpPr>
          <p:nvPr userDrawn="1"/>
        </p:nvCxnSpPr>
        <p:spPr>
          <a:xfrm>
            <a:off x="4308745" y="2887584"/>
            <a:ext cx="2" cy="217566"/>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2" name="Conector recto 61">
            <a:extLst>
              <a:ext uri="{FF2B5EF4-FFF2-40B4-BE49-F238E27FC236}">
                <a16:creationId xmlns:a16="http://schemas.microsoft.com/office/drawing/2014/main" id="{A7A9111D-2939-612B-80FF-F07D8E33834B}"/>
              </a:ext>
            </a:extLst>
          </p:cNvPr>
          <p:cNvCxnSpPr/>
          <p:nvPr userDrawn="1"/>
        </p:nvCxnSpPr>
        <p:spPr>
          <a:xfrm flipV="1">
            <a:off x="117658" y="4296175"/>
            <a:ext cx="2639571" cy="6566"/>
          </a:xfrm>
          <a:prstGeom prst="line">
            <a:avLst/>
          </a:prstGeom>
          <a:noFill/>
          <a:ln w="9525" cap="flat" cmpd="sng" algn="ctr">
            <a:solidFill>
              <a:sysClr val="window" lastClr="FFFFFF">
                <a:lumMod val="50000"/>
              </a:sysClr>
            </a:solidFill>
            <a:prstDash val="dash"/>
            <a:round/>
            <a:headEnd type="none" w="med" len="med"/>
            <a:tailEnd type="none" w="med" len="med"/>
          </a:ln>
          <a:effectLst/>
        </p:spPr>
      </p:cxnSp>
    </p:spTree>
    <p:extLst>
      <p:ext uri="{BB962C8B-B14F-4D97-AF65-F5344CB8AC3E}">
        <p14:creationId xmlns:p14="http://schemas.microsoft.com/office/powerpoint/2010/main" val="409379772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05/08/2026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4035087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05/08/2026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27835813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Portadill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D10B83-DC68-9CB3-26B7-4BF431E64A98}"/>
              </a:ext>
            </a:extLst>
          </p:cNvPr>
          <p:cNvSpPr>
            <a:spLocks noGrp="1"/>
          </p:cNvSpPr>
          <p:nvPr>
            <p:ph type="title" hasCustomPrompt="1"/>
          </p:nvPr>
        </p:nvSpPr>
        <p:spPr>
          <a:xfrm>
            <a:off x="838200" y="2279843"/>
            <a:ext cx="10515600" cy="837710"/>
          </a:xfrm>
        </p:spPr>
        <p:txBody>
          <a:bodyPr>
            <a:normAutofit/>
          </a:bodyPr>
          <a:lstStyle>
            <a:lvl1pPr algn="ctr">
              <a:defRPr sz="4600" b="1" i="0">
                <a:solidFill>
                  <a:srgbClr val="0B4581"/>
                </a:solidFill>
                <a:latin typeface="Verdana" panose="020B0604030504040204" pitchFamily="34" charset="0"/>
                <a:ea typeface="Verdana" panose="020B0604030504040204" pitchFamily="34" charset="0"/>
                <a:cs typeface="Verdana" panose="020B0604030504040204" pitchFamily="34" charset="0"/>
              </a:defRPr>
            </a:lvl1pPr>
          </a:lstStyle>
          <a:p>
            <a:r>
              <a:rPr lang="es-MX"/>
              <a:t>Título de lámina</a:t>
            </a:r>
            <a:endParaRPr lang="es-CL"/>
          </a:p>
        </p:txBody>
      </p:sp>
      <p:sp>
        <p:nvSpPr>
          <p:cNvPr id="14" name="Marcador de texto 13">
            <a:extLst>
              <a:ext uri="{FF2B5EF4-FFF2-40B4-BE49-F238E27FC236}">
                <a16:creationId xmlns:a16="http://schemas.microsoft.com/office/drawing/2014/main" id="{4EF85A1B-74A0-E128-CE32-50B638FB7137}"/>
              </a:ext>
            </a:extLst>
          </p:cNvPr>
          <p:cNvSpPr>
            <a:spLocks noGrp="1"/>
          </p:cNvSpPr>
          <p:nvPr>
            <p:ph type="body" sz="quarter" idx="11" hasCustomPrompt="1"/>
          </p:nvPr>
        </p:nvSpPr>
        <p:spPr>
          <a:xfrm>
            <a:off x="4201159" y="3264816"/>
            <a:ext cx="3789682" cy="346738"/>
          </a:xfrm>
        </p:spPr>
        <p:txBody>
          <a:bodyPr>
            <a:normAutofit/>
          </a:bodyPr>
          <a:lstStyle>
            <a:lvl1pPr marL="0" indent="0" algn="ctr">
              <a:buNone/>
              <a:defRPr sz="2000">
                <a:solidFill>
                  <a:srgbClr val="0B4581"/>
                </a:solidFill>
              </a:defRPr>
            </a:lvl1pPr>
          </a:lstStyle>
          <a:p>
            <a:pPr lvl="0"/>
            <a:r>
              <a:rPr lang="es-MX"/>
              <a:t>Bajada de lámina</a:t>
            </a:r>
            <a:endParaRPr lang="es-CL"/>
          </a:p>
        </p:txBody>
      </p:sp>
    </p:spTree>
    <p:extLst>
      <p:ext uri="{BB962C8B-B14F-4D97-AF65-F5344CB8AC3E}">
        <p14:creationId xmlns:p14="http://schemas.microsoft.com/office/powerpoint/2010/main" val="341170952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6_Cier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244069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4_Lámina interior_op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481A2E76-457B-7287-B7E9-E9E0C0329FCC}"/>
              </a:ext>
            </a:extLst>
          </p:cNvPr>
          <p:cNvSpPr>
            <a:spLocks noGrp="1"/>
          </p:cNvSpPr>
          <p:nvPr>
            <p:ph type="body" idx="1" hasCustomPrompt="1"/>
          </p:nvPr>
        </p:nvSpPr>
        <p:spPr>
          <a:xfrm>
            <a:off x="831850" y="623078"/>
            <a:ext cx="10515600" cy="518388"/>
          </a:xfrm>
        </p:spPr>
        <p:txBody>
          <a:bodyPr>
            <a:normAutofit/>
          </a:bodyPr>
          <a:lstStyle>
            <a:lvl1pPr marL="0" indent="0">
              <a:buNone/>
              <a:defRPr sz="4000" b="1" i="0">
                <a:solidFill>
                  <a:srgbClr val="0B4581"/>
                </a:solidFill>
                <a:latin typeface="Verdana" panose="020B0604030504040204" pitchFamily="34" charset="0"/>
                <a:ea typeface="Verdana" panose="020B0604030504040204" pitchFamily="34" charset="0"/>
                <a:cs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Título de lámina</a:t>
            </a:r>
          </a:p>
        </p:txBody>
      </p:sp>
      <p:sp>
        <p:nvSpPr>
          <p:cNvPr id="13" name="Marcador de texto 12">
            <a:extLst>
              <a:ext uri="{FF2B5EF4-FFF2-40B4-BE49-F238E27FC236}">
                <a16:creationId xmlns:a16="http://schemas.microsoft.com/office/drawing/2014/main" id="{98520361-BD56-4E8E-9CB5-6FC8EDEDDB91}"/>
              </a:ext>
            </a:extLst>
          </p:cNvPr>
          <p:cNvSpPr>
            <a:spLocks noGrp="1"/>
          </p:cNvSpPr>
          <p:nvPr>
            <p:ph type="body" sz="quarter" idx="16" hasCustomPrompt="1"/>
          </p:nvPr>
        </p:nvSpPr>
        <p:spPr>
          <a:xfrm>
            <a:off x="3821113" y="1991656"/>
            <a:ext cx="7569200" cy="3584575"/>
          </a:xfrm>
        </p:spPr>
        <p:txBody>
          <a:bodyPr/>
          <a:lstStyle>
            <a:lvl1pPr marL="0" indent="0">
              <a:buNone/>
              <a:defRPr sz="2000">
                <a:solidFill>
                  <a:srgbClr val="0C4581"/>
                </a:solidFill>
              </a:defRPr>
            </a:lvl1pPr>
          </a:lstStyle>
          <a:p>
            <a:pPr lvl="0"/>
            <a:r>
              <a:rPr lang="es-MX"/>
              <a:t>Texto de lámina. Lorem ipsum dolor sit amet.</a:t>
            </a:r>
            <a:endParaRPr lang="es-CL"/>
          </a:p>
        </p:txBody>
      </p:sp>
    </p:spTree>
    <p:extLst>
      <p:ext uri="{BB962C8B-B14F-4D97-AF65-F5344CB8AC3E}">
        <p14:creationId xmlns:p14="http://schemas.microsoft.com/office/powerpoint/2010/main" val="15390616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_Lámina interior_op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481A2E76-457B-7287-B7E9-E9E0C0329FCC}"/>
              </a:ext>
            </a:extLst>
          </p:cNvPr>
          <p:cNvSpPr>
            <a:spLocks noGrp="1"/>
          </p:cNvSpPr>
          <p:nvPr>
            <p:ph type="body" idx="1" hasCustomPrompt="1"/>
          </p:nvPr>
        </p:nvSpPr>
        <p:spPr>
          <a:xfrm>
            <a:off x="831850" y="623078"/>
            <a:ext cx="10515600" cy="518388"/>
          </a:xfrm>
        </p:spPr>
        <p:txBody>
          <a:bodyPr>
            <a:normAutofit/>
          </a:bodyPr>
          <a:lstStyle>
            <a:lvl1pPr marL="0" indent="0">
              <a:buNone/>
              <a:defRPr sz="4000" b="1" i="0">
                <a:solidFill>
                  <a:srgbClr val="0B4581"/>
                </a:solidFill>
                <a:latin typeface="Verdana" panose="020B0604030504040204" pitchFamily="34" charset="0"/>
                <a:ea typeface="Verdana" panose="020B0604030504040204" pitchFamily="34" charset="0"/>
                <a:cs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Título de lámina</a:t>
            </a:r>
          </a:p>
        </p:txBody>
      </p:sp>
      <p:sp>
        <p:nvSpPr>
          <p:cNvPr id="13" name="Marcador de texto 12">
            <a:extLst>
              <a:ext uri="{FF2B5EF4-FFF2-40B4-BE49-F238E27FC236}">
                <a16:creationId xmlns:a16="http://schemas.microsoft.com/office/drawing/2014/main" id="{98520361-BD56-4E8E-9CB5-6FC8EDEDDB91}"/>
              </a:ext>
            </a:extLst>
          </p:cNvPr>
          <p:cNvSpPr>
            <a:spLocks noGrp="1"/>
          </p:cNvSpPr>
          <p:nvPr>
            <p:ph type="body" sz="quarter" idx="16" hasCustomPrompt="1"/>
          </p:nvPr>
        </p:nvSpPr>
        <p:spPr>
          <a:xfrm>
            <a:off x="3821113" y="1991656"/>
            <a:ext cx="7569200" cy="3584575"/>
          </a:xfrm>
        </p:spPr>
        <p:txBody>
          <a:bodyPr/>
          <a:lstStyle>
            <a:lvl1pPr marL="0" indent="0">
              <a:buNone/>
              <a:defRPr sz="2000">
                <a:solidFill>
                  <a:srgbClr val="0C4581"/>
                </a:solidFill>
              </a:defRPr>
            </a:lvl1pPr>
          </a:lstStyle>
          <a:p>
            <a:pPr lvl="0"/>
            <a:r>
              <a:rPr lang="es-MX"/>
              <a:t>Texto de lámina. Lorem ipsum dolor sit amet.</a:t>
            </a:r>
            <a:endParaRPr lang="es-CL"/>
          </a:p>
        </p:txBody>
      </p:sp>
    </p:spTree>
    <p:extLst>
      <p:ext uri="{BB962C8B-B14F-4D97-AF65-F5344CB8AC3E}">
        <p14:creationId xmlns:p14="http://schemas.microsoft.com/office/powerpoint/2010/main" val="23753036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5_Dos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BE79EC74-3BED-0EC0-A81D-ABF62D8EA302}"/>
              </a:ext>
            </a:extLst>
          </p:cNvPr>
          <p:cNvSpPr>
            <a:spLocks noGrp="1"/>
          </p:cNvSpPr>
          <p:nvPr>
            <p:ph sz="half" idx="1"/>
          </p:nvPr>
        </p:nvSpPr>
        <p:spPr>
          <a:xfrm>
            <a:off x="838200" y="1485090"/>
            <a:ext cx="5181600" cy="4351338"/>
          </a:xfrm>
        </p:spPr>
        <p:txBody>
          <a:bodyPr/>
          <a:lstStyle/>
          <a:p>
            <a:pPr lvl="0"/>
            <a:endParaRPr lang="es-CL"/>
          </a:p>
        </p:txBody>
      </p:sp>
      <p:sp>
        <p:nvSpPr>
          <p:cNvPr id="11" name="Marcador de texto 9">
            <a:extLst>
              <a:ext uri="{FF2B5EF4-FFF2-40B4-BE49-F238E27FC236}">
                <a16:creationId xmlns:a16="http://schemas.microsoft.com/office/drawing/2014/main" id="{FFDD4098-A489-3EDD-9C9D-BD18C956122D}"/>
              </a:ext>
            </a:extLst>
          </p:cNvPr>
          <p:cNvSpPr>
            <a:spLocks noGrp="1"/>
          </p:cNvSpPr>
          <p:nvPr>
            <p:ph type="body" sz="quarter" idx="11"/>
          </p:nvPr>
        </p:nvSpPr>
        <p:spPr>
          <a:xfrm>
            <a:off x="6172200" y="1484313"/>
            <a:ext cx="5181600" cy="4351337"/>
          </a:xfrm>
        </p:spPr>
        <p:txBody>
          <a:bodyPr/>
          <a:lstStyle>
            <a:lvl1pPr>
              <a:defRPr sz="2400">
                <a:solidFill>
                  <a:srgbClr val="0C4581"/>
                </a:solidFill>
              </a:defRPr>
            </a:lvl1pPr>
            <a:lvl2pPr>
              <a:defRPr sz="2000">
                <a:solidFill>
                  <a:srgbClr val="0C4581"/>
                </a:solidFill>
              </a:defRPr>
            </a:lvl2pPr>
            <a:lvl3pPr>
              <a:defRPr sz="1800">
                <a:solidFill>
                  <a:srgbClr val="0C4581"/>
                </a:solidFill>
              </a:defRPr>
            </a:lvl3pPr>
            <a:lvl4pPr>
              <a:defRPr sz="1600">
                <a:solidFill>
                  <a:srgbClr val="0C4581"/>
                </a:solidFill>
              </a:defRPr>
            </a:lvl4pPr>
            <a:lvl5pPr>
              <a:defRPr sz="1600">
                <a:solidFill>
                  <a:srgbClr val="0C4581"/>
                </a:solidFill>
              </a:defRPr>
            </a:lvl5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L"/>
          </a:p>
        </p:txBody>
      </p:sp>
      <p:sp>
        <p:nvSpPr>
          <p:cNvPr id="12" name="Marcador de texto 2">
            <a:extLst>
              <a:ext uri="{FF2B5EF4-FFF2-40B4-BE49-F238E27FC236}">
                <a16:creationId xmlns:a16="http://schemas.microsoft.com/office/drawing/2014/main" id="{D3881AA8-46B6-8B1C-2BFD-E829BBDBE929}"/>
              </a:ext>
            </a:extLst>
          </p:cNvPr>
          <p:cNvSpPr>
            <a:spLocks noGrp="1"/>
          </p:cNvSpPr>
          <p:nvPr>
            <p:ph type="body" idx="12" hasCustomPrompt="1"/>
          </p:nvPr>
        </p:nvSpPr>
        <p:spPr>
          <a:xfrm>
            <a:off x="831850" y="623078"/>
            <a:ext cx="10515600" cy="518388"/>
          </a:xfrm>
        </p:spPr>
        <p:txBody>
          <a:bodyPr>
            <a:normAutofit/>
          </a:bodyPr>
          <a:lstStyle>
            <a:lvl1pPr marL="0" indent="0">
              <a:buNone/>
              <a:defRPr sz="4000" b="1" i="0">
                <a:solidFill>
                  <a:srgbClr val="0B4581"/>
                </a:solidFill>
                <a:latin typeface="Verdana" panose="020B0604030504040204" pitchFamily="34" charset="0"/>
                <a:ea typeface="Verdana" panose="020B0604030504040204" pitchFamily="34" charset="0"/>
                <a:cs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Título de lámina</a:t>
            </a:r>
          </a:p>
        </p:txBody>
      </p:sp>
    </p:spTree>
    <p:extLst>
      <p:ext uri="{BB962C8B-B14F-4D97-AF65-F5344CB8AC3E}">
        <p14:creationId xmlns:p14="http://schemas.microsoft.com/office/powerpoint/2010/main" val="16375283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4_Diapositiva de título">
  <p:cSld name="4_Diapositiva de título">
    <p:spTree>
      <p:nvGrpSpPr>
        <p:cNvPr id="1" name="Shape 15"/>
        <p:cNvGrpSpPr/>
        <p:nvPr/>
      </p:nvGrpSpPr>
      <p:grpSpPr>
        <a:xfrm>
          <a:off x="0" y="0"/>
          <a:ext cx="0" cy="0"/>
          <a:chOff x="0" y="0"/>
          <a:chExt cx="0" cy="0"/>
        </a:xfrm>
      </p:grpSpPr>
      <p:sp>
        <p:nvSpPr>
          <p:cNvPr id="16" name="Google Shape;16;p9"/>
          <p:cNvSpPr>
            <a:spLocks noGrp="1"/>
          </p:cNvSpPr>
          <p:nvPr>
            <p:ph type="pic" idx="2"/>
          </p:nvPr>
        </p:nvSpPr>
        <p:spPr>
          <a:xfrm>
            <a:off x="605632" y="449181"/>
            <a:ext cx="10980737" cy="6067122"/>
          </a:xfrm>
          <a:prstGeom prst="rect">
            <a:avLst/>
          </a:prstGeom>
          <a:noFill/>
          <a:ln>
            <a:noFill/>
          </a:ln>
        </p:spPr>
      </p:sp>
    </p:spTree>
    <p:extLst>
      <p:ext uri="{BB962C8B-B14F-4D97-AF65-F5344CB8AC3E}">
        <p14:creationId xmlns:p14="http://schemas.microsoft.com/office/powerpoint/2010/main" val="10693123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Porta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D10B83-DC68-9CB3-26B7-4BF431E64A98}"/>
              </a:ext>
            </a:extLst>
          </p:cNvPr>
          <p:cNvSpPr>
            <a:spLocks noGrp="1"/>
          </p:cNvSpPr>
          <p:nvPr>
            <p:ph type="title" hasCustomPrompt="1"/>
          </p:nvPr>
        </p:nvSpPr>
        <p:spPr>
          <a:xfrm>
            <a:off x="838200" y="2339259"/>
            <a:ext cx="10515600" cy="837710"/>
          </a:xfrm>
        </p:spPr>
        <p:txBody>
          <a:bodyPr>
            <a:normAutofit/>
          </a:bodyPr>
          <a:lstStyle>
            <a:lvl1pPr algn="ctr">
              <a:defRPr sz="4000" b="1"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s-MX" dirty="0"/>
              <a:t>TÍTULO DE PRESENTACIÓN</a:t>
            </a:r>
            <a:endParaRPr lang="es-CL" dirty="0"/>
          </a:p>
        </p:txBody>
      </p:sp>
      <p:sp>
        <p:nvSpPr>
          <p:cNvPr id="14" name="Marcador de texto 13">
            <a:extLst>
              <a:ext uri="{FF2B5EF4-FFF2-40B4-BE49-F238E27FC236}">
                <a16:creationId xmlns:a16="http://schemas.microsoft.com/office/drawing/2014/main" id="{4EF85A1B-74A0-E128-CE32-50B638FB7137}"/>
              </a:ext>
            </a:extLst>
          </p:cNvPr>
          <p:cNvSpPr>
            <a:spLocks noGrp="1"/>
          </p:cNvSpPr>
          <p:nvPr>
            <p:ph type="body" sz="quarter" idx="11" hasCustomPrompt="1"/>
          </p:nvPr>
        </p:nvSpPr>
        <p:spPr>
          <a:xfrm>
            <a:off x="2882212" y="3264816"/>
            <a:ext cx="6427574" cy="346738"/>
          </a:xfrm>
        </p:spPr>
        <p:txBody>
          <a:bodyPr>
            <a:noAutofit/>
          </a:bodyPr>
          <a:lstStyle>
            <a:lvl1pPr marL="0" indent="0" algn="ctr">
              <a:buNone/>
              <a:defRPr sz="2800">
                <a:solidFill>
                  <a:schemeClr val="bg1"/>
                </a:solidFill>
              </a:defRPr>
            </a:lvl1pPr>
          </a:lstStyle>
          <a:p>
            <a:pPr lvl="0"/>
            <a:r>
              <a:rPr lang="es-MX" dirty="0"/>
              <a:t>Bajada lorem ipsum dolor sit amet</a:t>
            </a:r>
            <a:endParaRPr lang="es-CL" dirty="0"/>
          </a:p>
        </p:txBody>
      </p:sp>
      <p:sp>
        <p:nvSpPr>
          <p:cNvPr id="8" name="Marcador de texto 7">
            <a:extLst>
              <a:ext uri="{FF2B5EF4-FFF2-40B4-BE49-F238E27FC236}">
                <a16:creationId xmlns:a16="http://schemas.microsoft.com/office/drawing/2014/main" id="{D3EAE4C3-C21C-0F74-3775-DD3486554FC2}"/>
              </a:ext>
            </a:extLst>
          </p:cNvPr>
          <p:cNvSpPr>
            <a:spLocks noGrp="1"/>
          </p:cNvSpPr>
          <p:nvPr>
            <p:ph type="body" sz="quarter" idx="12" hasCustomPrompt="1"/>
          </p:nvPr>
        </p:nvSpPr>
        <p:spPr>
          <a:xfrm>
            <a:off x="4101379" y="1989474"/>
            <a:ext cx="3989238" cy="261938"/>
          </a:xfrm>
        </p:spPr>
        <p:txBody>
          <a:bodyPr/>
          <a:lstStyle>
            <a:lvl1pPr marL="0" indent="0" algn="ctr">
              <a:buNone/>
              <a:defRPr sz="1600"/>
            </a:lvl1pPr>
          </a:lstStyle>
          <a:p>
            <a:pPr lvl="0"/>
            <a:r>
              <a:rPr lang="es-MX" dirty="0"/>
              <a:t>Epígrafe</a:t>
            </a:r>
            <a:endParaRPr lang="es-CL" dirty="0"/>
          </a:p>
        </p:txBody>
      </p:sp>
    </p:spTree>
    <p:extLst>
      <p:ext uri="{BB962C8B-B14F-4D97-AF65-F5344CB8AC3E}">
        <p14:creationId xmlns:p14="http://schemas.microsoft.com/office/powerpoint/2010/main" val="24168613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5705727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preserve="1" userDrawn="1">
  <p:cSld name="1_Title and body">
    <p:spTree>
      <p:nvGrpSpPr>
        <p:cNvPr id="1" name="Shape 58"/>
        <p:cNvGrpSpPr/>
        <p:nvPr/>
      </p:nvGrpSpPr>
      <p:grpSpPr>
        <a:xfrm>
          <a:off x="0" y="0"/>
          <a:ext cx="0" cy="0"/>
          <a:chOff x="0" y="0"/>
          <a:chExt cx="0" cy="0"/>
        </a:xfrm>
      </p:grpSpPr>
      <p:pic>
        <p:nvPicPr>
          <p:cNvPr id="6" name="Google Shape;139;p30" title="Fondo PPT-1.png">
            <a:extLst>
              <a:ext uri="{FF2B5EF4-FFF2-40B4-BE49-F238E27FC236}">
                <a16:creationId xmlns:a16="http://schemas.microsoft.com/office/drawing/2014/main" id="{34A0EE88-0A98-47DA-5B68-52D3E3994C44}"/>
              </a:ext>
            </a:extLst>
          </p:cNvPr>
          <p:cNvPicPr preferRelativeResize="0">
            <a:picLocks noChangeAspect="1"/>
          </p:cNvPicPr>
          <p:nvPr userDrawn="1"/>
        </p:nvPicPr>
        <p:blipFill>
          <a:blip r:embed="rId2">
            <a:alphaModFix/>
          </a:blip>
          <a:srcRect l="-14517" r="-14023" b="89710"/>
          <a:stretch/>
        </p:blipFill>
        <p:spPr>
          <a:xfrm>
            <a:off x="1" y="0"/>
            <a:ext cx="12192000" cy="548994"/>
          </a:xfrm>
          <a:prstGeom prst="rect">
            <a:avLst/>
          </a:prstGeom>
          <a:noFill/>
          <a:ln>
            <a:noFill/>
          </a:ln>
        </p:spPr>
      </p:pic>
      <p:sp>
        <p:nvSpPr>
          <p:cNvPr id="4" name="Marcador de texto 12">
            <a:extLst>
              <a:ext uri="{FF2B5EF4-FFF2-40B4-BE49-F238E27FC236}">
                <a16:creationId xmlns:a16="http://schemas.microsoft.com/office/drawing/2014/main" id="{32DF3F46-F84E-277F-110F-83219DECB0ED}"/>
              </a:ext>
            </a:extLst>
          </p:cNvPr>
          <p:cNvSpPr>
            <a:spLocks noGrp="1"/>
          </p:cNvSpPr>
          <p:nvPr>
            <p:ph type="body" sz="quarter" idx="16" hasCustomPrompt="1"/>
          </p:nvPr>
        </p:nvSpPr>
        <p:spPr>
          <a:xfrm>
            <a:off x="405545" y="675503"/>
            <a:ext cx="11316555" cy="5559419"/>
          </a:xfrm>
        </p:spPr>
        <p:txBody>
          <a:bodyPr/>
          <a:lstStyle>
            <a:lvl1pPr marL="0" indent="0">
              <a:buNone/>
              <a:defRPr sz="2000">
                <a:solidFill>
                  <a:srgbClr val="003863"/>
                </a:solidFill>
                <a:latin typeface="gobCL" pitchFamily="50" charset="0"/>
              </a:defRPr>
            </a:lvl1pPr>
          </a:lstStyle>
          <a:p>
            <a:pPr lvl="0"/>
            <a:r>
              <a:rPr lang="es-MX" dirty="0"/>
              <a:t>Texto de lámina. </a:t>
            </a:r>
            <a:r>
              <a:rPr lang="es-MX" dirty="0" err="1"/>
              <a:t>Lorem</a:t>
            </a:r>
            <a:r>
              <a:rPr lang="es-MX" dirty="0"/>
              <a:t> </a:t>
            </a:r>
            <a:r>
              <a:rPr lang="es-MX" dirty="0" err="1"/>
              <a:t>ipsum</a:t>
            </a:r>
            <a:r>
              <a:rPr lang="es-MX" dirty="0"/>
              <a:t> dolor </a:t>
            </a:r>
            <a:r>
              <a:rPr lang="es-MX" dirty="0" err="1"/>
              <a:t>sit</a:t>
            </a:r>
            <a:r>
              <a:rPr lang="es-MX" dirty="0"/>
              <a:t> </a:t>
            </a:r>
            <a:r>
              <a:rPr lang="es-MX" dirty="0" err="1"/>
              <a:t>amet</a:t>
            </a:r>
            <a:r>
              <a:rPr lang="es-MX" dirty="0"/>
              <a:t>.</a:t>
            </a:r>
            <a:endParaRPr lang="es-CL" dirty="0"/>
          </a:p>
        </p:txBody>
      </p:sp>
      <p:sp>
        <p:nvSpPr>
          <p:cNvPr id="12" name="Marcador de número de diapositiva 8">
            <a:extLst>
              <a:ext uri="{FF2B5EF4-FFF2-40B4-BE49-F238E27FC236}">
                <a16:creationId xmlns:a16="http://schemas.microsoft.com/office/drawing/2014/main" id="{FBAE5FB1-A781-CA6B-6C7C-5EF66AB08D04}"/>
              </a:ext>
            </a:extLst>
          </p:cNvPr>
          <p:cNvSpPr>
            <a:spLocks noGrp="1"/>
          </p:cNvSpPr>
          <p:nvPr>
            <p:ph type="sldNum" sz="quarter" idx="14"/>
          </p:nvPr>
        </p:nvSpPr>
        <p:spPr>
          <a:xfrm>
            <a:off x="11722100" y="6527800"/>
            <a:ext cx="469900" cy="266700"/>
          </a:xfrm>
          <a:solidFill>
            <a:schemeClr val="bg1">
              <a:alpha val="50000"/>
            </a:schemeClr>
          </a:solidFill>
          <a:ln>
            <a:noFill/>
          </a:ln>
          <a:effectLst>
            <a:softEdge rad="31750"/>
          </a:effectLst>
        </p:spPr>
        <p:style>
          <a:lnRef idx="0">
            <a:scrgbClr r="0" g="0" b="0"/>
          </a:lnRef>
          <a:fillRef idx="0">
            <a:scrgbClr r="0" g="0" b="0"/>
          </a:fillRef>
          <a:effectRef idx="0">
            <a:scrgbClr r="0" g="0" b="0"/>
          </a:effectRef>
          <a:fontRef idx="minor">
            <a:schemeClr val="lt1"/>
          </a:fontRef>
        </p:style>
        <p:txBody>
          <a:bodyPr anchor="b"/>
          <a:lstStyle>
            <a:lvl1pPr>
              <a:defRPr sz="1100"/>
            </a:lvl1pPr>
          </a:lstStyle>
          <a:p>
            <a:fld id="{266097A0-6419-AF42-932A-B78F8253A792}" type="slidenum">
              <a:rPr lang="es-CL" smtClean="0"/>
              <a:pPr/>
              <a:t>‹Nº›</a:t>
            </a:fld>
            <a:endParaRPr lang="es-CL" dirty="0"/>
          </a:p>
        </p:txBody>
      </p:sp>
    </p:spTree>
    <p:extLst>
      <p:ext uri="{BB962C8B-B14F-4D97-AF65-F5344CB8AC3E}">
        <p14:creationId xmlns:p14="http://schemas.microsoft.com/office/powerpoint/2010/main" val="90926335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_Título y objetos">
    <p:spTree>
      <p:nvGrpSpPr>
        <p:cNvPr id="1" name=""/>
        <p:cNvGrpSpPr/>
        <p:nvPr/>
      </p:nvGrpSpPr>
      <p:grpSpPr>
        <a:xfrm>
          <a:off x="0" y="0"/>
          <a:ext cx="0" cy="0"/>
          <a:chOff x="0" y="0"/>
          <a:chExt cx="0" cy="0"/>
        </a:xfrm>
      </p:grpSpPr>
      <p:sp>
        <p:nvSpPr>
          <p:cNvPr id="9" name="Marcador de contenido 2">
            <a:extLst>
              <a:ext uri="{FF2B5EF4-FFF2-40B4-BE49-F238E27FC236}">
                <a16:creationId xmlns:a16="http://schemas.microsoft.com/office/drawing/2014/main" id="{1D965C1A-809E-4452-8BDD-481A3101BEBE}"/>
              </a:ext>
            </a:extLst>
          </p:cNvPr>
          <p:cNvSpPr>
            <a:spLocks noGrp="1"/>
          </p:cNvSpPr>
          <p:nvPr>
            <p:ph idx="1"/>
          </p:nvPr>
        </p:nvSpPr>
        <p:spPr>
          <a:xfrm>
            <a:off x="371475" y="838204"/>
            <a:ext cx="11449051" cy="2230434"/>
          </a:xfrm>
        </p:spPr>
        <p:txBody>
          <a:bodyPr vert="horz" lIns="91440" tIns="45720" rIns="91440" bIns="45720" rtlCol="0">
            <a:normAutofit/>
          </a:bodyPr>
          <a:lstStyle>
            <a:lvl1pPr>
              <a:defRPr lang="es-ES" sz="1198">
                <a:latin typeface="+mj-lt"/>
              </a:defRPr>
            </a:lvl1pPr>
            <a:lvl2pPr>
              <a:defRPr lang="es-ES" sz="1198">
                <a:latin typeface="+mj-lt"/>
              </a:defRPr>
            </a:lvl2pPr>
            <a:lvl3pPr>
              <a:defRPr lang="es-ES" sz="1027">
                <a:latin typeface="gobCL" pitchFamily="50" charset="0"/>
              </a:defRPr>
            </a:lvl3pPr>
            <a:lvl4pPr>
              <a:defRPr lang="es-ES" sz="1027">
                <a:latin typeface="gobCL" pitchFamily="50" charset="0"/>
              </a:defRPr>
            </a:lvl4pPr>
            <a:lvl5pPr>
              <a:defRPr lang="en-US" sz="1027">
                <a:latin typeface="gobCL" pitchFamily="50" charset="0"/>
              </a:defRPr>
            </a:lvl5pPr>
          </a:lstStyle>
          <a:p>
            <a:pPr marL="154832" lvl="0" indent="-154832">
              <a:buFont typeface="Wingdings" panose="05000000000000000000" pitchFamily="2" charset="2"/>
              <a:buChar char="§"/>
            </a:pPr>
            <a:r>
              <a:rPr lang="es-ES"/>
              <a:t>Haga clic para modificar los estilos de texto del patrón</a:t>
            </a:r>
          </a:p>
          <a:p>
            <a:pPr marL="309664" lvl="1" indent="-154832">
              <a:buFont typeface="gobCL" pitchFamily="50" charset="0"/>
              <a:buChar char="—"/>
            </a:pPr>
            <a:r>
              <a:rPr lang="es-ES"/>
              <a:t>Segundo nivel</a:t>
            </a:r>
          </a:p>
        </p:txBody>
      </p:sp>
      <p:sp>
        <p:nvSpPr>
          <p:cNvPr id="21" name="Título 1">
            <a:extLst>
              <a:ext uri="{FF2B5EF4-FFF2-40B4-BE49-F238E27FC236}">
                <a16:creationId xmlns:a16="http://schemas.microsoft.com/office/drawing/2014/main" id="{F7C5986E-F3A7-4B6F-942F-42A50FCC8FFA}"/>
              </a:ext>
            </a:extLst>
          </p:cNvPr>
          <p:cNvSpPr>
            <a:spLocks noGrp="1"/>
          </p:cNvSpPr>
          <p:nvPr>
            <p:ph type="title"/>
          </p:nvPr>
        </p:nvSpPr>
        <p:spPr>
          <a:xfrm>
            <a:off x="371476" y="368301"/>
            <a:ext cx="11449049" cy="396875"/>
          </a:xfrm>
        </p:spPr>
        <p:txBody>
          <a:bodyPr vert="horz" lIns="91440" tIns="45720" rIns="91440" bIns="45720" rtlCol="0" anchor="t">
            <a:normAutofit/>
          </a:bodyPr>
          <a:lstStyle>
            <a:lvl1pPr>
              <a:defRPr lang="en-US" sz="1540" b="1" dirty="0">
                <a:latin typeface="+mj-lt"/>
              </a:defRPr>
            </a:lvl1pPr>
          </a:lstStyle>
          <a:p>
            <a:pPr lvl="0"/>
            <a:r>
              <a:rPr lang="es-ES"/>
              <a:t>Haga clic para modificar el estilo de título del patrón</a:t>
            </a:r>
            <a:endParaRPr lang="en-US"/>
          </a:p>
        </p:txBody>
      </p:sp>
    </p:spTree>
    <p:extLst>
      <p:ext uri="{BB962C8B-B14F-4D97-AF65-F5344CB8AC3E}">
        <p14:creationId xmlns:p14="http://schemas.microsoft.com/office/powerpoint/2010/main" val="1683433745"/>
      </p:ext>
    </p:extLst>
  </p:cSld>
  <p:clrMapOvr>
    <a:masterClrMapping/>
  </p:clrMapOvr>
  <p:extLst>
    <p:ext uri="{DCECCB84-F9BA-43D5-87BE-67443E8EF086}">
      <p15:sldGuideLst xmlns:p15="http://schemas.microsoft.com/office/powerpoint/2012/main">
        <p15:guide id="1" orient="horz" pos="4065">
          <p15:clr>
            <a:srgbClr val="FBAE40"/>
          </p15:clr>
        </p15:guide>
        <p15:guide id="2" pos="234">
          <p15:clr>
            <a:srgbClr val="FBAE40"/>
          </p15:clr>
        </p15:guide>
        <p15:guide id="3" pos="7446">
          <p15:clr>
            <a:srgbClr val="FBAE40"/>
          </p15:clr>
        </p15:guide>
        <p15:guide id="4" pos="3931">
          <p15:clr>
            <a:srgbClr val="FBAE40"/>
          </p15:clr>
        </p15:guide>
        <p15:guide id="5" pos="3749">
          <p15:clr>
            <a:srgbClr val="FBAE40"/>
          </p15:clr>
        </p15:guide>
        <p15:guide id="6" orient="horz" pos="232">
          <p15:clr>
            <a:srgbClr val="FBAE40"/>
          </p15:clr>
        </p15:guide>
        <p15:guide id="7" orient="horz" pos="527">
          <p15:clr>
            <a:srgbClr val="FBAE40"/>
          </p15:clr>
        </p15:guide>
        <p15:guide id="8" orient="horz" pos="1956">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3_Diapositiva de título">
  <p:cSld name="3_Diapositiva de título">
    <p:spTree>
      <p:nvGrpSpPr>
        <p:cNvPr id="1" name="Shape 28"/>
        <p:cNvGrpSpPr/>
        <p:nvPr/>
      </p:nvGrpSpPr>
      <p:grpSpPr>
        <a:xfrm>
          <a:off x="0" y="0"/>
          <a:ext cx="0" cy="0"/>
          <a:chOff x="0" y="0"/>
          <a:chExt cx="0" cy="0"/>
        </a:xfrm>
      </p:grpSpPr>
      <p:sp>
        <p:nvSpPr>
          <p:cNvPr id="29" name="Google Shape;29;p40"/>
          <p:cNvSpPr txBox="1">
            <a:spLocks noGrp="1"/>
          </p:cNvSpPr>
          <p:nvPr>
            <p:ph type="ctrTitle"/>
          </p:nvPr>
        </p:nvSpPr>
        <p:spPr>
          <a:xfrm>
            <a:off x="605631" y="6096000"/>
            <a:ext cx="6725611" cy="32886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284A7C"/>
              </a:buClr>
              <a:buSzPts val="1800"/>
              <a:buFont typeface="Arial"/>
              <a:buNone/>
              <a:defRPr sz="1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40"/>
          <p:cNvSpPr>
            <a:spLocks noGrp="1"/>
          </p:cNvSpPr>
          <p:nvPr>
            <p:ph type="pic" idx="2"/>
          </p:nvPr>
        </p:nvSpPr>
        <p:spPr>
          <a:xfrm>
            <a:off x="605631" y="449181"/>
            <a:ext cx="10980737" cy="5373687"/>
          </a:xfrm>
          <a:prstGeom prst="rect">
            <a:avLst/>
          </a:prstGeom>
          <a:noFill/>
          <a:ln>
            <a:noFill/>
          </a:ln>
        </p:spPr>
      </p:sp>
      <p:pic>
        <p:nvPicPr>
          <p:cNvPr id="31" name="Google Shape;31;p40"/>
          <p:cNvPicPr preferRelativeResize="0"/>
          <p:nvPr/>
        </p:nvPicPr>
        <p:blipFill rotWithShape="1">
          <a:blip r:embed="rId2">
            <a:alphaModFix/>
          </a:blip>
          <a:srcRect/>
          <a:stretch/>
        </p:blipFill>
        <p:spPr>
          <a:xfrm>
            <a:off x="9519251" y="5936581"/>
            <a:ext cx="2413000" cy="647700"/>
          </a:xfrm>
          <a:prstGeom prst="rect">
            <a:avLst/>
          </a:prstGeom>
          <a:noFill/>
          <a:ln>
            <a:noFill/>
          </a:ln>
        </p:spPr>
      </p:pic>
    </p:spTree>
    <p:extLst>
      <p:ext uri="{BB962C8B-B14F-4D97-AF65-F5344CB8AC3E}">
        <p14:creationId xmlns:p14="http://schemas.microsoft.com/office/powerpoint/2010/main" val="403781841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1716934A-1BDF-43D0-A857-BC67D6724C32}"/>
              </a:ext>
            </a:extLst>
          </p:cNvPr>
          <p:cNvSpPr>
            <a:spLocks noGrp="1"/>
          </p:cNvSpPr>
          <p:nvPr>
            <p:ph type="pic" sz="quarter" idx="11"/>
          </p:nvPr>
        </p:nvSpPr>
        <p:spPr>
          <a:xfrm>
            <a:off x="7396841" y="1350735"/>
            <a:ext cx="4156529" cy="4156529"/>
          </a:xfrm>
          <a:prstGeom prst="ellipse">
            <a:avLst/>
          </a:prstGeom>
        </p:spPr>
        <p:txBody>
          <a:bodyPr wrap="square">
            <a:noAutofit/>
          </a:bodyPr>
          <a:lstStyle/>
          <a:p>
            <a:pPr lvl="0"/>
            <a:endParaRPr lang="en-US" noProof="0"/>
          </a:p>
        </p:txBody>
      </p:sp>
      <p:sp>
        <p:nvSpPr>
          <p:cNvPr id="4" name="Oval 3"/>
          <p:cNvSpPr/>
          <p:nvPr userDrawn="1"/>
        </p:nvSpPr>
        <p:spPr>
          <a:xfrm rot="11757719">
            <a:off x="-169279" y="5991430"/>
            <a:ext cx="886916" cy="898908"/>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Oval 4"/>
          <p:cNvSpPr/>
          <p:nvPr userDrawn="1"/>
        </p:nvSpPr>
        <p:spPr>
          <a:xfrm rot="15497738">
            <a:off x="-189169" y="5991430"/>
            <a:ext cx="886916" cy="898908"/>
          </a:xfrm>
          <a:prstGeom prst="ellipse">
            <a:avLst/>
          </a:prstGeom>
          <a:gradFill>
            <a:gsLst>
              <a:gs pos="0">
                <a:schemeClr val="accent1">
                  <a:lumMod val="88000"/>
                </a:schemeClr>
              </a:gs>
              <a:gs pos="100000">
                <a:schemeClr val="accent4"/>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TextBox 5"/>
          <p:cNvSpPr txBox="1"/>
          <p:nvPr userDrawn="1"/>
        </p:nvSpPr>
        <p:spPr>
          <a:xfrm>
            <a:off x="125755" y="6242364"/>
            <a:ext cx="417102" cy="307777"/>
          </a:xfrm>
          <a:prstGeom prst="rect">
            <a:avLst/>
          </a:prstGeom>
          <a:noFill/>
        </p:spPr>
        <p:txBody>
          <a:bodyPr wrap="none" rtlCol="0">
            <a:spAutoFit/>
          </a:bodyPr>
          <a:lstStyle/>
          <a:p>
            <a:pPr algn="ctr"/>
            <a:fld id="{617C792F-87E2-4266-837D-76D6906A320F}" type="slidenum">
              <a:rPr lang="en-US" sz="1400" b="1" smtClean="0">
                <a:solidFill>
                  <a:schemeClr val="bg1"/>
                </a:solidFill>
                <a:latin typeface="+mj-lt"/>
              </a:rPr>
              <a:pPr algn="ctr"/>
              <a:t>‹Nº›</a:t>
            </a:fld>
            <a:endParaRPr lang="en-US" sz="1400" b="1" dirty="0">
              <a:solidFill>
                <a:schemeClr val="bg1"/>
              </a:solidFill>
              <a:latin typeface="+mj-lt"/>
            </a:endParaRPr>
          </a:p>
        </p:txBody>
      </p:sp>
      <p:sp>
        <p:nvSpPr>
          <p:cNvPr id="7" name="TextBox 6"/>
          <p:cNvSpPr txBox="1"/>
          <p:nvPr userDrawn="1"/>
        </p:nvSpPr>
        <p:spPr>
          <a:xfrm>
            <a:off x="1007246" y="6265447"/>
            <a:ext cx="2696572" cy="261610"/>
          </a:xfrm>
          <a:prstGeom prst="rect">
            <a:avLst/>
          </a:prstGeom>
          <a:noFill/>
        </p:spPr>
        <p:txBody>
          <a:bodyPr wrap="none" rtlCol="0">
            <a:spAutoFit/>
          </a:bodyPr>
          <a:lstStyle/>
          <a:p>
            <a:pPr algn="r"/>
            <a:r>
              <a:rPr lang="en-US" sz="1100" b="0" dirty="0" err="1">
                <a:solidFill>
                  <a:schemeClr val="bg1">
                    <a:lumMod val="50000"/>
                  </a:schemeClr>
                </a:solidFill>
                <a:latin typeface="+mn-lt"/>
              </a:rPr>
              <a:t>SquareBox</a:t>
            </a:r>
            <a:r>
              <a:rPr lang="id-ID" sz="1100" b="0" dirty="0">
                <a:solidFill>
                  <a:schemeClr val="bg1">
                    <a:lumMod val="75000"/>
                  </a:schemeClr>
                </a:solidFill>
                <a:latin typeface="+mn-lt"/>
              </a:rPr>
              <a:t> presentation template design</a:t>
            </a:r>
          </a:p>
        </p:txBody>
      </p:sp>
    </p:spTree>
    <p:extLst>
      <p:ext uri="{BB962C8B-B14F-4D97-AF65-F5344CB8AC3E}">
        <p14:creationId xmlns:p14="http://schemas.microsoft.com/office/powerpoint/2010/main" val="114720449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871787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2308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SE-ESQUEMA">
    <p:spTree>
      <p:nvGrpSpPr>
        <p:cNvPr id="1" name=""/>
        <p:cNvGrpSpPr/>
        <p:nvPr/>
      </p:nvGrpSpPr>
      <p:grpSpPr>
        <a:xfrm>
          <a:off x="0" y="0"/>
          <a:ext cx="0" cy="0"/>
          <a:chOff x="0" y="0"/>
          <a:chExt cx="0" cy="0"/>
        </a:xfrm>
      </p:grpSpPr>
      <p:pic>
        <p:nvPicPr>
          <p:cNvPr id="4" name="Google Shape;139;p30" title="Fondo PPT-1.png">
            <a:extLst>
              <a:ext uri="{FF2B5EF4-FFF2-40B4-BE49-F238E27FC236}">
                <a16:creationId xmlns:a16="http://schemas.microsoft.com/office/drawing/2014/main" id="{A72F05A3-313C-7485-5B3C-1C69CEF6D03E}"/>
              </a:ext>
            </a:extLst>
          </p:cNvPr>
          <p:cNvPicPr preferRelativeResize="0">
            <a:picLocks noChangeAspect="1"/>
          </p:cNvPicPr>
          <p:nvPr userDrawn="1"/>
        </p:nvPicPr>
        <p:blipFill>
          <a:blip r:embed="rId2">
            <a:alphaModFix/>
          </a:blip>
          <a:srcRect l="-14517" r="-14023" b="89710"/>
          <a:stretch/>
        </p:blipFill>
        <p:spPr>
          <a:xfrm>
            <a:off x="1" y="0"/>
            <a:ext cx="12192000" cy="548994"/>
          </a:xfrm>
          <a:prstGeom prst="rect">
            <a:avLst/>
          </a:prstGeom>
          <a:noFill/>
          <a:ln>
            <a:noFill/>
          </a:ln>
        </p:spPr>
      </p:pic>
      <p:sp>
        <p:nvSpPr>
          <p:cNvPr id="7" name="Marcador de texto 2">
            <a:extLst>
              <a:ext uri="{FF2B5EF4-FFF2-40B4-BE49-F238E27FC236}">
                <a16:creationId xmlns:a16="http://schemas.microsoft.com/office/drawing/2014/main" id="{E5B858E2-1410-A46E-80E6-EC09EB558A83}"/>
              </a:ext>
            </a:extLst>
          </p:cNvPr>
          <p:cNvSpPr>
            <a:spLocks noGrp="1"/>
          </p:cNvSpPr>
          <p:nvPr>
            <p:ph type="body" idx="13" hasCustomPrompt="1"/>
          </p:nvPr>
        </p:nvSpPr>
        <p:spPr>
          <a:xfrm>
            <a:off x="410633" y="516213"/>
            <a:ext cx="11362361" cy="548994"/>
          </a:xfrm>
        </p:spPr>
        <p:txBody>
          <a:bodyPr vert="horz" lIns="91440" tIns="45720" rIns="91440" bIns="45720" rtlCol="0">
            <a:normAutofit/>
          </a:bodyPr>
          <a:lstStyle>
            <a:lvl1pPr marL="0" indent="0" algn="l">
              <a:buNone/>
              <a:defRPr lang="es-MX" sz="3600" b="1" i="0" dirty="0">
                <a:solidFill>
                  <a:srgbClr val="003863"/>
                </a:solidFill>
                <a:latin typeface="gobCL" pitchFamily="50" charset="0"/>
                <a:cs typeface="gobCL" pitchFamily="5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marL="0" lvl="0" indent="0">
              <a:buNone/>
            </a:pPr>
            <a:r>
              <a:rPr lang="es-MX" dirty="0"/>
              <a:t>Título de lámina</a:t>
            </a:r>
          </a:p>
        </p:txBody>
      </p:sp>
      <p:pic>
        <p:nvPicPr>
          <p:cNvPr id="12" name="Google Shape;139;p30" title="Fondo PPT-1.png">
            <a:extLst>
              <a:ext uri="{FF2B5EF4-FFF2-40B4-BE49-F238E27FC236}">
                <a16:creationId xmlns:a16="http://schemas.microsoft.com/office/drawing/2014/main" id="{ABF02BCA-8C21-9D16-FC2D-673617707483}"/>
              </a:ext>
            </a:extLst>
          </p:cNvPr>
          <p:cNvPicPr preferRelativeResize="0">
            <a:picLocks noChangeAspect="1"/>
          </p:cNvPicPr>
          <p:nvPr userDrawn="1"/>
        </p:nvPicPr>
        <p:blipFill>
          <a:blip r:embed="rId2">
            <a:alphaModFix/>
          </a:blip>
          <a:srcRect t="89855" b="2315"/>
          <a:stretch>
            <a:fillRect/>
          </a:stretch>
        </p:blipFill>
        <p:spPr>
          <a:xfrm>
            <a:off x="0" y="6321011"/>
            <a:ext cx="12192000" cy="536990"/>
          </a:xfrm>
          <a:prstGeom prst="rect">
            <a:avLst/>
          </a:prstGeom>
          <a:noFill/>
          <a:ln>
            <a:noFill/>
          </a:ln>
        </p:spPr>
      </p:pic>
      <p:sp>
        <p:nvSpPr>
          <p:cNvPr id="14" name="Marcador de número de diapositiva 8">
            <a:extLst>
              <a:ext uri="{FF2B5EF4-FFF2-40B4-BE49-F238E27FC236}">
                <a16:creationId xmlns:a16="http://schemas.microsoft.com/office/drawing/2014/main" id="{0389BD62-2FB0-F2C3-A3A4-C6D9FC78ACD8}"/>
              </a:ext>
            </a:extLst>
          </p:cNvPr>
          <p:cNvSpPr>
            <a:spLocks noGrp="1"/>
          </p:cNvSpPr>
          <p:nvPr>
            <p:ph type="sldNum" sz="quarter" idx="14"/>
          </p:nvPr>
        </p:nvSpPr>
        <p:spPr>
          <a:xfrm>
            <a:off x="11722100" y="6527800"/>
            <a:ext cx="469900" cy="266700"/>
          </a:xfrm>
          <a:solidFill>
            <a:schemeClr val="bg1">
              <a:alpha val="50000"/>
            </a:schemeClr>
          </a:solidFill>
          <a:ln>
            <a:noFill/>
          </a:ln>
          <a:effectLst>
            <a:softEdge rad="31750"/>
          </a:effectLst>
        </p:spPr>
        <p:style>
          <a:lnRef idx="0">
            <a:scrgbClr r="0" g="0" b="0"/>
          </a:lnRef>
          <a:fillRef idx="0">
            <a:scrgbClr r="0" g="0" b="0"/>
          </a:fillRef>
          <a:effectRef idx="0">
            <a:scrgbClr r="0" g="0" b="0"/>
          </a:effectRef>
          <a:fontRef idx="minor">
            <a:schemeClr val="lt1"/>
          </a:fontRef>
        </p:style>
        <p:txBody>
          <a:bodyPr anchor="b"/>
          <a:lstStyle>
            <a:lvl1pPr>
              <a:defRPr sz="1100"/>
            </a:lvl1pPr>
          </a:lstStyle>
          <a:p>
            <a:fld id="{266097A0-6419-AF42-932A-B78F8253A792}" type="slidenum">
              <a:rPr lang="es-CL" smtClean="0"/>
              <a:pPr/>
              <a:t>‹Nº›</a:t>
            </a:fld>
            <a:endParaRPr lang="es-CL" dirty="0"/>
          </a:p>
        </p:txBody>
      </p:sp>
      <p:sp>
        <p:nvSpPr>
          <p:cNvPr id="17" name="Marcador de texto 2">
            <a:extLst>
              <a:ext uri="{FF2B5EF4-FFF2-40B4-BE49-F238E27FC236}">
                <a16:creationId xmlns:a16="http://schemas.microsoft.com/office/drawing/2014/main" id="{8CCE5C74-498C-D057-16CF-BA48D4F581BC}"/>
              </a:ext>
            </a:extLst>
          </p:cNvPr>
          <p:cNvSpPr>
            <a:spLocks noGrp="1"/>
          </p:cNvSpPr>
          <p:nvPr>
            <p:ph type="body" idx="17" hasCustomPrompt="1"/>
          </p:nvPr>
        </p:nvSpPr>
        <p:spPr>
          <a:xfrm>
            <a:off x="772772" y="1014776"/>
            <a:ext cx="10954800" cy="360000"/>
          </a:xfrm>
        </p:spPr>
        <p:txBody>
          <a:bodyPr>
            <a:normAutofit/>
          </a:bodyPr>
          <a:lstStyle>
            <a:lvl1pPr marL="0" indent="0" algn="l">
              <a:buNone/>
              <a:defRPr sz="2000" b="1" i="0">
                <a:solidFill>
                  <a:srgbClr val="003863"/>
                </a:solidFill>
                <a:latin typeface="gobCL" pitchFamily="50" charset="0"/>
                <a:ea typeface="Verdana" panose="020B0604030504040204" pitchFamily="34" charset="0"/>
                <a:cs typeface="gobCL" pitchFamily="5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dirty="0"/>
              <a:t>Título de lámina</a:t>
            </a:r>
          </a:p>
        </p:txBody>
      </p:sp>
      <p:sp>
        <p:nvSpPr>
          <p:cNvPr id="18" name="Cheurón 5">
            <a:extLst>
              <a:ext uri="{FF2B5EF4-FFF2-40B4-BE49-F238E27FC236}">
                <a16:creationId xmlns:a16="http://schemas.microsoft.com/office/drawing/2014/main" id="{1CF30DE5-8D25-08C4-0936-FF7058F2F769}"/>
              </a:ext>
            </a:extLst>
          </p:cNvPr>
          <p:cNvSpPr/>
          <p:nvPr userDrawn="1"/>
        </p:nvSpPr>
        <p:spPr>
          <a:xfrm>
            <a:off x="625705" y="1067928"/>
            <a:ext cx="147068" cy="198967"/>
          </a:xfrm>
          <a:prstGeom prst="chevron">
            <a:avLst/>
          </a:prstGeom>
          <a:solidFill>
            <a:srgbClr val="003863"/>
          </a:solidFill>
          <a:ln>
            <a:solidFill>
              <a:srgbClr val="0B45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400">
              <a:solidFill>
                <a:schemeClr val="tx1"/>
              </a:solidFill>
            </a:endParaRPr>
          </a:p>
        </p:txBody>
      </p:sp>
    </p:spTree>
    <p:extLst>
      <p:ext uri="{BB962C8B-B14F-4D97-AF65-F5344CB8AC3E}">
        <p14:creationId xmlns:p14="http://schemas.microsoft.com/office/powerpoint/2010/main" val="20331877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ASE-ESQUEMA SIN PIE">
    <p:spTree>
      <p:nvGrpSpPr>
        <p:cNvPr id="1" name=""/>
        <p:cNvGrpSpPr/>
        <p:nvPr/>
      </p:nvGrpSpPr>
      <p:grpSpPr>
        <a:xfrm>
          <a:off x="0" y="0"/>
          <a:ext cx="0" cy="0"/>
          <a:chOff x="0" y="0"/>
          <a:chExt cx="0" cy="0"/>
        </a:xfrm>
      </p:grpSpPr>
      <p:pic>
        <p:nvPicPr>
          <p:cNvPr id="4" name="Google Shape;139;p30" title="Fondo PPT-1.png">
            <a:extLst>
              <a:ext uri="{FF2B5EF4-FFF2-40B4-BE49-F238E27FC236}">
                <a16:creationId xmlns:a16="http://schemas.microsoft.com/office/drawing/2014/main" id="{A72F05A3-313C-7485-5B3C-1C69CEF6D03E}"/>
              </a:ext>
            </a:extLst>
          </p:cNvPr>
          <p:cNvPicPr preferRelativeResize="0">
            <a:picLocks noChangeAspect="1"/>
          </p:cNvPicPr>
          <p:nvPr userDrawn="1"/>
        </p:nvPicPr>
        <p:blipFill>
          <a:blip r:embed="rId2">
            <a:alphaModFix/>
          </a:blip>
          <a:srcRect l="-14517" r="-14023" b="89710"/>
          <a:stretch/>
        </p:blipFill>
        <p:spPr>
          <a:xfrm>
            <a:off x="1" y="0"/>
            <a:ext cx="12192000" cy="548994"/>
          </a:xfrm>
          <a:prstGeom prst="rect">
            <a:avLst/>
          </a:prstGeom>
          <a:noFill/>
          <a:ln>
            <a:noFill/>
          </a:ln>
        </p:spPr>
      </p:pic>
      <p:sp>
        <p:nvSpPr>
          <p:cNvPr id="7" name="Marcador de texto 2">
            <a:extLst>
              <a:ext uri="{FF2B5EF4-FFF2-40B4-BE49-F238E27FC236}">
                <a16:creationId xmlns:a16="http://schemas.microsoft.com/office/drawing/2014/main" id="{E5B858E2-1410-A46E-80E6-EC09EB558A83}"/>
              </a:ext>
            </a:extLst>
          </p:cNvPr>
          <p:cNvSpPr>
            <a:spLocks noGrp="1"/>
          </p:cNvSpPr>
          <p:nvPr>
            <p:ph type="body" idx="13" hasCustomPrompt="1"/>
          </p:nvPr>
        </p:nvSpPr>
        <p:spPr>
          <a:xfrm>
            <a:off x="410633" y="516210"/>
            <a:ext cx="11318609" cy="548994"/>
          </a:xfrm>
        </p:spPr>
        <p:txBody>
          <a:bodyPr>
            <a:normAutofit/>
          </a:bodyPr>
          <a:lstStyle>
            <a:lvl1pPr marL="0" indent="0" algn="l">
              <a:buNone/>
              <a:defRPr sz="3600" b="1" i="0">
                <a:solidFill>
                  <a:srgbClr val="003863"/>
                </a:solidFill>
                <a:latin typeface="gobCL" pitchFamily="50" charset="0"/>
                <a:ea typeface="Verdana" panose="020B0604030504040204" pitchFamily="34" charset="0"/>
                <a:cs typeface="gobCL" pitchFamily="5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dirty="0"/>
              <a:t>Título de lámina</a:t>
            </a:r>
          </a:p>
        </p:txBody>
      </p:sp>
      <p:sp>
        <p:nvSpPr>
          <p:cNvPr id="6" name="Marcador de número de diapositiva 8">
            <a:extLst>
              <a:ext uri="{FF2B5EF4-FFF2-40B4-BE49-F238E27FC236}">
                <a16:creationId xmlns:a16="http://schemas.microsoft.com/office/drawing/2014/main" id="{02CD927E-A04E-BF05-6A5C-85E6C0386DF6}"/>
              </a:ext>
            </a:extLst>
          </p:cNvPr>
          <p:cNvSpPr>
            <a:spLocks noGrp="1"/>
          </p:cNvSpPr>
          <p:nvPr>
            <p:ph type="sldNum" sz="quarter" idx="14"/>
          </p:nvPr>
        </p:nvSpPr>
        <p:spPr>
          <a:xfrm>
            <a:off x="11722100" y="6527800"/>
            <a:ext cx="469900" cy="266700"/>
          </a:xfrm>
          <a:solidFill>
            <a:schemeClr val="bg1">
              <a:alpha val="50000"/>
            </a:schemeClr>
          </a:solidFill>
          <a:ln>
            <a:noFill/>
          </a:ln>
          <a:effectLst>
            <a:softEdge rad="31750"/>
          </a:effectLst>
        </p:spPr>
        <p:style>
          <a:lnRef idx="0">
            <a:scrgbClr r="0" g="0" b="0"/>
          </a:lnRef>
          <a:fillRef idx="0">
            <a:scrgbClr r="0" g="0" b="0"/>
          </a:fillRef>
          <a:effectRef idx="0">
            <a:scrgbClr r="0" g="0" b="0"/>
          </a:effectRef>
          <a:fontRef idx="minor">
            <a:schemeClr val="lt1"/>
          </a:fontRef>
        </p:style>
        <p:txBody>
          <a:bodyPr anchor="b"/>
          <a:lstStyle>
            <a:lvl1pPr>
              <a:defRPr sz="1100"/>
            </a:lvl1pPr>
          </a:lstStyle>
          <a:p>
            <a:fld id="{266097A0-6419-AF42-932A-B78F8253A792}" type="slidenum">
              <a:rPr lang="es-CL" smtClean="0"/>
              <a:pPr/>
              <a:t>‹Nº›</a:t>
            </a:fld>
            <a:endParaRPr lang="es-CL" dirty="0"/>
          </a:p>
        </p:txBody>
      </p:sp>
      <p:sp>
        <p:nvSpPr>
          <p:cNvPr id="13" name="Marcador de texto 2">
            <a:extLst>
              <a:ext uri="{FF2B5EF4-FFF2-40B4-BE49-F238E27FC236}">
                <a16:creationId xmlns:a16="http://schemas.microsoft.com/office/drawing/2014/main" id="{167E4998-C253-1FB1-93ED-7D245AE11275}"/>
              </a:ext>
            </a:extLst>
          </p:cNvPr>
          <p:cNvSpPr>
            <a:spLocks noGrp="1"/>
          </p:cNvSpPr>
          <p:nvPr>
            <p:ph type="body" idx="17" hasCustomPrompt="1"/>
          </p:nvPr>
        </p:nvSpPr>
        <p:spPr>
          <a:xfrm>
            <a:off x="772772" y="1014776"/>
            <a:ext cx="10954800" cy="360000"/>
          </a:xfrm>
        </p:spPr>
        <p:txBody>
          <a:bodyPr>
            <a:normAutofit/>
          </a:bodyPr>
          <a:lstStyle>
            <a:lvl1pPr marL="0" indent="0" algn="l">
              <a:buNone/>
              <a:defRPr sz="2000" b="1" i="0">
                <a:solidFill>
                  <a:srgbClr val="003863"/>
                </a:solidFill>
                <a:latin typeface="gobCL" pitchFamily="50" charset="0"/>
                <a:ea typeface="Verdana" panose="020B0604030504040204" pitchFamily="34" charset="0"/>
                <a:cs typeface="gobCL" pitchFamily="5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dirty="0"/>
              <a:t>Título de lámina</a:t>
            </a:r>
          </a:p>
        </p:txBody>
      </p:sp>
      <p:sp>
        <p:nvSpPr>
          <p:cNvPr id="14" name="Cheurón 5">
            <a:extLst>
              <a:ext uri="{FF2B5EF4-FFF2-40B4-BE49-F238E27FC236}">
                <a16:creationId xmlns:a16="http://schemas.microsoft.com/office/drawing/2014/main" id="{DF97DF4F-BACF-62B7-0055-D0299661EF2F}"/>
              </a:ext>
            </a:extLst>
          </p:cNvPr>
          <p:cNvSpPr/>
          <p:nvPr userDrawn="1"/>
        </p:nvSpPr>
        <p:spPr>
          <a:xfrm>
            <a:off x="625705" y="1067928"/>
            <a:ext cx="147068" cy="198967"/>
          </a:xfrm>
          <a:prstGeom prst="chevron">
            <a:avLst/>
          </a:prstGeom>
          <a:solidFill>
            <a:srgbClr val="003863"/>
          </a:solidFill>
          <a:ln>
            <a:solidFill>
              <a:srgbClr val="0B45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400">
              <a:solidFill>
                <a:schemeClr val="tx1"/>
              </a:solidFill>
            </a:endParaRPr>
          </a:p>
        </p:txBody>
      </p:sp>
    </p:spTree>
    <p:extLst>
      <p:ext uri="{BB962C8B-B14F-4D97-AF65-F5344CB8AC3E}">
        <p14:creationId xmlns:p14="http://schemas.microsoft.com/office/powerpoint/2010/main" val="41329721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IDA DERECHA">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BE79EC74-3BED-0EC0-A81D-ABF62D8EA302}"/>
              </a:ext>
            </a:extLst>
          </p:cNvPr>
          <p:cNvSpPr>
            <a:spLocks noGrp="1"/>
          </p:cNvSpPr>
          <p:nvPr>
            <p:ph sz="half" idx="1"/>
          </p:nvPr>
        </p:nvSpPr>
        <p:spPr>
          <a:xfrm>
            <a:off x="406400" y="1789762"/>
            <a:ext cx="5586217" cy="4445160"/>
          </a:xfrm>
        </p:spPr>
        <p:txBody>
          <a:bodyPr/>
          <a:lstStyle>
            <a:lvl1pPr>
              <a:defRPr>
                <a:latin typeface="gobCL" pitchFamily="50" charset="0"/>
              </a:defRPr>
            </a:lvl1pPr>
          </a:lstStyle>
          <a:p>
            <a:pPr lvl="0"/>
            <a:endParaRPr lang="es-CL" dirty="0"/>
          </a:p>
        </p:txBody>
      </p:sp>
      <p:sp>
        <p:nvSpPr>
          <p:cNvPr id="11" name="Marcador de texto 9">
            <a:extLst>
              <a:ext uri="{FF2B5EF4-FFF2-40B4-BE49-F238E27FC236}">
                <a16:creationId xmlns:a16="http://schemas.microsoft.com/office/drawing/2014/main" id="{FFDD4098-A489-3EDD-9C9D-BD18C956122D}"/>
              </a:ext>
            </a:extLst>
          </p:cNvPr>
          <p:cNvSpPr>
            <a:spLocks noGrp="1"/>
          </p:cNvSpPr>
          <p:nvPr>
            <p:ph type="body" sz="quarter" idx="11"/>
          </p:nvPr>
        </p:nvSpPr>
        <p:spPr>
          <a:xfrm>
            <a:off x="6199384" y="1789761"/>
            <a:ext cx="5522716" cy="4445160"/>
          </a:xfrm>
        </p:spPr>
        <p:txBody>
          <a:bodyPr/>
          <a:lstStyle>
            <a:lvl1pPr>
              <a:defRPr sz="2400">
                <a:solidFill>
                  <a:srgbClr val="003863"/>
                </a:solidFill>
                <a:latin typeface="gobCL" pitchFamily="50" charset="0"/>
              </a:defRPr>
            </a:lvl1pPr>
            <a:lvl2pPr>
              <a:defRPr sz="2000">
                <a:solidFill>
                  <a:srgbClr val="003863"/>
                </a:solidFill>
                <a:latin typeface="gobCL" pitchFamily="50" charset="0"/>
              </a:defRPr>
            </a:lvl2pPr>
            <a:lvl3pPr>
              <a:defRPr sz="1800">
                <a:solidFill>
                  <a:srgbClr val="003863"/>
                </a:solidFill>
                <a:latin typeface="gobCL" pitchFamily="50" charset="0"/>
              </a:defRPr>
            </a:lvl3pPr>
            <a:lvl4pPr>
              <a:defRPr sz="1600">
                <a:solidFill>
                  <a:srgbClr val="003863"/>
                </a:solidFill>
                <a:latin typeface="gobCL" pitchFamily="50" charset="0"/>
              </a:defRPr>
            </a:lvl4pPr>
            <a:lvl5pPr>
              <a:defRPr sz="1600">
                <a:solidFill>
                  <a:srgbClr val="003863"/>
                </a:solidFill>
                <a:latin typeface="gobCL" pitchFamily="50" charset="0"/>
              </a:defRPr>
            </a:lvl5pPr>
          </a:lstStyle>
          <a:p>
            <a:pPr lvl="0"/>
            <a:r>
              <a:rPr lang="es-MX" dirty="0"/>
              <a:t>Haga clic para modificar los estilos de texto del patrón</a:t>
            </a:r>
          </a:p>
          <a:p>
            <a:pPr lvl="1"/>
            <a:r>
              <a:rPr lang="es-MX" dirty="0"/>
              <a:t>Segundo nivel</a:t>
            </a:r>
          </a:p>
          <a:p>
            <a:pPr lvl="2"/>
            <a:r>
              <a:rPr lang="es-MX" dirty="0"/>
              <a:t>Tercer nivel</a:t>
            </a:r>
          </a:p>
          <a:p>
            <a:pPr lvl="3"/>
            <a:r>
              <a:rPr lang="es-MX" dirty="0"/>
              <a:t>Cuarto nivel</a:t>
            </a:r>
          </a:p>
          <a:p>
            <a:pPr lvl="4"/>
            <a:r>
              <a:rPr lang="es-MX" dirty="0"/>
              <a:t>Quinto nivel</a:t>
            </a:r>
            <a:endParaRPr lang="es-CL" dirty="0"/>
          </a:p>
        </p:txBody>
      </p:sp>
      <p:pic>
        <p:nvPicPr>
          <p:cNvPr id="8" name="Google Shape;139;p30" title="Fondo PPT-1.png">
            <a:extLst>
              <a:ext uri="{FF2B5EF4-FFF2-40B4-BE49-F238E27FC236}">
                <a16:creationId xmlns:a16="http://schemas.microsoft.com/office/drawing/2014/main" id="{1634AE2F-E37C-35C3-3D57-9DAA01BF6832}"/>
              </a:ext>
            </a:extLst>
          </p:cNvPr>
          <p:cNvPicPr preferRelativeResize="0">
            <a:picLocks noChangeAspect="1"/>
          </p:cNvPicPr>
          <p:nvPr userDrawn="1"/>
        </p:nvPicPr>
        <p:blipFill>
          <a:blip r:embed="rId2">
            <a:alphaModFix/>
          </a:blip>
          <a:srcRect l="-14517" r="-14023" b="89710"/>
          <a:stretch/>
        </p:blipFill>
        <p:spPr>
          <a:xfrm>
            <a:off x="1" y="0"/>
            <a:ext cx="12192000" cy="548994"/>
          </a:xfrm>
          <a:prstGeom prst="rect">
            <a:avLst/>
          </a:prstGeom>
          <a:noFill/>
          <a:ln>
            <a:noFill/>
          </a:ln>
        </p:spPr>
      </p:pic>
      <p:sp>
        <p:nvSpPr>
          <p:cNvPr id="6" name="Marcador de texto 2">
            <a:extLst>
              <a:ext uri="{FF2B5EF4-FFF2-40B4-BE49-F238E27FC236}">
                <a16:creationId xmlns:a16="http://schemas.microsoft.com/office/drawing/2014/main" id="{7CF622B4-582B-4839-BD33-69028DB5B411}"/>
              </a:ext>
            </a:extLst>
          </p:cNvPr>
          <p:cNvSpPr>
            <a:spLocks noGrp="1"/>
          </p:cNvSpPr>
          <p:nvPr>
            <p:ph type="body" idx="13" hasCustomPrompt="1"/>
          </p:nvPr>
        </p:nvSpPr>
        <p:spPr>
          <a:xfrm>
            <a:off x="406400" y="516205"/>
            <a:ext cx="11315700" cy="548994"/>
          </a:xfrm>
        </p:spPr>
        <p:txBody>
          <a:bodyPr>
            <a:normAutofit/>
          </a:bodyPr>
          <a:lstStyle>
            <a:lvl1pPr marL="0" indent="0" algn="l">
              <a:buNone/>
              <a:defRPr sz="3600" b="1" i="0">
                <a:solidFill>
                  <a:srgbClr val="003863"/>
                </a:solidFill>
                <a:latin typeface="gobCL" pitchFamily="50" charset="0"/>
                <a:ea typeface="Verdana" panose="020B0604030504040204" pitchFamily="34" charset="0"/>
                <a:cs typeface="gobCL" pitchFamily="5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dirty="0"/>
              <a:t>Título de lámina</a:t>
            </a:r>
          </a:p>
        </p:txBody>
      </p:sp>
      <p:pic>
        <p:nvPicPr>
          <p:cNvPr id="5" name="Google Shape;139;p30" title="Fondo PPT-1.png">
            <a:extLst>
              <a:ext uri="{FF2B5EF4-FFF2-40B4-BE49-F238E27FC236}">
                <a16:creationId xmlns:a16="http://schemas.microsoft.com/office/drawing/2014/main" id="{EE1852D4-E6C7-5CBA-D087-55AD303EAB0A}"/>
              </a:ext>
            </a:extLst>
          </p:cNvPr>
          <p:cNvPicPr preferRelativeResize="0">
            <a:picLocks noChangeAspect="1"/>
          </p:cNvPicPr>
          <p:nvPr userDrawn="1"/>
        </p:nvPicPr>
        <p:blipFill>
          <a:blip r:embed="rId2">
            <a:alphaModFix/>
          </a:blip>
          <a:srcRect t="89855" b="2315"/>
          <a:stretch>
            <a:fillRect/>
          </a:stretch>
        </p:blipFill>
        <p:spPr>
          <a:xfrm>
            <a:off x="0" y="6321011"/>
            <a:ext cx="12192000" cy="536990"/>
          </a:xfrm>
          <a:prstGeom prst="rect">
            <a:avLst/>
          </a:prstGeom>
          <a:noFill/>
          <a:ln>
            <a:noFill/>
          </a:ln>
        </p:spPr>
      </p:pic>
      <p:sp>
        <p:nvSpPr>
          <p:cNvPr id="13" name="Marcador de número de diapositiva 8">
            <a:extLst>
              <a:ext uri="{FF2B5EF4-FFF2-40B4-BE49-F238E27FC236}">
                <a16:creationId xmlns:a16="http://schemas.microsoft.com/office/drawing/2014/main" id="{E85FDCB3-CA47-11A1-7565-787E54FF4CF1}"/>
              </a:ext>
            </a:extLst>
          </p:cNvPr>
          <p:cNvSpPr>
            <a:spLocks noGrp="1"/>
          </p:cNvSpPr>
          <p:nvPr>
            <p:ph type="sldNum" sz="quarter" idx="14"/>
          </p:nvPr>
        </p:nvSpPr>
        <p:spPr>
          <a:xfrm>
            <a:off x="11722100" y="6527800"/>
            <a:ext cx="469900" cy="266700"/>
          </a:xfrm>
          <a:solidFill>
            <a:schemeClr val="bg1">
              <a:alpha val="50000"/>
            </a:schemeClr>
          </a:solidFill>
          <a:ln>
            <a:noFill/>
          </a:ln>
          <a:effectLst>
            <a:softEdge rad="31750"/>
          </a:effectLst>
        </p:spPr>
        <p:style>
          <a:lnRef idx="0">
            <a:scrgbClr r="0" g="0" b="0"/>
          </a:lnRef>
          <a:fillRef idx="0">
            <a:scrgbClr r="0" g="0" b="0"/>
          </a:fillRef>
          <a:effectRef idx="0">
            <a:scrgbClr r="0" g="0" b="0"/>
          </a:effectRef>
          <a:fontRef idx="minor">
            <a:schemeClr val="lt1"/>
          </a:fontRef>
        </p:style>
        <p:txBody>
          <a:bodyPr anchor="b"/>
          <a:lstStyle>
            <a:lvl1pPr>
              <a:defRPr sz="1100"/>
            </a:lvl1pPr>
          </a:lstStyle>
          <a:p>
            <a:fld id="{266097A0-6419-AF42-932A-B78F8253A792}" type="slidenum">
              <a:rPr lang="es-CL" smtClean="0"/>
              <a:pPr/>
              <a:t>‹Nº›</a:t>
            </a:fld>
            <a:endParaRPr lang="es-CL" dirty="0"/>
          </a:p>
        </p:txBody>
      </p:sp>
      <p:sp>
        <p:nvSpPr>
          <p:cNvPr id="17" name="Marcador de texto 2">
            <a:extLst>
              <a:ext uri="{FF2B5EF4-FFF2-40B4-BE49-F238E27FC236}">
                <a16:creationId xmlns:a16="http://schemas.microsoft.com/office/drawing/2014/main" id="{2686241F-ADF4-2CAB-3FCA-19872FC8D641}"/>
              </a:ext>
            </a:extLst>
          </p:cNvPr>
          <p:cNvSpPr>
            <a:spLocks noGrp="1"/>
          </p:cNvSpPr>
          <p:nvPr>
            <p:ph type="body" idx="17" hasCustomPrompt="1"/>
          </p:nvPr>
        </p:nvSpPr>
        <p:spPr>
          <a:xfrm>
            <a:off x="772772" y="1014776"/>
            <a:ext cx="10954800" cy="360000"/>
          </a:xfrm>
        </p:spPr>
        <p:txBody>
          <a:bodyPr>
            <a:normAutofit/>
          </a:bodyPr>
          <a:lstStyle>
            <a:lvl1pPr marL="0" indent="0" algn="l">
              <a:buNone/>
              <a:defRPr sz="2000" b="1" i="0">
                <a:solidFill>
                  <a:srgbClr val="003863"/>
                </a:solidFill>
                <a:latin typeface="gobCL" pitchFamily="50" charset="0"/>
                <a:ea typeface="Verdana" panose="020B0604030504040204" pitchFamily="34" charset="0"/>
                <a:cs typeface="gobCL" pitchFamily="5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dirty="0"/>
              <a:t>Título de lámina</a:t>
            </a:r>
          </a:p>
        </p:txBody>
      </p:sp>
      <p:sp>
        <p:nvSpPr>
          <p:cNvPr id="18" name="Cheurón 5">
            <a:extLst>
              <a:ext uri="{FF2B5EF4-FFF2-40B4-BE49-F238E27FC236}">
                <a16:creationId xmlns:a16="http://schemas.microsoft.com/office/drawing/2014/main" id="{CCE7591B-1374-CB2C-955D-31465A81CC36}"/>
              </a:ext>
            </a:extLst>
          </p:cNvPr>
          <p:cNvSpPr/>
          <p:nvPr userDrawn="1"/>
        </p:nvSpPr>
        <p:spPr>
          <a:xfrm>
            <a:off x="625705" y="1067928"/>
            <a:ext cx="147068" cy="198967"/>
          </a:xfrm>
          <a:prstGeom prst="chevron">
            <a:avLst/>
          </a:prstGeom>
          <a:solidFill>
            <a:srgbClr val="003863"/>
          </a:solidFill>
          <a:ln>
            <a:solidFill>
              <a:srgbClr val="0B45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400">
              <a:solidFill>
                <a:schemeClr val="tx1"/>
              </a:solidFill>
            </a:endParaRPr>
          </a:p>
        </p:txBody>
      </p:sp>
    </p:spTree>
    <p:extLst>
      <p:ext uri="{BB962C8B-B14F-4D97-AF65-F5344CB8AC3E}">
        <p14:creationId xmlns:p14="http://schemas.microsoft.com/office/powerpoint/2010/main" val="7038971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IDA IZQUIERDA">
    <p:spTree>
      <p:nvGrpSpPr>
        <p:cNvPr id="1" name=""/>
        <p:cNvGrpSpPr/>
        <p:nvPr/>
      </p:nvGrpSpPr>
      <p:grpSpPr>
        <a:xfrm>
          <a:off x="0" y="0"/>
          <a:ext cx="0" cy="0"/>
          <a:chOff x="0" y="0"/>
          <a:chExt cx="0" cy="0"/>
        </a:xfrm>
      </p:grpSpPr>
      <p:pic>
        <p:nvPicPr>
          <p:cNvPr id="9" name="Google Shape;139;p30" title="Fondo PPT-1.png">
            <a:extLst>
              <a:ext uri="{FF2B5EF4-FFF2-40B4-BE49-F238E27FC236}">
                <a16:creationId xmlns:a16="http://schemas.microsoft.com/office/drawing/2014/main" id="{12F704E1-1619-06C9-B9DD-8D9AA1FC7A1E}"/>
              </a:ext>
            </a:extLst>
          </p:cNvPr>
          <p:cNvPicPr preferRelativeResize="0">
            <a:picLocks noChangeAspect="1"/>
          </p:cNvPicPr>
          <p:nvPr userDrawn="1"/>
        </p:nvPicPr>
        <p:blipFill>
          <a:blip r:embed="rId2">
            <a:alphaModFix/>
          </a:blip>
          <a:srcRect l="-14517" r="-14023" b="89710"/>
          <a:stretch/>
        </p:blipFill>
        <p:spPr>
          <a:xfrm>
            <a:off x="1" y="0"/>
            <a:ext cx="12192000" cy="548994"/>
          </a:xfrm>
          <a:prstGeom prst="rect">
            <a:avLst/>
          </a:prstGeom>
          <a:noFill/>
          <a:ln>
            <a:noFill/>
          </a:ln>
        </p:spPr>
      </p:pic>
      <p:sp>
        <p:nvSpPr>
          <p:cNvPr id="3" name="Marcador de contenido 2">
            <a:extLst>
              <a:ext uri="{FF2B5EF4-FFF2-40B4-BE49-F238E27FC236}">
                <a16:creationId xmlns:a16="http://schemas.microsoft.com/office/drawing/2014/main" id="{BE79EC74-3BED-0EC0-A81D-ABF62D8EA302}"/>
              </a:ext>
            </a:extLst>
          </p:cNvPr>
          <p:cNvSpPr>
            <a:spLocks noGrp="1"/>
          </p:cNvSpPr>
          <p:nvPr>
            <p:ph sz="half" idx="1"/>
          </p:nvPr>
        </p:nvSpPr>
        <p:spPr>
          <a:xfrm>
            <a:off x="6199384" y="1789762"/>
            <a:ext cx="5522716" cy="4445160"/>
          </a:xfrm>
        </p:spPr>
        <p:txBody>
          <a:bodyPr/>
          <a:lstStyle>
            <a:lvl1pPr>
              <a:defRPr>
                <a:latin typeface="gobCL" pitchFamily="50" charset="0"/>
              </a:defRPr>
            </a:lvl1pPr>
          </a:lstStyle>
          <a:p>
            <a:pPr lvl="0"/>
            <a:endParaRPr lang="es-CL" dirty="0"/>
          </a:p>
        </p:txBody>
      </p:sp>
      <p:sp>
        <p:nvSpPr>
          <p:cNvPr id="11" name="Marcador de texto 9">
            <a:extLst>
              <a:ext uri="{FF2B5EF4-FFF2-40B4-BE49-F238E27FC236}">
                <a16:creationId xmlns:a16="http://schemas.microsoft.com/office/drawing/2014/main" id="{FFDD4098-A489-3EDD-9C9D-BD18C956122D}"/>
              </a:ext>
            </a:extLst>
          </p:cNvPr>
          <p:cNvSpPr>
            <a:spLocks noGrp="1"/>
          </p:cNvSpPr>
          <p:nvPr>
            <p:ph type="body" sz="quarter" idx="11"/>
          </p:nvPr>
        </p:nvSpPr>
        <p:spPr>
          <a:xfrm>
            <a:off x="410633" y="1789762"/>
            <a:ext cx="5581985" cy="4445160"/>
          </a:xfrm>
        </p:spPr>
        <p:txBody>
          <a:bodyPr/>
          <a:lstStyle>
            <a:lvl1pPr>
              <a:defRPr sz="2400">
                <a:solidFill>
                  <a:srgbClr val="003863"/>
                </a:solidFill>
                <a:latin typeface="gobCL" pitchFamily="50" charset="0"/>
              </a:defRPr>
            </a:lvl1pPr>
            <a:lvl2pPr>
              <a:defRPr sz="2000">
                <a:solidFill>
                  <a:srgbClr val="003863"/>
                </a:solidFill>
                <a:latin typeface="gobCL" pitchFamily="50" charset="0"/>
              </a:defRPr>
            </a:lvl2pPr>
            <a:lvl3pPr>
              <a:defRPr sz="1800">
                <a:solidFill>
                  <a:srgbClr val="003863"/>
                </a:solidFill>
                <a:latin typeface="gobCL" pitchFamily="50" charset="0"/>
              </a:defRPr>
            </a:lvl3pPr>
            <a:lvl4pPr>
              <a:defRPr sz="1600">
                <a:solidFill>
                  <a:srgbClr val="003863"/>
                </a:solidFill>
                <a:latin typeface="gobCL" pitchFamily="50" charset="0"/>
              </a:defRPr>
            </a:lvl4pPr>
            <a:lvl5pPr>
              <a:defRPr sz="1600">
                <a:solidFill>
                  <a:srgbClr val="003863"/>
                </a:solidFill>
                <a:latin typeface="gobCL" pitchFamily="50" charset="0"/>
              </a:defRPr>
            </a:lvl5pPr>
          </a:lstStyle>
          <a:p>
            <a:pPr lvl="0"/>
            <a:r>
              <a:rPr lang="es-MX" dirty="0"/>
              <a:t>Haga clic para modificar los estilos de texto del patrón</a:t>
            </a:r>
          </a:p>
          <a:p>
            <a:pPr lvl="1"/>
            <a:r>
              <a:rPr lang="es-MX" dirty="0"/>
              <a:t>Segundo nivel</a:t>
            </a:r>
          </a:p>
          <a:p>
            <a:pPr lvl="2"/>
            <a:r>
              <a:rPr lang="es-MX" dirty="0"/>
              <a:t>Tercer nivel</a:t>
            </a:r>
          </a:p>
          <a:p>
            <a:pPr lvl="3"/>
            <a:r>
              <a:rPr lang="es-MX" dirty="0"/>
              <a:t>Cuarto nivel</a:t>
            </a:r>
          </a:p>
          <a:p>
            <a:pPr lvl="4"/>
            <a:r>
              <a:rPr lang="es-MX" dirty="0"/>
              <a:t>Quinto nivel</a:t>
            </a:r>
            <a:endParaRPr lang="es-CL" dirty="0"/>
          </a:p>
        </p:txBody>
      </p:sp>
      <p:sp>
        <p:nvSpPr>
          <p:cNvPr id="2" name="Marcador de texto 2">
            <a:extLst>
              <a:ext uri="{FF2B5EF4-FFF2-40B4-BE49-F238E27FC236}">
                <a16:creationId xmlns:a16="http://schemas.microsoft.com/office/drawing/2014/main" id="{4B77FF72-410B-4462-3627-1BCDF3E7CF8F}"/>
              </a:ext>
            </a:extLst>
          </p:cNvPr>
          <p:cNvSpPr>
            <a:spLocks noGrp="1"/>
          </p:cNvSpPr>
          <p:nvPr>
            <p:ph type="body" idx="13" hasCustomPrompt="1"/>
          </p:nvPr>
        </p:nvSpPr>
        <p:spPr>
          <a:xfrm>
            <a:off x="410633" y="516203"/>
            <a:ext cx="11318609" cy="548994"/>
          </a:xfrm>
        </p:spPr>
        <p:txBody>
          <a:bodyPr>
            <a:normAutofit/>
          </a:bodyPr>
          <a:lstStyle>
            <a:lvl1pPr marL="0" indent="0" algn="l">
              <a:buNone/>
              <a:defRPr sz="3600" b="1" i="0">
                <a:solidFill>
                  <a:srgbClr val="003863"/>
                </a:solidFill>
                <a:latin typeface="gobCL" pitchFamily="50" charset="0"/>
                <a:ea typeface="Verdana" panose="020B0604030504040204" pitchFamily="34" charset="0"/>
                <a:cs typeface="gobCL" pitchFamily="5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dirty="0"/>
              <a:t>Título de lámina</a:t>
            </a:r>
          </a:p>
        </p:txBody>
      </p:sp>
      <p:pic>
        <p:nvPicPr>
          <p:cNvPr id="12" name="Google Shape;139;p30" title="Fondo PPT-1.png">
            <a:extLst>
              <a:ext uri="{FF2B5EF4-FFF2-40B4-BE49-F238E27FC236}">
                <a16:creationId xmlns:a16="http://schemas.microsoft.com/office/drawing/2014/main" id="{248AEE65-0BAB-93C5-026E-9C6551B0E105}"/>
              </a:ext>
            </a:extLst>
          </p:cNvPr>
          <p:cNvPicPr preferRelativeResize="0">
            <a:picLocks noChangeAspect="1"/>
          </p:cNvPicPr>
          <p:nvPr userDrawn="1"/>
        </p:nvPicPr>
        <p:blipFill>
          <a:blip r:embed="rId2">
            <a:alphaModFix/>
          </a:blip>
          <a:srcRect t="89855" b="2315"/>
          <a:stretch>
            <a:fillRect/>
          </a:stretch>
        </p:blipFill>
        <p:spPr>
          <a:xfrm>
            <a:off x="0" y="6321011"/>
            <a:ext cx="12192000" cy="536990"/>
          </a:xfrm>
          <a:prstGeom prst="rect">
            <a:avLst/>
          </a:prstGeom>
          <a:noFill/>
          <a:ln>
            <a:noFill/>
          </a:ln>
        </p:spPr>
      </p:pic>
      <p:sp>
        <p:nvSpPr>
          <p:cNvPr id="14" name="Marcador de número de diapositiva 8">
            <a:extLst>
              <a:ext uri="{FF2B5EF4-FFF2-40B4-BE49-F238E27FC236}">
                <a16:creationId xmlns:a16="http://schemas.microsoft.com/office/drawing/2014/main" id="{D8E1713F-32EB-A715-A8A7-96A2022640F4}"/>
              </a:ext>
            </a:extLst>
          </p:cNvPr>
          <p:cNvSpPr>
            <a:spLocks noGrp="1"/>
          </p:cNvSpPr>
          <p:nvPr>
            <p:ph type="sldNum" sz="quarter" idx="14"/>
          </p:nvPr>
        </p:nvSpPr>
        <p:spPr>
          <a:xfrm>
            <a:off x="11722100" y="6527800"/>
            <a:ext cx="469900" cy="266700"/>
          </a:xfrm>
          <a:solidFill>
            <a:schemeClr val="bg1">
              <a:alpha val="50000"/>
            </a:schemeClr>
          </a:solidFill>
          <a:ln>
            <a:noFill/>
          </a:ln>
          <a:effectLst>
            <a:softEdge rad="31750"/>
          </a:effectLst>
        </p:spPr>
        <p:style>
          <a:lnRef idx="0">
            <a:scrgbClr r="0" g="0" b="0"/>
          </a:lnRef>
          <a:fillRef idx="0">
            <a:scrgbClr r="0" g="0" b="0"/>
          </a:fillRef>
          <a:effectRef idx="0">
            <a:scrgbClr r="0" g="0" b="0"/>
          </a:effectRef>
          <a:fontRef idx="minor">
            <a:schemeClr val="lt1"/>
          </a:fontRef>
        </p:style>
        <p:txBody>
          <a:bodyPr anchor="b"/>
          <a:lstStyle>
            <a:lvl1pPr>
              <a:defRPr sz="1100"/>
            </a:lvl1pPr>
          </a:lstStyle>
          <a:p>
            <a:fld id="{266097A0-6419-AF42-932A-B78F8253A792}" type="slidenum">
              <a:rPr lang="es-CL" smtClean="0"/>
              <a:pPr/>
              <a:t>‹Nº›</a:t>
            </a:fld>
            <a:endParaRPr lang="es-CL" dirty="0"/>
          </a:p>
        </p:txBody>
      </p:sp>
      <p:sp>
        <p:nvSpPr>
          <p:cNvPr id="17" name="Marcador de texto 2">
            <a:extLst>
              <a:ext uri="{FF2B5EF4-FFF2-40B4-BE49-F238E27FC236}">
                <a16:creationId xmlns:a16="http://schemas.microsoft.com/office/drawing/2014/main" id="{FA5C97F3-A970-D1DA-1E5B-9EC6E0F1782E}"/>
              </a:ext>
            </a:extLst>
          </p:cNvPr>
          <p:cNvSpPr>
            <a:spLocks noGrp="1"/>
          </p:cNvSpPr>
          <p:nvPr>
            <p:ph type="body" idx="17" hasCustomPrompt="1"/>
          </p:nvPr>
        </p:nvSpPr>
        <p:spPr>
          <a:xfrm>
            <a:off x="772772" y="1014776"/>
            <a:ext cx="10954800" cy="360000"/>
          </a:xfrm>
        </p:spPr>
        <p:txBody>
          <a:bodyPr>
            <a:normAutofit/>
          </a:bodyPr>
          <a:lstStyle>
            <a:lvl1pPr marL="0" indent="0" algn="l">
              <a:buNone/>
              <a:defRPr sz="2000" b="1" i="0">
                <a:solidFill>
                  <a:srgbClr val="003863"/>
                </a:solidFill>
                <a:latin typeface="gobCL" pitchFamily="50" charset="0"/>
                <a:ea typeface="Verdana" panose="020B0604030504040204" pitchFamily="34" charset="0"/>
                <a:cs typeface="gobCL" pitchFamily="5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dirty="0"/>
              <a:t>Título de lámina</a:t>
            </a:r>
          </a:p>
        </p:txBody>
      </p:sp>
      <p:sp>
        <p:nvSpPr>
          <p:cNvPr id="18" name="Cheurón 5">
            <a:extLst>
              <a:ext uri="{FF2B5EF4-FFF2-40B4-BE49-F238E27FC236}">
                <a16:creationId xmlns:a16="http://schemas.microsoft.com/office/drawing/2014/main" id="{1B285087-D50A-F06A-5139-2A14A0325EAD}"/>
              </a:ext>
            </a:extLst>
          </p:cNvPr>
          <p:cNvSpPr/>
          <p:nvPr userDrawn="1"/>
        </p:nvSpPr>
        <p:spPr>
          <a:xfrm>
            <a:off x="625705" y="1067928"/>
            <a:ext cx="147068" cy="198967"/>
          </a:xfrm>
          <a:prstGeom prst="chevron">
            <a:avLst/>
          </a:prstGeom>
          <a:solidFill>
            <a:srgbClr val="003863"/>
          </a:solidFill>
          <a:ln>
            <a:solidFill>
              <a:srgbClr val="0B45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1400">
              <a:solidFill>
                <a:schemeClr val="tx1"/>
              </a:solidFill>
            </a:endParaRPr>
          </a:p>
        </p:txBody>
      </p:sp>
    </p:spTree>
    <p:extLst>
      <p:ext uri="{BB962C8B-B14F-4D97-AF65-F5344CB8AC3E}">
        <p14:creationId xmlns:p14="http://schemas.microsoft.com/office/powerpoint/2010/main" val="17668856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26" Type="http://schemas.openxmlformats.org/officeDocument/2006/relationships/theme" Target="../theme/theme3.xml"/><Relationship Id="rId3" Type="http://schemas.openxmlformats.org/officeDocument/2006/relationships/slideLayout" Target="../slideLayouts/slideLayout32.xml"/><Relationship Id="rId21" Type="http://schemas.openxmlformats.org/officeDocument/2006/relationships/slideLayout" Target="../slideLayouts/slideLayout50.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slideLayout" Target="../slideLayouts/slideLayout54.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slideLayout" Target="../slideLayouts/slideLayout53.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7F2359B-04E4-01ED-689A-93A1663A09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s-CL"/>
          </a:p>
        </p:txBody>
      </p:sp>
      <p:sp>
        <p:nvSpPr>
          <p:cNvPr id="3" name="Marcador de texto 2">
            <a:extLst>
              <a:ext uri="{FF2B5EF4-FFF2-40B4-BE49-F238E27FC236}">
                <a16:creationId xmlns:a16="http://schemas.microsoft.com/office/drawing/2014/main" id="{5D5BCEEC-C96B-0DC0-4290-32F18394F3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L"/>
          </a:p>
        </p:txBody>
      </p:sp>
      <p:sp>
        <p:nvSpPr>
          <p:cNvPr id="4" name="Marcador de fecha 3">
            <a:extLst>
              <a:ext uri="{FF2B5EF4-FFF2-40B4-BE49-F238E27FC236}">
                <a16:creationId xmlns:a16="http://schemas.microsoft.com/office/drawing/2014/main" id="{D5E2851F-2CF1-6901-1409-D84ED8AA56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s-CL"/>
          </a:p>
        </p:txBody>
      </p:sp>
      <p:sp>
        <p:nvSpPr>
          <p:cNvPr id="5" name="Marcador de pie de página 4">
            <a:extLst>
              <a:ext uri="{FF2B5EF4-FFF2-40B4-BE49-F238E27FC236}">
                <a16:creationId xmlns:a16="http://schemas.microsoft.com/office/drawing/2014/main" id="{472B1A28-07FD-79E1-FE0A-90EE1D5E27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Marcador de número de diapositiva 5">
            <a:extLst>
              <a:ext uri="{FF2B5EF4-FFF2-40B4-BE49-F238E27FC236}">
                <a16:creationId xmlns:a16="http://schemas.microsoft.com/office/drawing/2014/main" id="{1FDA1963-E09C-389D-ABAF-717B8D7A19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6097A0-6419-AF42-932A-B78F8253A792}" type="slidenum">
              <a:rPr lang="es-CL" smtClean="0"/>
              <a:t>‹Nº›</a:t>
            </a:fld>
            <a:endParaRPr lang="es-CL"/>
          </a:p>
        </p:txBody>
      </p:sp>
    </p:spTree>
    <p:extLst>
      <p:ext uri="{BB962C8B-B14F-4D97-AF65-F5344CB8AC3E}">
        <p14:creationId xmlns:p14="http://schemas.microsoft.com/office/powerpoint/2010/main" val="3386880529"/>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7" r:id="rId12"/>
    <p:sldLayoutId id="2147483698" r:id="rId13"/>
    <p:sldLayoutId id="2147483700" r:id="rId14"/>
    <p:sldLayoutId id="2147483701" r:id="rId15"/>
    <p:sldLayoutId id="2147483716" r:id="rId16"/>
  </p:sldLayoutIdLst>
  <p:hf hdr="0" ftr="0" dt="0"/>
  <p:txStyles>
    <p:titleStyle>
      <a:lvl1pPr algn="l" defTabSz="914400" rtl="0" eaLnBrk="1" latinLnBrk="0" hangingPunct="1">
        <a:lnSpc>
          <a:spcPct val="90000"/>
        </a:lnSpc>
        <a:spcBef>
          <a:spcPct val="0"/>
        </a:spcBef>
        <a:buNone/>
        <a:defRPr sz="440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3" name="Google Shape;53;p1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s-419" smtClean="0"/>
              <a:pPr/>
              <a:t>‹Nº›</a:t>
            </a:fld>
            <a:endParaRPr lang="es-419"/>
          </a:p>
        </p:txBody>
      </p:sp>
    </p:spTree>
    <p:extLst>
      <p:ext uri="{BB962C8B-B14F-4D97-AF65-F5344CB8AC3E}">
        <p14:creationId xmlns:p14="http://schemas.microsoft.com/office/powerpoint/2010/main" val="771672696"/>
      </p:ext>
    </p:extLst>
  </p:cSld>
  <p:clrMap bg1="lt1" tx1="dk1" bg2="dk2" tx2="lt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0771E8B-6CA5-40B2-8038-0E112F3DAC1C}" type="datetimeFigureOut">
              <a:rPr lang="es-ES" smtClean="0"/>
              <a:t>05/08/2026</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F1556C4-DFC3-4611-A7CC-780699185E26}" type="slidenum">
              <a:rPr lang="es-ES" smtClean="0"/>
              <a:t>‹Nº›</a:t>
            </a:fld>
            <a:endParaRPr lang="es-ES"/>
          </a:p>
        </p:txBody>
      </p:sp>
    </p:spTree>
    <p:extLst>
      <p:ext uri="{BB962C8B-B14F-4D97-AF65-F5344CB8AC3E}">
        <p14:creationId xmlns:p14="http://schemas.microsoft.com/office/powerpoint/2010/main" val="4020333373"/>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32" r:id="rId15"/>
    <p:sldLayoutId id="2147483733" r:id="rId16"/>
    <p:sldLayoutId id="2147483734" r:id="rId17"/>
    <p:sldLayoutId id="2147483735" r:id="rId18"/>
    <p:sldLayoutId id="2147483736" r:id="rId19"/>
    <p:sldLayoutId id="2147483737" r:id="rId20"/>
    <p:sldLayoutId id="2147483738" r:id="rId21"/>
    <p:sldLayoutId id="2147483739" r:id="rId22"/>
    <p:sldLayoutId id="2147483740" r:id="rId23"/>
    <p:sldLayoutId id="2147483741" r:id="rId24"/>
    <p:sldLayoutId id="2147483742"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4.xml"/><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3.xml"/><Relationship Id="rId5" Type="http://schemas.openxmlformats.org/officeDocument/2006/relationships/image" Target="../media/image33.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png"/><Relationship Id="rId1" Type="http://schemas.openxmlformats.org/officeDocument/2006/relationships/slideLayout" Target="../slideLayouts/slideLayout16.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png"/><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3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texto 5">
            <a:extLst>
              <a:ext uri="{FF2B5EF4-FFF2-40B4-BE49-F238E27FC236}">
                <a16:creationId xmlns:a16="http://schemas.microsoft.com/office/drawing/2014/main" id="{F6C7E51B-4C2D-1D4F-A149-6ADE1266AB9D}"/>
              </a:ext>
            </a:extLst>
          </p:cNvPr>
          <p:cNvSpPr>
            <a:spLocks noGrp="1"/>
          </p:cNvSpPr>
          <p:nvPr>
            <p:ph type="body" sz="quarter" idx="11"/>
          </p:nvPr>
        </p:nvSpPr>
        <p:spPr>
          <a:xfrm>
            <a:off x="8232194" y="4580220"/>
            <a:ext cx="6093406" cy="2012939"/>
          </a:xfrm>
        </p:spPr>
        <p:txBody>
          <a:bodyPr/>
          <a:lstStyle/>
          <a:p>
            <a:pPr algn="l"/>
            <a:r>
              <a:rPr lang="es-ES" sz="2000" dirty="0"/>
              <a:t>Maritza Jadrijevic</a:t>
            </a:r>
          </a:p>
          <a:p>
            <a:pPr algn="l"/>
            <a:r>
              <a:rPr lang="es-ES" sz="1800" dirty="0"/>
              <a:t>Jefa Depto. Adaptación</a:t>
            </a:r>
          </a:p>
          <a:p>
            <a:pPr algn="l"/>
            <a:r>
              <a:rPr lang="es-ES" sz="1800" dirty="0"/>
              <a:t>División de Cambio Climático</a:t>
            </a:r>
          </a:p>
          <a:p>
            <a:pPr algn="l"/>
            <a:r>
              <a:rPr lang="es-ES" sz="1800" dirty="0"/>
              <a:t>Ministerio del Medio Ambiente</a:t>
            </a:r>
          </a:p>
        </p:txBody>
      </p:sp>
      <p:sp>
        <p:nvSpPr>
          <p:cNvPr id="7" name="Marcador de texto 6">
            <a:extLst>
              <a:ext uri="{FF2B5EF4-FFF2-40B4-BE49-F238E27FC236}">
                <a16:creationId xmlns:a16="http://schemas.microsoft.com/office/drawing/2014/main" id="{423F698C-8A38-DA7B-293B-45562CB960B5}"/>
              </a:ext>
            </a:extLst>
          </p:cNvPr>
          <p:cNvSpPr>
            <a:spLocks noGrp="1"/>
          </p:cNvSpPr>
          <p:nvPr>
            <p:ph type="body" sz="quarter" idx="12"/>
          </p:nvPr>
        </p:nvSpPr>
        <p:spPr>
          <a:xfrm>
            <a:off x="2770418" y="3606424"/>
            <a:ext cx="6353261" cy="406776"/>
          </a:xfrm>
        </p:spPr>
        <p:txBody>
          <a:bodyPr/>
          <a:lstStyle/>
          <a:p>
            <a:r>
              <a:rPr lang="es-CL" sz="2000" dirty="0"/>
              <a:t>II Workshop sobre Permisos Mineros</a:t>
            </a:r>
            <a:r>
              <a:rPr lang="es-CL" dirty="0"/>
              <a:t>, PERPROMIN</a:t>
            </a:r>
          </a:p>
          <a:p>
            <a:r>
              <a:rPr lang="es-ES" dirty="0"/>
              <a:t>Agosto 2026</a:t>
            </a:r>
            <a:endParaRPr lang="es-CL" dirty="0"/>
          </a:p>
        </p:txBody>
      </p:sp>
      <p:sp>
        <p:nvSpPr>
          <p:cNvPr id="4" name="Marcador de número de diapositiva 3">
            <a:extLst>
              <a:ext uri="{FF2B5EF4-FFF2-40B4-BE49-F238E27FC236}">
                <a16:creationId xmlns:a16="http://schemas.microsoft.com/office/drawing/2014/main" id="{6F0307C8-DDD1-A1C8-AD89-545D421FFF5C}"/>
              </a:ext>
            </a:extLst>
          </p:cNvPr>
          <p:cNvSpPr>
            <a:spLocks noGrp="1"/>
          </p:cNvSpPr>
          <p:nvPr>
            <p:ph type="sldNum" sz="quarter" idx="4294967295"/>
          </p:nvPr>
        </p:nvSpPr>
        <p:spPr>
          <a:xfrm>
            <a:off x="9448800" y="6492875"/>
            <a:ext cx="2743200" cy="365125"/>
          </a:xfrm>
        </p:spPr>
        <p:txBody>
          <a:bodyPr/>
          <a:lstStyle/>
          <a:p>
            <a:fld id="{266097A0-6419-AF42-932A-B78F8253A792}" type="slidenum">
              <a:rPr lang="es-CL" smtClean="0"/>
              <a:pPr/>
              <a:t>1</a:t>
            </a:fld>
            <a:endParaRPr lang="es-CL"/>
          </a:p>
        </p:txBody>
      </p:sp>
      <p:sp>
        <p:nvSpPr>
          <p:cNvPr id="3" name="Rectangle 2"/>
          <p:cNvSpPr>
            <a:spLocks noGrp="1" noChangeArrowheads="1"/>
          </p:cNvSpPr>
          <p:nvPr>
            <p:ph type="title"/>
          </p:nvPr>
        </p:nvSpPr>
        <p:spPr bwMode="auto">
          <a:xfrm>
            <a:off x="2167520" y="2387063"/>
            <a:ext cx="7856959"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L" altLang="es-CL" sz="1400" b="0" i="0" u="none" strike="noStrike" cap="none" normalizeH="0" baseline="0" dirty="0">
                <a:ln>
                  <a:noFill/>
                </a:ln>
                <a:solidFill>
                  <a:srgbClr val="000000"/>
                </a:solidFill>
                <a:effectLst/>
                <a:latin typeface="Aptos"/>
              </a:rPr>
              <a:t>“</a:t>
            </a:r>
            <a:r>
              <a:rPr lang="es-CL" altLang="es-CL" dirty="0">
                <a:cs typeface="Verdana" panose="020B0604030504040204" pitchFamily="34" charset="0"/>
              </a:rPr>
              <a:t>Adaptación al  Climático en Chile</a:t>
            </a:r>
          </a:p>
        </p:txBody>
      </p:sp>
    </p:spTree>
    <p:extLst>
      <p:ext uri="{BB962C8B-B14F-4D97-AF65-F5344CB8AC3E}">
        <p14:creationId xmlns:p14="http://schemas.microsoft.com/office/powerpoint/2010/main" val="2004968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7">
          <a:extLst>
            <a:ext uri="{FF2B5EF4-FFF2-40B4-BE49-F238E27FC236}">
              <a16:creationId xmlns:a16="http://schemas.microsoft.com/office/drawing/2014/main" id="{83B65CEA-5170-F428-DC76-24F0B8E65A12}"/>
            </a:ext>
          </a:extLst>
        </p:cNvPr>
        <p:cNvGrpSpPr/>
        <p:nvPr/>
      </p:nvGrpSpPr>
      <p:grpSpPr>
        <a:xfrm>
          <a:off x="0" y="0"/>
          <a:ext cx="0" cy="0"/>
          <a:chOff x="0" y="0"/>
          <a:chExt cx="0" cy="0"/>
        </a:xfrm>
      </p:grpSpPr>
      <p:pic>
        <p:nvPicPr>
          <p:cNvPr id="108" name="Google Shape;108;p26" title="Fondo PPT-1.png">
            <a:extLst>
              <a:ext uri="{FF2B5EF4-FFF2-40B4-BE49-F238E27FC236}">
                <a16:creationId xmlns:a16="http://schemas.microsoft.com/office/drawing/2014/main" id="{C8F5B835-1F83-972A-E539-9C77962A5A14}"/>
              </a:ext>
            </a:extLst>
          </p:cNvPr>
          <p:cNvPicPr preferRelativeResize="0"/>
          <p:nvPr/>
        </p:nvPicPr>
        <p:blipFill>
          <a:blip r:embed="rId3">
            <a:alphaModFix/>
          </a:blip>
          <a:stretch>
            <a:fillRect/>
          </a:stretch>
        </p:blipFill>
        <p:spPr>
          <a:xfrm>
            <a:off x="0" y="0"/>
            <a:ext cx="12192000" cy="6858000"/>
          </a:xfrm>
          <a:prstGeom prst="rect">
            <a:avLst/>
          </a:prstGeom>
          <a:noFill/>
          <a:ln>
            <a:noFill/>
          </a:ln>
        </p:spPr>
      </p:pic>
      <p:pic>
        <p:nvPicPr>
          <p:cNvPr id="3" name="Imagen 2">
            <a:extLst>
              <a:ext uri="{FF2B5EF4-FFF2-40B4-BE49-F238E27FC236}">
                <a16:creationId xmlns:a16="http://schemas.microsoft.com/office/drawing/2014/main" id="{95ED0C8E-3F75-31CC-BDEF-E7CBD73F9128}"/>
              </a:ext>
            </a:extLst>
          </p:cNvPr>
          <p:cNvPicPr>
            <a:picLocks noChangeAspect="1"/>
          </p:cNvPicPr>
          <p:nvPr/>
        </p:nvPicPr>
        <p:blipFill>
          <a:blip r:embed="rId4"/>
          <a:stretch>
            <a:fillRect/>
          </a:stretch>
        </p:blipFill>
        <p:spPr>
          <a:xfrm>
            <a:off x="1411842" y="2039999"/>
            <a:ext cx="3193921" cy="3898399"/>
          </a:xfrm>
          <a:prstGeom prst="rect">
            <a:avLst/>
          </a:prstGeom>
          <a:solidFill>
            <a:schemeClr val="accent5">
              <a:lumMod val="40000"/>
              <a:lumOff val="60000"/>
            </a:schemeClr>
          </a:solidFill>
        </p:spPr>
      </p:pic>
      <p:sp>
        <p:nvSpPr>
          <p:cNvPr id="4" name="Google Shape;110;p26">
            <a:extLst>
              <a:ext uri="{FF2B5EF4-FFF2-40B4-BE49-F238E27FC236}">
                <a16:creationId xmlns:a16="http://schemas.microsoft.com/office/drawing/2014/main" id="{92C4CD83-89F2-82E0-3595-026B72D9B7A9}"/>
              </a:ext>
            </a:extLst>
          </p:cNvPr>
          <p:cNvSpPr txBox="1"/>
          <p:nvPr/>
        </p:nvSpPr>
        <p:spPr>
          <a:xfrm>
            <a:off x="838210" y="784992"/>
            <a:ext cx="10419070" cy="1001475"/>
          </a:xfrm>
          <a:prstGeom prst="rect">
            <a:avLst/>
          </a:prstGeom>
          <a:noFill/>
          <a:ln>
            <a:noFill/>
          </a:ln>
        </p:spPr>
        <p:txBody>
          <a:bodyPr spcFirstLastPara="1" wrap="square" lIns="91433" tIns="45700" rIns="91433" bIns="45700" anchor="t" anchorCtr="0">
            <a:normAutofit fontScale="92500"/>
          </a:bodyPr>
          <a:lstStyle/>
          <a:p>
            <a:pPr defTabSz="1219170">
              <a:lnSpc>
                <a:spcPct val="90000"/>
              </a:lnSpc>
              <a:buClr>
                <a:srgbClr val="000000"/>
              </a:buClr>
              <a:buSzPts val="2100"/>
            </a:pPr>
            <a:r>
              <a:rPr lang="es-ES" sz="2800" b="1" kern="0" dirty="0">
                <a:solidFill>
                  <a:srgbClr val="25306B"/>
                </a:solidFill>
                <a:latin typeface="Verdana"/>
                <a:ea typeface="Verdana"/>
                <a:cs typeface="Arial"/>
                <a:sym typeface="Verdana"/>
              </a:rPr>
              <a:t>LEY MARCO DE CAMBIO CLIMÁTICO (</a:t>
            </a:r>
            <a:r>
              <a:rPr lang="es-ES" sz="2800" b="1" kern="0" dirty="0" err="1">
                <a:solidFill>
                  <a:srgbClr val="25306B"/>
                </a:solidFill>
                <a:latin typeface="Verdana"/>
                <a:ea typeface="Verdana"/>
                <a:cs typeface="Arial"/>
                <a:sym typeface="Verdana"/>
              </a:rPr>
              <a:t>N°</a:t>
            </a:r>
            <a:r>
              <a:rPr lang="es-ES" sz="2800" b="1" kern="0" dirty="0">
                <a:solidFill>
                  <a:srgbClr val="25306B"/>
                </a:solidFill>
                <a:latin typeface="Verdana"/>
                <a:ea typeface="Verdana"/>
                <a:cs typeface="Arial"/>
                <a:sym typeface="Verdana"/>
              </a:rPr>
              <a:t> 21.455)</a:t>
            </a:r>
          </a:p>
          <a:p>
            <a:pPr defTabSz="1219170">
              <a:lnSpc>
                <a:spcPct val="90000"/>
              </a:lnSpc>
              <a:buClr>
                <a:srgbClr val="000000"/>
              </a:buClr>
              <a:buSzPts val="2100"/>
            </a:pPr>
            <a:r>
              <a:rPr lang="es-ES" sz="2800" b="1" kern="0" dirty="0">
                <a:solidFill>
                  <a:srgbClr val="25306B"/>
                </a:solidFill>
                <a:latin typeface="Verdana"/>
                <a:ea typeface="Verdana"/>
                <a:cs typeface="Arial"/>
                <a:sym typeface="Verdana"/>
              </a:rPr>
              <a:t>Inclusión del Cambio Climático en otros instrumentos</a:t>
            </a:r>
            <a:endParaRPr lang="es-ES" sz="1467" kern="0" dirty="0">
              <a:solidFill>
                <a:srgbClr val="25306B"/>
              </a:solidFill>
              <a:latin typeface="Arial"/>
              <a:ea typeface="Arial"/>
              <a:cs typeface="Arial"/>
              <a:sym typeface="Arial"/>
            </a:endParaRPr>
          </a:p>
        </p:txBody>
      </p:sp>
      <p:sp>
        <p:nvSpPr>
          <p:cNvPr id="5" name="Rectángulo 4">
            <a:extLst>
              <a:ext uri="{FF2B5EF4-FFF2-40B4-BE49-F238E27FC236}">
                <a16:creationId xmlns:a16="http://schemas.microsoft.com/office/drawing/2014/main" id="{84005AC3-93CB-B3C4-1A62-348F6963D7D7}"/>
              </a:ext>
            </a:extLst>
          </p:cNvPr>
          <p:cNvSpPr/>
          <p:nvPr/>
        </p:nvSpPr>
        <p:spPr>
          <a:xfrm>
            <a:off x="5350881" y="2039999"/>
            <a:ext cx="6246388" cy="1816266"/>
          </a:xfrm>
          <a:prstGeom prst="rect">
            <a:avLst/>
          </a:prstGeom>
        </p:spPr>
        <p:txBody>
          <a:bodyPr wrap="square">
            <a:spAutoFit/>
          </a:bodyPr>
          <a:lstStyle/>
          <a:p>
            <a:pPr defTabSz="1219170">
              <a:buClr>
                <a:srgbClr val="000000"/>
              </a:buClr>
            </a:pPr>
            <a:r>
              <a:rPr lang="es-ES" sz="1867" b="1" kern="0" dirty="0">
                <a:solidFill>
                  <a:srgbClr val="002060"/>
                </a:solidFill>
                <a:latin typeface="Verdana" panose="020B0604030504040204" pitchFamily="34" charset="0"/>
                <a:ea typeface="Verdana" panose="020B0604030504040204" pitchFamily="34" charset="0"/>
                <a:cs typeface="Arial"/>
                <a:sym typeface="Arial"/>
              </a:rPr>
              <a:t>Art. 40</a:t>
            </a:r>
            <a:r>
              <a:rPr lang="es-ES" sz="1867" kern="0" dirty="0">
                <a:solidFill>
                  <a:srgbClr val="002060"/>
                </a:solidFill>
                <a:latin typeface="Verdana" panose="020B0604030504040204" pitchFamily="34" charset="0"/>
                <a:ea typeface="Verdana" panose="020B0604030504040204" pitchFamily="34" charset="0"/>
                <a:cs typeface="Arial"/>
                <a:sym typeface="Arial"/>
              </a:rPr>
              <a:t>°: </a:t>
            </a:r>
            <a:r>
              <a:rPr lang="es-ES" sz="1867" i="1" kern="0" dirty="0">
                <a:solidFill>
                  <a:srgbClr val="002060"/>
                </a:solidFill>
                <a:latin typeface="Verdana" panose="020B0604030504040204" pitchFamily="34" charset="0"/>
                <a:ea typeface="Verdana" panose="020B0604030504040204" pitchFamily="34" charset="0"/>
                <a:cs typeface="Arial"/>
                <a:sym typeface="Arial"/>
              </a:rPr>
              <a:t>“Los proyectos o actividades que se sometan a evaluación de impacto ambiental de acuerdo a la ley considerarán la variable de cambio climático en los componentes del medio ambiente que sean pertinentes, conforme lo disponga el reglamento respectivo […]”</a:t>
            </a:r>
            <a:endParaRPr lang="en-US" sz="1867" i="1" kern="0" dirty="0">
              <a:solidFill>
                <a:srgbClr val="002060"/>
              </a:solidFill>
              <a:latin typeface="Verdana" panose="020B0604030504040204" pitchFamily="34" charset="0"/>
              <a:ea typeface="Verdana" panose="020B0604030504040204" pitchFamily="34" charset="0"/>
              <a:cs typeface="Arial"/>
              <a:sym typeface="Arial"/>
            </a:endParaRPr>
          </a:p>
        </p:txBody>
      </p:sp>
      <p:sp>
        <p:nvSpPr>
          <p:cNvPr id="6" name="Flecha: doblada hacia arriba 5">
            <a:extLst>
              <a:ext uri="{FF2B5EF4-FFF2-40B4-BE49-F238E27FC236}">
                <a16:creationId xmlns:a16="http://schemas.microsoft.com/office/drawing/2014/main" id="{9BC42263-E3A2-CFF2-5E89-D0949EA10867}"/>
              </a:ext>
            </a:extLst>
          </p:cNvPr>
          <p:cNvSpPr/>
          <p:nvPr/>
        </p:nvSpPr>
        <p:spPr>
          <a:xfrm rot="5400000">
            <a:off x="5509628" y="4404200"/>
            <a:ext cx="1172745" cy="1007793"/>
          </a:xfrm>
          <a:prstGeom prst="bentUpArrow">
            <a:avLst/>
          </a:prstGeom>
          <a:solidFill>
            <a:srgbClr val="00206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8" name="CuadroTexto 7">
            <a:extLst>
              <a:ext uri="{FF2B5EF4-FFF2-40B4-BE49-F238E27FC236}">
                <a16:creationId xmlns:a16="http://schemas.microsoft.com/office/drawing/2014/main" id="{865C97A3-DC94-0D23-B11B-23C6D1DC1616}"/>
              </a:ext>
            </a:extLst>
          </p:cNvPr>
          <p:cNvSpPr txBox="1"/>
          <p:nvPr/>
        </p:nvSpPr>
        <p:spPr>
          <a:xfrm>
            <a:off x="6715514" y="4444228"/>
            <a:ext cx="4772721" cy="1528945"/>
          </a:xfrm>
          <a:prstGeom prst="rect">
            <a:avLst/>
          </a:prstGeom>
          <a:noFill/>
        </p:spPr>
        <p:txBody>
          <a:bodyPr wrap="square">
            <a:spAutoFit/>
          </a:bodyPr>
          <a:lstStyle/>
          <a:p>
            <a:pPr defTabSz="1219170">
              <a:buClr>
                <a:srgbClr val="000000"/>
              </a:buClr>
            </a:pPr>
            <a:r>
              <a:rPr lang="en-US" sz="1867" kern="0" dirty="0" err="1">
                <a:solidFill>
                  <a:srgbClr val="002060"/>
                </a:solidFill>
                <a:latin typeface="Verdana" panose="020B0604030504040204" pitchFamily="34" charset="0"/>
                <a:ea typeface="Verdana" panose="020B0604030504040204" pitchFamily="34" charset="0"/>
                <a:cs typeface="Arial"/>
                <a:sym typeface="Arial"/>
              </a:rPr>
              <a:t>Decreto</a:t>
            </a:r>
            <a:r>
              <a:rPr lang="en-US" sz="1867" kern="0" dirty="0">
                <a:solidFill>
                  <a:srgbClr val="002060"/>
                </a:solidFill>
                <a:latin typeface="Verdana" panose="020B0604030504040204" pitchFamily="34" charset="0"/>
                <a:ea typeface="Verdana" panose="020B0604030504040204" pitchFamily="34" charset="0"/>
                <a:cs typeface="Arial"/>
                <a:sym typeface="Arial"/>
              </a:rPr>
              <a:t> 30: </a:t>
            </a:r>
            <a:r>
              <a:rPr lang="en-US" sz="1867" kern="0" dirty="0" err="1">
                <a:solidFill>
                  <a:srgbClr val="002060"/>
                </a:solidFill>
                <a:latin typeface="Verdana" panose="020B0604030504040204" pitchFamily="34" charset="0"/>
                <a:ea typeface="Verdana" panose="020B0604030504040204" pitchFamily="34" charset="0"/>
                <a:cs typeface="Arial"/>
                <a:sym typeface="Arial"/>
              </a:rPr>
              <a:t>Aprueba</a:t>
            </a:r>
            <a:r>
              <a:rPr lang="en-US" sz="1867" kern="0" dirty="0">
                <a:solidFill>
                  <a:srgbClr val="002060"/>
                </a:solidFill>
                <a:latin typeface="Verdana" panose="020B0604030504040204" pitchFamily="34" charset="0"/>
                <a:ea typeface="Verdana" panose="020B0604030504040204" pitchFamily="34" charset="0"/>
                <a:cs typeface="Arial"/>
                <a:sym typeface="Arial"/>
              </a:rPr>
              <a:t> </a:t>
            </a:r>
            <a:r>
              <a:rPr lang="en-US" sz="1867" kern="0" dirty="0" err="1">
                <a:solidFill>
                  <a:srgbClr val="002060"/>
                </a:solidFill>
                <a:latin typeface="Verdana" panose="020B0604030504040204" pitchFamily="34" charset="0"/>
                <a:ea typeface="Verdana" panose="020B0604030504040204" pitchFamily="34" charset="0"/>
                <a:cs typeface="Arial"/>
                <a:sym typeface="Arial"/>
              </a:rPr>
              <a:t>Modificación</a:t>
            </a:r>
            <a:r>
              <a:rPr lang="en-US" sz="1867" kern="0" dirty="0">
                <a:solidFill>
                  <a:srgbClr val="002060"/>
                </a:solidFill>
                <a:latin typeface="Verdana" panose="020B0604030504040204" pitchFamily="34" charset="0"/>
                <a:ea typeface="Verdana" panose="020B0604030504040204" pitchFamily="34" charset="0"/>
                <a:cs typeface="Arial"/>
                <a:sym typeface="Arial"/>
              </a:rPr>
              <a:t> al </a:t>
            </a:r>
            <a:r>
              <a:rPr lang="en-US" sz="1867" kern="0" dirty="0" err="1">
                <a:solidFill>
                  <a:srgbClr val="002060"/>
                </a:solidFill>
                <a:latin typeface="Verdana" panose="020B0604030504040204" pitchFamily="34" charset="0"/>
                <a:ea typeface="Verdana" panose="020B0604030504040204" pitchFamily="34" charset="0"/>
                <a:cs typeface="Arial"/>
                <a:sym typeface="Arial"/>
              </a:rPr>
              <a:t>Decreto</a:t>
            </a:r>
            <a:r>
              <a:rPr lang="en-US" sz="1867" kern="0" dirty="0">
                <a:solidFill>
                  <a:srgbClr val="002060"/>
                </a:solidFill>
                <a:latin typeface="Verdana" panose="020B0604030504040204" pitchFamily="34" charset="0"/>
                <a:ea typeface="Verdana" panose="020B0604030504040204" pitchFamily="34" charset="0"/>
                <a:cs typeface="Arial"/>
                <a:sym typeface="Arial"/>
              </a:rPr>
              <a:t> Supremo N° 40/2012 del MMA, </a:t>
            </a:r>
            <a:r>
              <a:rPr lang="en-US" sz="1867" kern="0" dirty="0" err="1">
                <a:solidFill>
                  <a:srgbClr val="002060"/>
                </a:solidFill>
                <a:latin typeface="Verdana" panose="020B0604030504040204" pitchFamily="34" charset="0"/>
                <a:ea typeface="Verdana" panose="020B0604030504040204" pitchFamily="34" charset="0"/>
                <a:cs typeface="Arial"/>
                <a:sym typeface="Arial"/>
              </a:rPr>
              <a:t>que</a:t>
            </a:r>
            <a:r>
              <a:rPr lang="en-US" sz="1867" kern="0" dirty="0">
                <a:solidFill>
                  <a:srgbClr val="002060"/>
                </a:solidFill>
                <a:latin typeface="Verdana" panose="020B0604030504040204" pitchFamily="34" charset="0"/>
                <a:ea typeface="Verdana" panose="020B0604030504040204" pitchFamily="34" charset="0"/>
                <a:cs typeface="Arial"/>
                <a:sym typeface="Arial"/>
              </a:rPr>
              <a:t> </a:t>
            </a:r>
            <a:r>
              <a:rPr lang="en-US" sz="1867" kern="0" dirty="0" err="1">
                <a:solidFill>
                  <a:srgbClr val="002060"/>
                </a:solidFill>
                <a:latin typeface="Verdana" panose="020B0604030504040204" pitchFamily="34" charset="0"/>
                <a:ea typeface="Verdana" panose="020B0604030504040204" pitchFamily="34" charset="0"/>
                <a:cs typeface="Arial"/>
                <a:sym typeface="Arial"/>
              </a:rPr>
              <a:t>Establece</a:t>
            </a:r>
            <a:r>
              <a:rPr lang="en-US" sz="1867" kern="0" dirty="0">
                <a:solidFill>
                  <a:srgbClr val="002060"/>
                </a:solidFill>
                <a:latin typeface="Verdana" panose="020B0604030504040204" pitchFamily="34" charset="0"/>
                <a:ea typeface="Verdana" panose="020B0604030504040204" pitchFamily="34" charset="0"/>
                <a:cs typeface="Arial"/>
                <a:sym typeface="Arial"/>
              </a:rPr>
              <a:t> el </a:t>
            </a:r>
            <a:r>
              <a:rPr lang="en-US" sz="1867" kern="0" dirty="0" err="1">
                <a:solidFill>
                  <a:srgbClr val="002060"/>
                </a:solidFill>
                <a:latin typeface="Verdana" panose="020B0604030504040204" pitchFamily="34" charset="0"/>
                <a:ea typeface="Verdana" panose="020B0604030504040204" pitchFamily="34" charset="0"/>
                <a:cs typeface="Arial"/>
                <a:sym typeface="Arial"/>
              </a:rPr>
              <a:t>Reglamento</a:t>
            </a:r>
            <a:r>
              <a:rPr lang="en-US" sz="1867" kern="0" dirty="0">
                <a:solidFill>
                  <a:srgbClr val="002060"/>
                </a:solidFill>
                <a:latin typeface="Verdana" panose="020B0604030504040204" pitchFamily="34" charset="0"/>
                <a:ea typeface="Verdana" panose="020B0604030504040204" pitchFamily="34" charset="0"/>
                <a:cs typeface="Arial"/>
                <a:sym typeface="Arial"/>
              </a:rPr>
              <a:t> del Sistema de </a:t>
            </a:r>
            <a:r>
              <a:rPr lang="en-US" sz="1867" kern="0" dirty="0" err="1">
                <a:solidFill>
                  <a:srgbClr val="002060"/>
                </a:solidFill>
                <a:latin typeface="Verdana" panose="020B0604030504040204" pitchFamily="34" charset="0"/>
                <a:ea typeface="Verdana" panose="020B0604030504040204" pitchFamily="34" charset="0"/>
                <a:cs typeface="Arial"/>
                <a:sym typeface="Arial"/>
              </a:rPr>
              <a:t>Evaluación</a:t>
            </a:r>
            <a:r>
              <a:rPr lang="en-US" sz="1867" kern="0" dirty="0">
                <a:solidFill>
                  <a:srgbClr val="002060"/>
                </a:solidFill>
                <a:latin typeface="Verdana" panose="020B0604030504040204" pitchFamily="34" charset="0"/>
                <a:ea typeface="Verdana" panose="020B0604030504040204" pitchFamily="34" charset="0"/>
                <a:cs typeface="Arial"/>
                <a:sym typeface="Arial"/>
              </a:rPr>
              <a:t> de Impacto Ambiental</a:t>
            </a:r>
          </a:p>
        </p:txBody>
      </p:sp>
    </p:spTree>
    <p:extLst>
      <p:ext uri="{BB962C8B-B14F-4D97-AF65-F5344CB8AC3E}">
        <p14:creationId xmlns:p14="http://schemas.microsoft.com/office/powerpoint/2010/main" val="34509352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10"/>
          <p:cNvSpPr/>
          <p:nvPr/>
        </p:nvSpPr>
        <p:spPr>
          <a:xfrm>
            <a:off x="0" y="1139"/>
            <a:ext cx="12192000" cy="982911"/>
          </a:xfrm>
          <a:prstGeom prst="rect">
            <a:avLst/>
          </a:prstGeom>
          <a:solidFill>
            <a:srgbClr val="2F549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88">
              <a:solidFill>
                <a:srgbClr val="FF0000"/>
              </a:solidFill>
              <a:latin typeface="Calibri"/>
              <a:ea typeface="Calibri"/>
              <a:cs typeface="Calibri"/>
              <a:sym typeface="Calibri"/>
            </a:endParaRPr>
          </a:p>
        </p:txBody>
      </p:sp>
      <p:sp>
        <p:nvSpPr>
          <p:cNvPr id="404" name="Google Shape;404;p10"/>
          <p:cNvSpPr txBox="1">
            <a:spLocks noGrp="1"/>
          </p:cNvSpPr>
          <p:nvPr>
            <p:ph type="title"/>
          </p:nvPr>
        </p:nvSpPr>
        <p:spPr>
          <a:xfrm>
            <a:off x="0" y="53587"/>
            <a:ext cx="12192000" cy="9304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2800"/>
              <a:buFont typeface="Verdana"/>
              <a:buNone/>
            </a:pPr>
            <a:r>
              <a:rPr lang="en-US" sz="2800" b="1" dirty="0" err="1">
                <a:solidFill>
                  <a:schemeClr val="lt1"/>
                </a:solidFill>
                <a:latin typeface="Verdana"/>
                <a:ea typeface="Verdana"/>
                <a:cs typeface="Verdana"/>
                <a:sym typeface="Verdana"/>
              </a:rPr>
              <a:t>Integración</a:t>
            </a:r>
            <a:r>
              <a:rPr lang="en-US" sz="2800" b="1" dirty="0">
                <a:solidFill>
                  <a:schemeClr val="lt1"/>
                </a:solidFill>
                <a:latin typeface="Verdana"/>
                <a:ea typeface="Verdana"/>
                <a:cs typeface="Verdana"/>
                <a:sym typeface="Verdana"/>
              </a:rPr>
              <a:t> de la </a:t>
            </a:r>
            <a:r>
              <a:rPr lang="en-US" sz="2800" b="1" dirty="0" err="1">
                <a:solidFill>
                  <a:schemeClr val="lt1"/>
                </a:solidFill>
                <a:latin typeface="Verdana"/>
                <a:ea typeface="Verdana"/>
                <a:cs typeface="Verdana"/>
                <a:sym typeface="Verdana"/>
              </a:rPr>
              <a:t>adaptación</a:t>
            </a:r>
            <a:r>
              <a:rPr lang="en-US" sz="2800" b="1" dirty="0">
                <a:solidFill>
                  <a:schemeClr val="lt1"/>
                </a:solidFill>
                <a:latin typeface="Verdana"/>
                <a:ea typeface="Verdana"/>
                <a:cs typeface="Verdana"/>
                <a:sym typeface="Verdana"/>
              </a:rPr>
              <a:t> </a:t>
            </a:r>
            <a:r>
              <a:rPr lang="en-US" sz="2800" b="1" dirty="0" err="1">
                <a:solidFill>
                  <a:schemeClr val="lt1"/>
                </a:solidFill>
                <a:latin typeface="Verdana"/>
                <a:ea typeface="Verdana"/>
                <a:cs typeface="Verdana"/>
                <a:sym typeface="Verdana"/>
              </a:rPr>
              <a:t>en</a:t>
            </a:r>
            <a:r>
              <a:rPr lang="en-US" sz="2800" b="1" dirty="0">
                <a:solidFill>
                  <a:schemeClr val="lt1"/>
                </a:solidFill>
                <a:latin typeface="Verdana"/>
                <a:ea typeface="Verdana"/>
                <a:cs typeface="Verdana"/>
                <a:sym typeface="Verdana"/>
              </a:rPr>
              <a:t>  </a:t>
            </a:r>
            <a:r>
              <a:rPr lang="en-US" sz="2800" b="1" dirty="0" err="1">
                <a:solidFill>
                  <a:schemeClr val="lt1"/>
                </a:solidFill>
                <a:latin typeface="Verdana"/>
                <a:ea typeface="Verdana"/>
                <a:cs typeface="Verdana"/>
                <a:sym typeface="Verdana"/>
              </a:rPr>
              <a:t>Otros</a:t>
            </a:r>
            <a:r>
              <a:rPr lang="en-US" sz="2800" b="1" dirty="0">
                <a:solidFill>
                  <a:schemeClr val="lt1"/>
                </a:solidFill>
                <a:latin typeface="Verdana"/>
                <a:ea typeface="Verdana"/>
                <a:cs typeface="Verdana"/>
                <a:sym typeface="Verdana"/>
              </a:rPr>
              <a:t> </a:t>
            </a:r>
            <a:r>
              <a:rPr lang="en-US" sz="2800" b="1" dirty="0" err="1">
                <a:solidFill>
                  <a:schemeClr val="lt1"/>
                </a:solidFill>
                <a:latin typeface="Verdana"/>
                <a:ea typeface="Verdana"/>
                <a:cs typeface="Verdana"/>
                <a:sym typeface="Verdana"/>
              </a:rPr>
              <a:t>Instrumentos</a:t>
            </a:r>
            <a:r>
              <a:rPr lang="en-US" sz="2800" b="1" dirty="0">
                <a:solidFill>
                  <a:schemeClr val="lt1"/>
                </a:solidFill>
                <a:latin typeface="Verdana"/>
                <a:ea typeface="Verdana"/>
                <a:cs typeface="Verdana"/>
                <a:sym typeface="Verdana"/>
              </a:rPr>
              <a:t> </a:t>
            </a:r>
            <a:endParaRPr sz="2800" b="1" dirty="0">
              <a:solidFill>
                <a:schemeClr val="lt1"/>
              </a:solidFill>
              <a:latin typeface="Verdana"/>
              <a:ea typeface="Verdana"/>
              <a:cs typeface="Verdana"/>
              <a:sym typeface="Verdana"/>
            </a:endParaRPr>
          </a:p>
        </p:txBody>
      </p:sp>
      <p:sp>
        <p:nvSpPr>
          <p:cNvPr id="405" name="Google Shape;405;p10"/>
          <p:cNvSpPr txBox="1"/>
          <p:nvPr/>
        </p:nvSpPr>
        <p:spPr>
          <a:xfrm>
            <a:off x="8561949" y="6312219"/>
            <a:ext cx="2347042" cy="365125"/>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405">
                <a:solidFill>
                  <a:srgbClr val="222A35"/>
                </a:solidFill>
                <a:latin typeface="Calibri"/>
                <a:ea typeface="Calibri"/>
                <a:cs typeface="Calibri"/>
                <a:sym typeface="Calibri"/>
              </a:rPr>
              <a:t>11</a:t>
            </a:fld>
            <a:endParaRPr sz="1405">
              <a:solidFill>
                <a:srgbClr val="222A35"/>
              </a:solidFill>
              <a:latin typeface="Calibri"/>
              <a:ea typeface="Calibri"/>
              <a:cs typeface="Calibri"/>
              <a:sym typeface="Calibri"/>
            </a:endParaRPr>
          </a:p>
        </p:txBody>
      </p:sp>
      <p:pic>
        <p:nvPicPr>
          <p:cNvPr id="3074" name="Picture 2" descr="Guía Metodológica Cambio Climático">
            <a:extLst>
              <a:ext uri="{FF2B5EF4-FFF2-40B4-BE49-F238E27FC236}">
                <a16:creationId xmlns:a16="http://schemas.microsoft.com/office/drawing/2014/main" id="{E7F3F9F5-7E8D-5FD7-5D30-799FEACAAB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720" y="2059320"/>
            <a:ext cx="4556264" cy="207102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967EE8A3-9150-321A-443E-6BF43CC1D9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06442" y="2205893"/>
            <a:ext cx="3497713" cy="3497713"/>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11BAFA94-C5A3-8098-B861-11541797B2DF}"/>
              </a:ext>
            </a:extLst>
          </p:cNvPr>
          <p:cNvSpPr txBox="1"/>
          <p:nvPr/>
        </p:nvSpPr>
        <p:spPr>
          <a:xfrm>
            <a:off x="417861" y="1137618"/>
            <a:ext cx="4556264" cy="757130"/>
          </a:xfrm>
          <a:prstGeom prst="rect">
            <a:avLst/>
          </a:prstGeom>
          <a:noFill/>
        </p:spPr>
        <p:txBody>
          <a:bodyPr wrap="square" rtlCol="0">
            <a:spAutoFit/>
          </a:bodyPr>
          <a:lstStyle/>
          <a:p>
            <a:pPr marL="0" lvl="1">
              <a:lnSpc>
                <a:spcPct val="90000"/>
              </a:lnSpc>
              <a:spcBef>
                <a:spcPts val="1000"/>
              </a:spcBef>
              <a:buClr>
                <a:schemeClr val="dk1"/>
              </a:buClr>
              <a:buSzPct val="100000"/>
            </a:pPr>
            <a:r>
              <a:rPr lang="es-ES" sz="2400" dirty="0"/>
              <a:t>Elaboración de Guía y modificación del reglamento</a:t>
            </a:r>
          </a:p>
        </p:txBody>
      </p:sp>
      <p:sp>
        <p:nvSpPr>
          <p:cNvPr id="6" name="CuadroTexto 5">
            <a:extLst>
              <a:ext uri="{FF2B5EF4-FFF2-40B4-BE49-F238E27FC236}">
                <a16:creationId xmlns:a16="http://schemas.microsoft.com/office/drawing/2014/main" id="{C12B4A0E-8A21-4FFB-2168-CFFCC11BCB97}"/>
              </a:ext>
            </a:extLst>
          </p:cNvPr>
          <p:cNvSpPr txBox="1"/>
          <p:nvPr/>
        </p:nvSpPr>
        <p:spPr>
          <a:xfrm>
            <a:off x="8306442" y="1154394"/>
            <a:ext cx="5540607" cy="1107996"/>
          </a:xfrm>
          <a:prstGeom prst="rect">
            <a:avLst/>
          </a:prstGeom>
          <a:noFill/>
        </p:spPr>
        <p:txBody>
          <a:bodyPr wrap="square" rtlCol="0">
            <a:spAutoFit/>
          </a:bodyPr>
          <a:lstStyle/>
          <a:p>
            <a:r>
              <a:rPr lang="es-ES" sz="2400" dirty="0"/>
              <a:t>Evaluación </a:t>
            </a:r>
          </a:p>
          <a:p>
            <a:r>
              <a:rPr lang="es-ES" sz="2400" dirty="0"/>
              <a:t>Ambiental Estratégica</a:t>
            </a:r>
          </a:p>
          <a:p>
            <a:endParaRPr lang="es-CL" dirty="0"/>
          </a:p>
        </p:txBody>
      </p:sp>
      <p:pic>
        <p:nvPicPr>
          <p:cNvPr id="9" name="Marcador de contenido 8">
            <a:extLst>
              <a:ext uri="{FF2B5EF4-FFF2-40B4-BE49-F238E27FC236}">
                <a16:creationId xmlns:a16="http://schemas.microsoft.com/office/drawing/2014/main" id="{801797E4-F018-BE46-C1F6-A99D916A98AC}"/>
              </a:ext>
            </a:extLst>
          </p:cNvPr>
          <p:cNvPicPr>
            <a:picLocks noGrp="1" noChangeAspect="1"/>
          </p:cNvPicPr>
          <p:nvPr>
            <p:ph idx="1"/>
          </p:nvPr>
        </p:nvPicPr>
        <p:blipFill>
          <a:blip r:embed="rId5"/>
          <a:stretch>
            <a:fillRect/>
          </a:stretch>
        </p:blipFill>
        <p:spPr>
          <a:xfrm>
            <a:off x="4974125" y="3190307"/>
            <a:ext cx="3065176" cy="3875081"/>
          </a:xfrm>
          <a:prstGeom prst="rect">
            <a:avLst/>
          </a:prstGeom>
        </p:spPr>
      </p:pic>
      <p:sp>
        <p:nvSpPr>
          <p:cNvPr id="14" name="CuadroTexto 13">
            <a:extLst>
              <a:ext uri="{FF2B5EF4-FFF2-40B4-BE49-F238E27FC236}">
                <a16:creationId xmlns:a16="http://schemas.microsoft.com/office/drawing/2014/main" id="{D684B455-D11B-25DB-6FB9-2B5E562F93C8}"/>
              </a:ext>
            </a:extLst>
          </p:cNvPr>
          <p:cNvSpPr txBox="1"/>
          <p:nvPr/>
        </p:nvSpPr>
        <p:spPr>
          <a:xfrm>
            <a:off x="254720" y="4369020"/>
            <a:ext cx="4348264" cy="2308324"/>
          </a:xfrm>
          <a:prstGeom prst="rect">
            <a:avLst/>
          </a:prstGeom>
          <a:noFill/>
        </p:spPr>
        <p:txBody>
          <a:bodyPr wrap="square">
            <a:spAutoFit/>
          </a:bodyPr>
          <a:lstStyle/>
          <a:p>
            <a:r>
              <a:rPr lang="es-CL" b="1" i="1" dirty="0"/>
              <a:t>Si un proyecto y el cambio climático generan un efecto conjunto sobre el recurso hídrico, entonces se deberá incorporar el análisis del efecto del cambio climático para evaluar la significancia de los impactos, lo que implicará incluir los cambios en precipitación y temperatura en el área de influencia</a:t>
            </a:r>
            <a:r>
              <a:rPr lang="es-CL" dirty="0"/>
              <a:t>.</a:t>
            </a:r>
          </a:p>
        </p:txBody>
      </p:sp>
      <p:sp>
        <p:nvSpPr>
          <p:cNvPr id="16" name="CuadroTexto 15">
            <a:extLst>
              <a:ext uri="{FF2B5EF4-FFF2-40B4-BE49-F238E27FC236}">
                <a16:creationId xmlns:a16="http://schemas.microsoft.com/office/drawing/2014/main" id="{2D330491-3554-54A2-1FE9-4BE0EE43ADFE}"/>
              </a:ext>
            </a:extLst>
          </p:cNvPr>
          <p:cNvSpPr txBox="1"/>
          <p:nvPr/>
        </p:nvSpPr>
        <p:spPr>
          <a:xfrm>
            <a:off x="4974125" y="1467229"/>
            <a:ext cx="3065176" cy="1477328"/>
          </a:xfrm>
          <a:prstGeom prst="rect">
            <a:avLst/>
          </a:prstGeom>
          <a:noFill/>
        </p:spPr>
        <p:txBody>
          <a:bodyPr wrap="square">
            <a:spAutoFit/>
          </a:bodyPr>
          <a:lstStyle/>
          <a:p>
            <a:pPr indent="0" algn="l">
              <a:spcAft>
                <a:spcPts val="2175"/>
              </a:spcAft>
              <a:buNone/>
            </a:pPr>
            <a:r>
              <a:rPr lang="es-CL" b="0" i="0" dirty="0">
                <a:solidFill>
                  <a:srgbClr val="0F69B4"/>
                </a:solidFill>
                <a:effectLst/>
                <a:latin typeface="Roboto Slab" pitchFamily="2" charset="0"/>
              </a:rPr>
              <a:t>Criterio de evaluación en el SEIA: Cambio climático en la evaluación ambiental del recurso hídrico.</a:t>
            </a:r>
          </a:p>
        </p:txBody>
      </p:sp>
    </p:spTree>
    <p:extLst>
      <p:ext uri="{BB962C8B-B14F-4D97-AF65-F5344CB8AC3E}">
        <p14:creationId xmlns:p14="http://schemas.microsoft.com/office/powerpoint/2010/main" val="28639060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idx="1"/>
          </p:nvPr>
        </p:nvSpPr>
        <p:spPr>
          <a:xfrm>
            <a:off x="831850" y="623076"/>
            <a:ext cx="10515600" cy="1385947"/>
          </a:xfrm>
        </p:spPr>
        <p:txBody>
          <a:bodyPr>
            <a:normAutofit fontScale="85000" lnSpcReduction="20000"/>
          </a:bodyPr>
          <a:lstStyle/>
          <a:p>
            <a:r>
              <a:rPr lang="es-CL" sz="4400" dirty="0"/>
              <a:t>Sistema Nacional de Acceso a la Información y Participación Ciudadana sobre Cambio Climático.</a:t>
            </a:r>
          </a:p>
        </p:txBody>
      </p:sp>
      <p:sp>
        <p:nvSpPr>
          <p:cNvPr id="4" name="CuadroTexto 3"/>
          <p:cNvSpPr txBox="1"/>
          <p:nvPr/>
        </p:nvSpPr>
        <p:spPr>
          <a:xfrm>
            <a:off x="831849" y="1923963"/>
            <a:ext cx="4213013" cy="477054"/>
          </a:xfrm>
          <a:prstGeom prst="rect">
            <a:avLst/>
          </a:prstGeom>
          <a:noFill/>
        </p:spPr>
        <p:txBody>
          <a:bodyPr wrap="none" rtlCol="0">
            <a:spAutoFit/>
          </a:bodyPr>
          <a:lstStyle/>
          <a:p>
            <a:r>
              <a:rPr lang="es-CL" sz="2500" b="1"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TÍTULO V, Ley 21.455.</a:t>
            </a:r>
          </a:p>
        </p:txBody>
      </p:sp>
      <p:sp>
        <p:nvSpPr>
          <p:cNvPr id="6" name="Rectángulo 5"/>
          <p:cNvSpPr/>
          <p:nvPr/>
        </p:nvSpPr>
        <p:spPr>
          <a:xfrm>
            <a:off x="446567" y="2486077"/>
            <a:ext cx="6294475" cy="4278094"/>
          </a:xfrm>
          <a:prstGeom prst="rect">
            <a:avLst/>
          </a:prstGeom>
        </p:spPr>
        <p:txBody>
          <a:bodyPr wrap="square">
            <a:spAutoFit/>
          </a:bodyPr>
          <a:lstStyle/>
          <a:p>
            <a:r>
              <a:rPr lang="es-ES" sz="1700" dirty="0">
                <a:solidFill>
                  <a:srgbClr val="0C4581"/>
                </a:solidFill>
                <a:latin typeface="Verdana" panose="020B0604030504040204" pitchFamily="34" charset="0"/>
                <a:ea typeface="Verdana" panose="020B0604030504040204" pitchFamily="34" charset="0"/>
              </a:rPr>
              <a:t>Se desarrollará:</a:t>
            </a:r>
          </a:p>
          <a:p>
            <a:endParaRPr lang="es-ES" sz="1700" dirty="0">
              <a:solidFill>
                <a:srgbClr val="0C4581"/>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s-ES" sz="1700" dirty="0">
                <a:solidFill>
                  <a:srgbClr val="0C4581"/>
                </a:solidFill>
                <a:latin typeface="Verdana" panose="020B0604030504040204" pitchFamily="34" charset="0"/>
                <a:ea typeface="Verdana" panose="020B0604030504040204" pitchFamily="34" charset="0"/>
              </a:rPr>
              <a:t>Sistema único.</a:t>
            </a:r>
          </a:p>
          <a:p>
            <a:pPr marL="285750" indent="-285750">
              <a:buFont typeface="Arial" panose="020B0604020202020204" pitchFamily="34" charset="0"/>
              <a:buChar char="•"/>
            </a:pPr>
            <a:r>
              <a:rPr lang="es-ES" sz="1700" dirty="0">
                <a:solidFill>
                  <a:srgbClr val="0C4581"/>
                </a:solidFill>
                <a:latin typeface="Verdana" panose="020B0604030504040204" pitchFamily="34" charset="0"/>
                <a:ea typeface="Verdana" panose="020B0604030504040204" pitchFamily="34" charset="0"/>
              </a:rPr>
              <a:t>Administrado y coordinado por el Ministerio del Medio Ambiente, con apoyo del Ministerio de Ciencia, Tecnología, Conocimiento e Innovación y demás órganos de la Administración del Estado competentes. </a:t>
            </a:r>
          </a:p>
          <a:p>
            <a:pPr marL="285750" indent="-285750">
              <a:buFont typeface="Arial" panose="020B0604020202020204" pitchFamily="34" charset="0"/>
              <a:buChar char="•"/>
            </a:pPr>
            <a:r>
              <a:rPr lang="es-ES" sz="1700" dirty="0">
                <a:solidFill>
                  <a:srgbClr val="0C4581"/>
                </a:solidFill>
                <a:latin typeface="Verdana" panose="020B0604030504040204" pitchFamily="34" charset="0"/>
                <a:ea typeface="Verdana" panose="020B0604030504040204" pitchFamily="34" charset="0"/>
              </a:rPr>
              <a:t>Incluye subsistemas de información</a:t>
            </a:r>
          </a:p>
          <a:p>
            <a:pPr marL="285750" indent="-285750">
              <a:buFont typeface="Arial" panose="020B0604020202020204" pitchFamily="34" charset="0"/>
              <a:buChar char="•"/>
            </a:pPr>
            <a:endParaRPr lang="es-ES" sz="1700" dirty="0">
              <a:solidFill>
                <a:srgbClr val="0C4581"/>
              </a:solidFill>
              <a:latin typeface="Verdana" panose="020B0604030504040204" pitchFamily="34" charset="0"/>
              <a:ea typeface="Verdana" panose="020B0604030504040204" pitchFamily="34" charset="0"/>
            </a:endParaRPr>
          </a:p>
          <a:p>
            <a:r>
              <a:rPr lang="es-ES" sz="1700" dirty="0">
                <a:solidFill>
                  <a:srgbClr val="0C4581"/>
                </a:solidFill>
                <a:latin typeface="Verdana" panose="020B0604030504040204" pitchFamily="34" charset="0"/>
                <a:ea typeface="Verdana" panose="020B0604030504040204" pitchFamily="34" charset="0"/>
              </a:rPr>
              <a:t>Este sistema nacional promoverá y facilitará la participación ciudadana en la elaboración, actualización y seguimiento de los instrumentos de gestión del cambio climático. </a:t>
            </a:r>
          </a:p>
          <a:p>
            <a:endParaRPr lang="es-ES" sz="1700" dirty="0">
              <a:solidFill>
                <a:srgbClr val="0C4581"/>
              </a:solidFill>
              <a:latin typeface="Verdana" panose="020B0604030504040204" pitchFamily="34" charset="0"/>
              <a:ea typeface="Verdana" panose="020B0604030504040204" pitchFamily="34" charset="0"/>
            </a:endParaRPr>
          </a:p>
          <a:p>
            <a:r>
              <a:rPr lang="es-ES" sz="1700" dirty="0">
                <a:solidFill>
                  <a:srgbClr val="0C4581"/>
                </a:solidFill>
                <a:latin typeface="Verdana" panose="020B0604030504040204" pitchFamily="34" charset="0"/>
                <a:ea typeface="Verdana" panose="020B0604030504040204" pitchFamily="34" charset="0"/>
              </a:rPr>
              <a:t>Deberá propender a emplear un lenguaje comprensible.</a:t>
            </a:r>
          </a:p>
        </p:txBody>
      </p:sp>
      <p:graphicFrame>
        <p:nvGraphicFramePr>
          <p:cNvPr id="7" name="Diagrama 6"/>
          <p:cNvGraphicFramePr/>
          <p:nvPr>
            <p:extLst>
              <p:ext uri="{D42A27DB-BD31-4B8C-83A1-F6EECF244321}">
                <p14:modId xmlns:p14="http://schemas.microsoft.com/office/powerpoint/2010/main" val="2842963392"/>
              </p:ext>
            </p:extLst>
          </p:nvPr>
        </p:nvGraphicFramePr>
        <p:xfrm>
          <a:off x="5495925" y="1717675"/>
          <a:ext cx="7296150" cy="50483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879819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61501EF0-7CB3-3239-67D6-67BCAFCA6F1A}"/>
              </a:ext>
            </a:extLst>
          </p:cNvPr>
          <p:cNvPicPr>
            <a:picLocks noChangeAspect="1"/>
          </p:cNvPicPr>
          <p:nvPr/>
        </p:nvPicPr>
        <p:blipFill>
          <a:blip r:embed="rId2"/>
          <a:stretch>
            <a:fillRect/>
          </a:stretch>
        </p:blipFill>
        <p:spPr>
          <a:xfrm>
            <a:off x="1694330" y="1165948"/>
            <a:ext cx="8675356" cy="4593875"/>
          </a:xfrm>
          <a:prstGeom prst="rect">
            <a:avLst/>
          </a:prstGeom>
        </p:spPr>
      </p:pic>
    </p:spTree>
    <p:extLst>
      <p:ext uri="{BB962C8B-B14F-4D97-AF65-F5344CB8AC3E}">
        <p14:creationId xmlns:p14="http://schemas.microsoft.com/office/powerpoint/2010/main" val="4044627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14"/>
          <p:cNvSpPr txBox="1">
            <a:spLocks noGrp="1"/>
          </p:cNvSpPr>
          <p:nvPr>
            <p:ph type="title"/>
          </p:nvPr>
        </p:nvSpPr>
        <p:spPr>
          <a:xfrm>
            <a:off x="440266" y="259051"/>
            <a:ext cx="10972801" cy="11430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1F3864"/>
              </a:buClr>
              <a:buSzPct val="100000"/>
              <a:buFont typeface="Calibri"/>
              <a:buNone/>
            </a:pPr>
            <a:br>
              <a:rPr lang="en-US" dirty="0">
                <a:solidFill>
                  <a:srgbClr val="1F3864"/>
                </a:solidFill>
              </a:rPr>
            </a:br>
            <a:br>
              <a:rPr lang="en-US" dirty="0">
                <a:solidFill>
                  <a:srgbClr val="1F3864"/>
                </a:solidFill>
              </a:rPr>
            </a:br>
            <a:br>
              <a:rPr lang="en-US" dirty="0">
                <a:solidFill>
                  <a:srgbClr val="1F3864"/>
                </a:solidFill>
              </a:rPr>
            </a:br>
            <a:br>
              <a:rPr lang="en-US" dirty="0">
                <a:solidFill>
                  <a:srgbClr val="1F3864"/>
                </a:solidFill>
              </a:rPr>
            </a:br>
            <a:r>
              <a:rPr lang="en-US" dirty="0" err="1">
                <a:solidFill>
                  <a:srgbClr val="1F3864"/>
                </a:solidFill>
              </a:rPr>
              <a:t>Herramientas</a:t>
            </a:r>
            <a:r>
              <a:rPr lang="en-US" dirty="0">
                <a:solidFill>
                  <a:srgbClr val="1F3864"/>
                </a:solidFill>
              </a:rPr>
              <a:t> para la </a:t>
            </a:r>
            <a:r>
              <a:rPr lang="en-US" dirty="0" err="1">
                <a:solidFill>
                  <a:srgbClr val="1F3864"/>
                </a:solidFill>
              </a:rPr>
              <a:t>Adaptación</a:t>
            </a:r>
            <a:br>
              <a:rPr lang="en-US" dirty="0"/>
            </a:br>
            <a:r>
              <a:rPr lang="en-US" dirty="0" err="1"/>
              <a:t>ra</a:t>
            </a:r>
            <a:r>
              <a:rPr lang="en-US" dirty="0"/>
              <a:t> del Atlas de </a:t>
            </a:r>
            <a:r>
              <a:rPr lang="en-US" dirty="0" err="1"/>
              <a:t>Riesgos</a:t>
            </a:r>
            <a:r>
              <a:rPr lang="en-US" dirty="0"/>
              <a:t> </a:t>
            </a:r>
            <a:r>
              <a:rPr lang="en-US" dirty="0" err="1"/>
              <a:t>climáticos</a:t>
            </a:r>
            <a:r>
              <a:rPr lang="en-US" dirty="0"/>
              <a:t> </a:t>
            </a:r>
            <a:r>
              <a:rPr lang="en-US" sz="3100" dirty="0"/>
              <a:t>    </a:t>
            </a:r>
            <a:r>
              <a:rPr lang="en-US" sz="4900" dirty="0"/>
              <a:t> </a:t>
            </a:r>
            <a:r>
              <a:rPr lang="en-US" sz="2700" dirty="0"/>
              <a:t>https://arclim.mma.gob.cl</a:t>
            </a:r>
            <a:endParaRPr dirty="0"/>
          </a:p>
        </p:txBody>
      </p:sp>
      <p:sp>
        <p:nvSpPr>
          <p:cNvPr id="436" name="Google Shape;436;p14"/>
          <p:cNvSpPr txBox="1"/>
          <p:nvPr/>
        </p:nvSpPr>
        <p:spPr>
          <a:xfrm>
            <a:off x="4158946" y="1601557"/>
            <a:ext cx="7906383"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alibri"/>
              <a:ea typeface="Calibri"/>
              <a:cs typeface="Calibri"/>
              <a:sym typeface="Calibri"/>
            </a:endParaRPr>
          </a:p>
        </p:txBody>
      </p:sp>
      <p:sp>
        <p:nvSpPr>
          <p:cNvPr id="437" name="Google Shape;437;p14"/>
          <p:cNvSpPr txBox="1"/>
          <p:nvPr/>
        </p:nvSpPr>
        <p:spPr>
          <a:xfrm>
            <a:off x="231394" y="3552001"/>
            <a:ext cx="4854113" cy="3046948"/>
          </a:xfrm>
          <a:prstGeom prst="rect">
            <a:avLst/>
          </a:prstGeom>
          <a:noFill/>
          <a:ln>
            <a:noFill/>
          </a:ln>
        </p:spPr>
        <p:txBody>
          <a:bodyPr spcFirstLastPara="1" wrap="square" lIns="91425" tIns="45700" rIns="91425" bIns="45700" anchor="t" anchorCtr="0">
            <a:spAutoFit/>
          </a:bodyPr>
          <a:lstStyle/>
          <a:p>
            <a:pPr marL="742950" marR="0" lvl="0" indent="-742950" algn="l" rtl="0">
              <a:spcBef>
                <a:spcPts val="0"/>
              </a:spcBef>
              <a:spcAft>
                <a:spcPts val="0"/>
              </a:spcAft>
              <a:buClr>
                <a:schemeClr val="dk1"/>
              </a:buClr>
              <a:buSzPts val="2400"/>
              <a:buFont typeface="Arial"/>
              <a:buAutoNum type="arabicPeriod"/>
            </a:pPr>
            <a:r>
              <a:rPr lang="es-CL" sz="2400" dirty="0">
                <a:solidFill>
                  <a:schemeClr val="dk1"/>
                </a:solidFill>
                <a:latin typeface="Arial"/>
                <a:ea typeface="Arial"/>
                <a:cs typeface="Arial"/>
                <a:sym typeface="Arial"/>
              </a:rPr>
              <a:t>Explorador de Amenazas  actualización a escenarios del AR6)</a:t>
            </a:r>
            <a:endParaRPr dirty="0"/>
          </a:p>
          <a:p>
            <a:pPr marL="742950" marR="0" lvl="0" indent="-742950" algn="l" rtl="0">
              <a:spcBef>
                <a:spcPts val="0"/>
              </a:spcBef>
              <a:spcAft>
                <a:spcPts val="0"/>
              </a:spcAft>
              <a:buClr>
                <a:schemeClr val="dk1"/>
              </a:buClr>
              <a:buSzPts val="2400"/>
              <a:buFont typeface="Arial"/>
              <a:buAutoNum type="arabicPeriod"/>
            </a:pPr>
            <a:r>
              <a:rPr lang="es-CL" sz="2400" dirty="0">
                <a:solidFill>
                  <a:schemeClr val="dk1"/>
                </a:solidFill>
                <a:latin typeface="Arial"/>
                <a:ea typeface="Arial"/>
                <a:cs typeface="Arial"/>
                <a:sym typeface="Arial"/>
              </a:rPr>
              <a:t>Mapas de Riesgos ( nuevos mapas subidos y en desarrollo) </a:t>
            </a:r>
            <a:endParaRPr dirty="0"/>
          </a:p>
          <a:p>
            <a:pPr marL="742950" marR="0" lvl="0" indent="-742950" algn="l" rtl="0">
              <a:spcBef>
                <a:spcPts val="0"/>
              </a:spcBef>
              <a:spcAft>
                <a:spcPts val="0"/>
              </a:spcAft>
              <a:buClr>
                <a:schemeClr val="dk1"/>
              </a:buClr>
              <a:buSzPts val="2400"/>
              <a:buFont typeface="Arial"/>
              <a:buAutoNum type="arabicPeriod"/>
            </a:pPr>
            <a:r>
              <a:rPr lang="en-US" sz="2400" dirty="0">
                <a:solidFill>
                  <a:schemeClr val="dk1"/>
                </a:solidFill>
                <a:latin typeface="Arial"/>
                <a:ea typeface="Arial"/>
                <a:cs typeface="Arial"/>
                <a:sym typeface="Arial"/>
              </a:rPr>
              <a:t>Mapa de </a:t>
            </a:r>
            <a:r>
              <a:rPr lang="en-US" sz="2400" dirty="0" err="1">
                <a:solidFill>
                  <a:schemeClr val="dk1"/>
                </a:solidFill>
                <a:latin typeface="Arial"/>
                <a:ea typeface="Arial"/>
                <a:cs typeface="Arial"/>
                <a:sym typeface="Arial"/>
              </a:rPr>
              <a:t>distribución</a:t>
            </a:r>
            <a:r>
              <a:rPr lang="en-US" sz="2400" dirty="0">
                <a:solidFill>
                  <a:schemeClr val="dk1"/>
                </a:solidFill>
                <a:latin typeface="Arial"/>
                <a:ea typeface="Arial"/>
                <a:cs typeface="Arial"/>
                <a:sym typeface="Arial"/>
              </a:rPr>
              <a:t> de </a:t>
            </a:r>
            <a:r>
              <a:rPr lang="en-US" sz="2400" dirty="0" err="1">
                <a:solidFill>
                  <a:schemeClr val="dk1"/>
                </a:solidFill>
                <a:latin typeface="Arial"/>
                <a:ea typeface="Arial"/>
                <a:cs typeface="Arial"/>
                <a:sym typeface="Arial"/>
              </a:rPr>
              <a:t>especies</a:t>
            </a:r>
            <a:endParaRPr sz="3600" b="0" i="0" u="none" strike="noStrike" cap="none" dirty="0">
              <a:solidFill>
                <a:srgbClr val="000000"/>
              </a:solidFill>
              <a:latin typeface="Arial"/>
              <a:ea typeface="Arial"/>
              <a:cs typeface="Arial"/>
              <a:sym typeface="Arial"/>
            </a:endParaRPr>
          </a:p>
        </p:txBody>
      </p:sp>
      <p:pic>
        <p:nvPicPr>
          <p:cNvPr id="438" name="Google Shape;438;p14" descr="arclim.bmp"/>
          <p:cNvPicPr preferRelativeResize="0"/>
          <p:nvPr/>
        </p:nvPicPr>
        <p:blipFill rotWithShape="1">
          <a:blip r:embed="rId3">
            <a:alphaModFix/>
          </a:blip>
          <a:srcRect/>
          <a:stretch/>
        </p:blipFill>
        <p:spPr>
          <a:xfrm>
            <a:off x="543415" y="2018651"/>
            <a:ext cx="3765550" cy="1287348"/>
          </a:xfrm>
          <a:prstGeom prst="rect">
            <a:avLst/>
          </a:prstGeom>
          <a:noFill/>
          <a:ln>
            <a:noFill/>
          </a:ln>
        </p:spPr>
      </p:pic>
      <p:pic>
        <p:nvPicPr>
          <p:cNvPr id="439" name="Google Shape;439;p14"/>
          <p:cNvPicPr preferRelativeResize="0"/>
          <p:nvPr/>
        </p:nvPicPr>
        <p:blipFill rotWithShape="1">
          <a:blip r:embed="rId4">
            <a:alphaModFix/>
          </a:blip>
          <a:srcRect b="6436"/>
          <a:stretch/>
        </p:blipFill>
        <p:spPr>
          <a:xfrm>
            <a:off x="5464323" y="2423709"/>
            <a:ext cx="6597843" cy="351853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90;p16">
            <a:extLst>
              <a:ext uri="{FF2B5EF4-FFF2-40B4-BE49-F238E27FC236}">
                <a16:creationId xmlns:a16="http://schemas.microsoft.com/office/drawing/2014/main" id="{16E20251-F692-58CD-361F-F11DBB2424A5}"/>
              </a:ext>
            </a:extLst>
          </p:cNvPr>
          <p:cNvPicPr preferRelativeResize="0"/>
          <p:nvPr/>
        </p:nvPicPr>
        <p:blipFill>
          <a:blip r:embed="rId2">
            <a:alphaModFix/>
          </a:blip>
          <a:stretch>
            <a:fillRect/>
          </a:stretch>
        </p:blipFill>
        <p:spPr>
          <a:xfrm>
            <a:off x="1" y="6737534"/>
            <a:ext cx="12215999" cy="120473"/>
          </a:xfrm>
          <a:prstGeom prst="rect">
            <a:avLst/>
          </a:prstGeom>
          <a:noFill/>
          <a:ln>
            <a:noFill/>
          </a:ln>
        </p:spPr>
      </p:pic>
      <p:sp>
        <p:nvSpPr>
          <p:cNvPr id="21" name="TextBox 12">
            <a:extLst>
              <a:ext uri="{FF2B5EF4-FFF2-40B4-BE49-F238E27FC236}">
                <a16:creationId xmlns:a16="http://schemas.microsoft.com/office/drawing/2014/main" id="{AA2F6EF7-3A7A-6A2C-ABFA-EA41403E5C3B}"/>
              </a:ext>
            </a:extLst>
          </p:cNvPr>
          <p:cNvSpPr txBox="1"/>
          <p:nvPr/>
        </p:nvSpPr>
        <p:spPr>
          <a:xfrm>
            <a:off x="619596" y="243766"/>
            <a:ext cx="8567739" cy="461665"/>
          </a:xfrm>
          <a:prstGeom prst="rect">
            <a:avLst/>
          </a:prstGeom>
          <a:noFill/>
        </p:spPr>
        <p:txBody>
          <a:bodyPr wrap="square" rtlCol="0">
            <a:spAutoFit/>
          </a:bodyPr>
          <a:lstStyle/>
          <a:p>
            <a:r>
              <a:rPr lang="es-CL" sz="2400" b="1" dirty="0">
                <a:solidFill>
                  <a:srgbClr val="2E4978"/>
                </a:solidFill>
                <a:latin typeface="Verdana" panose="020B0604030504040204" pitchFamily="34" charset="0"/>
                <a:ea typeface="Verdana" panose="020B0604030504040204" pitchFamily="34" charset="0"/>
              </a:rPr>
              <a:t>Proyecciones climáticas</a:t>
            </a:r>
            <a:endParaRPr lang="id-ID" sz="2400" b="1" dirty="0">
              <a:solidFill>
                <a:srgbClr val="2E4978"/>
              </a:solidFill>
              <a:latin typeface="Verdana" panose="020B0604030504040204" pitchFamily="34" charset="0"/>
              <a:ea typeface="Verdana" panose="020B0604030504040204" pitchFamily="34" charset="0"/>
            </a:endParaRPr>
          </a:p>
        </p:txBody>
      </p:sp>
      <p:pic>
        <p:nvPicPr>
          <p:cNvPr id="22" name="Imagen 10">
            <a:extLst>
              <a:ext uri="{FF2B5EF4-FFF2-40B4-BE49-F238E27FC236}">
                <a16:creationId xmlns:a16="http://schemas.microsoft.com/office/drawing/2014/main" id="{7A907DAA-70F0-7349-D107-B4601FF1BB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68378" y="85920"/>
            <a:ext cx="1109163" cy="1054435"/>
          </a:xfrm>
          <a:prstGeom prst="rect">
            <a:avLst/>
          </a:prstGeom>
          <a:effectLst>
            <a:outerShdw blurRad="135389" dist="77686" dir="5400000" algn="t" rotWithShape="0">
              <a:prstClr val="black">
                <a:alpha val="40000"/>
              </a:prstClr>
            </a:outerShdw>
          </a:effectLst>
        </p:spPr>
      </p:pic>
      <p:pic>
        <p:nvPicPr>
          <p:cNvPr id="2" name="Picture 1">
            <a:extLst>
              <a:ext uri="{FF2B5EF4-FFF2-40B4-BE49-F238E27FC236}">
                <a16:creationId xmlns:a16="http://schemas.microsoft.com/office/drawing/2014/main" id="{1E21F5D1-715E-E588-F059-DB38B4D3EA2E}"/>
              </a:ext>
            </a:extLst>
          </p:cNvPr>
          <p:cNvPicPr>
            <a:picLocks noChangeAspect="1"/>
          </p:cNvPicPr>
          <p:nvPr/>
        </p:nvPicPr>
        <p:blipFill>
          <a:blip r:embed="rId4" cstate="print">
            <a:extLst>
              <a:ext uri="{28A0092B-C50C-407E-A947-70E740481C1C}">
                <a14:useLocalDpi xmlns:a14="http://schemas.microsoft.com/office/drawing/2010/main" val="0"/>
              </a:ext>
            </a:extLst>
          </a:blip>
          <a:srcRect r="2403"/>
          <a:stretch>
            <a:fillRect/>
          </a:stretch>
        </p:blipFill>
        <p:spPr>
          <a:xfrm>
            <a:off x="241299" y="1320712"/>
            <a:ext cx="5744845" cy="4546600"/>
          </a:xfrm>
          <a:prstGeom prst="rect">
            <a:avLst/>
          </a:prstGeom>
        </p:spPr>
      </p:pic>
      <p:sp>
        <p:nvSpPr>
          <p:cNvPr id="9" name="TextBox 8">
            <a:extLst>
              <a:ext uri="{FF2B5EF4-FFF2-40B4-BE49-F238E27FC236}">
                <a16:creationId xmlns:a16="http://schemas.microsoft.com/office/drawing/2014/main" id="{D674AF95-D2E3-EC78-8E1B-D33A916A4723}"/>
              </a:ext>
            </a:extLst>
          </p:cNvPr>
          <p:cNvSpPr txBox="1"/>
          <p:nvPr/>
        </p:nvSpPr>
        <p:spPr>
          <a:xfrm>
            <a:off x="285339" y="5867312"/>
            <a:ext cx="5629084" cy="646331"/>
          </a:xfrm>
          <a:prstGeom prst="rect">
            <a:avLst/>
          </a:prstGeom>
          <a:noFill/>
        </p:spPr>
        <p:txBody>
          <a:bodyPr wrap="square" rtlCol="0">
            <a:spAutoFit/>
          </a:bodyPr>
          <a:lstStyle/>
          <a:p>
            <a:r>
              <a:rPr lang="es-ES" sz="1200" dirty="0"/>
              <a:t>Cambio en la Temperatura Media Anual, la Temperatura máxima anual y los días con olas de calor entre el período histórico (1980-2010) y futuro proyectado (2035-2065)</a:t>
            </a:r>
            <a:endParaRPr lang="es-CL" sz="1200" dirty="0"/>
          </a:p>
        </p:txBody>
      </p:sp>
      <p:pic>
        <p:nvPicPr>
          <p:cNvPr id="14" name="Picture 13" descr="A group of maps of chile&#10;&#10;Description automatically generated">
            <a:extLst>
              <a:ext uri="{FF2B5EF4-FFF2-40B4-BE49-F238E27FC236}">
                <a16:creationId xmlns:a16="http://schemas.microsoft.com/office/drawing/2014/main" id="{17D1679A-53AA-CE4A-3288-8FD937136FB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2160"/>
          <a:stretch/>
        </p:blipFill>
        <p:spPr bwMode="auto">
          <a:xfrm>
            <a:off x="6177979" y="1334908"/>
            <a:ext cx="5772722" cy="4559323"/>
          </a:xfrm>
          <a:prstGeom prst="rect">
            <a:avLst/>
          </a:prstGeom>
          <a:ln>
            <a:noFill/>
          </a:ln>
          <a:extLst>
            <a:ext uri="{53640926-AAD7-44D8-BBD7-CCE9431645EC}">
              <a14:shadowObscured xmlns:a14="http://schemas.microsoft.com/office/drawing/2010/main"/>
            </a:ext>
          </a:extLst>
        </p:spPr>
      </p:pic>
      <p:sp>
        <p:nvSpPr>
          <p:cNvPr id="27" name="TextBox 26">
            <a:extLst>
              <a:ext uri="{FF2B5EF4-FFF2-40B4-BE49-F238E27FC236}">
                <a16:creationId xmlns:a16="http://schemas.microsoft.com/office/drawing/2014/main" id="{F5CBFFE3-A2B5-F7E1-ABB9-DEDAB07F588E}"/>
              </a:ext>
            </a:extLst>
          </p:cNvPr>
          <p:cNvSpPr txBox="1"/>
          <p:nvPr/>
        </p:nvSpPr>
        <p:spPr>
          <a:xfrm>
            <a:off x="6250674" y="5881980"/>
            <a:ext cx="5655988" cy="461665"/>
          </a:xfrm>
          <a:prstGeom prst="rect">
            <a:avLst/>
          </a:prstGeom>
          <a:noFill/>
        </p:spPr>
        <p:txBody>
          <a:bodyPr wrap="square" rtlCol="0">
            <a:spAutoFit/>
          </a:bodyPr>
          <a:lstStyle/>
          <a:p>
            <a:r>
              <a:rPr lang="es-ES" sz="1200" dirty="0"/>
              <a:t>Cambio en la Precipitación Anual Acumulada, Cambio en la Nieve Acumulada y Cambio en la Frecuencia de Sequía (2035-2065)</a:t>
            </a:r>
            <a:endParaRPr lang="es-CL" sz="1200" dirty="0"/>
          </a:p>
        </p:txBody>
      </p:sp>
      <p:sp>
        <p:nvSpPr>
          <p:cNvPr id="28" name="Oval 27">
            <a:extLst>
              <a:ext uri="{FF2B5EF4-FFF2-40B4-BE49-F238E27FC236}">
                <a16:creationId xmlns:a16="http://schemas.microsoft.com/office/drawing/2014/main" id="{653C7E18-1DFA-B6BA-0E6C-962DD60467F9}"/>
              </a:ext>
            </a:extLst>
          </p:cNvPr>
          <p:cNvSpPr/>
          <p:nvPr/>
        </p:nvSpPr>
        <p:spPr>
          <a:xfrm>
            <a:off x="3210127" y="1584852"/>
            <a:ext cx="544749" cy="926346"/>
          </a:xfrm>
          <a:prstGeom prst="ellipse">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noFill/>
            </a:endParaRPr>
          </a:p>
        </p:txBody>
      </p:sp>
      <p:sp>
        <p:nvSpPr>
          <p:cNvPr id="29" name="Oval 28">
            <a:extLst>
              <a:ext uri="{FF2B5EF4-FFF2-40B4-BE49-F238E27FC236}">
                <a16:creationId xmlns:a16="http://schemas.microsoft.com/office/drawing/2014/main" id="{B4D3D8E5-4FE2-5572-1662-3258776D7D50}"/>
              </a:ext>
            </a:extLst>
          </p:cNvPr>
          <p:cNvSpPr/>
          <p:nvPr/>
        </p:nvSpPr>
        <p:spPr>
          <a:xfrm>
            <a:off x="1329446" y="1619251"/>
            <a:ext cx="544749" cy="926346"/>
          </a:xfrm>
          <a:prstGeom prst="ellipse">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noFill/>
            </a:endParaRPr>
          </a:p>
        </p:txBody>
      </p:sp>
      <p:sp>
        <p:nvSpPr>
          <p:cNvPr id="30" name="Oval 29">
            <a:extLst>
              <a:ext uri="{FF2B5EF4-FFF2-40B4-BE49-F238E27FC236}">
                <a16:creationId xmlns:a16="http://schemas.microsoft.com/office/drawing/2014/main" id="{627C5F12-2D56-ABA1-7DCB-B3ED7B8D45AE}"/>
              </a:ext>
            </a:extLst>
          </p:cNvPr>
          <p:cNvSpPr/>
          <p:nvPr/>
        </p:nvSpPr>
        <p:spPr>
          <a:xfrm flipH="1">
            <a:off x="4902740" y="3012599"/>
            <a:ext cx="566533" cy="926346"/>
          </a:xfrm>
          <a:prstGeom prst="ellipse">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noFill/>
            </a:endParaRPr>
          </a:p>
        </p:txBody>
      </p:sp>
      <p:sp>
        <p:nvSpPr>
          <p:cNvPr id="31" name="Oval 30">
            <a:extLst>
              <a:ext uri="{FF2B5EF4-FFF2-40B4-BE49-F238E27FC236}">
                <a16:creationId xmlns:a16="http://schemas.microsoft.com/office/drawing/2014/main" id="{486BA46B-7BA4-45C4-BFB1-F96C6FB49C6F}"/>
              </a:ext>
            </a:extLst>
          </p:cNvPr>
          <p:cNvSpPr/>
          <p:nvPr/>
        </p:nvSpPr>
        <p:spPr>
          <a:xfrm flipH="1">
            <a:off x="5089894" y="1612533"/>
            <a:ext cx="566533" cy="926346"/>
          </a:xfrm>
          <a:prstGeom prst="ellipse">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noFill/>
            </a:endParaRPr>
          </a:p>
        </p:txBody>
      </p:sp>
      <p:sp>
        <p:nvSpPr>
          <p:cNvPr id="32" name="Oval 31">
            <a:extLst>
              <a:ext uri="{FF2B5EF4-FFF2-40B4-BE49-F238E27FC236}">
                <a16:creationId xmlns:a16="http://schemas.microsoft.com/office/drawing/2014/main" id="{42C03D4F-C0E6-5296-73A7-D5BDDAFDE905}"/>
              </a:ext>
            </a:extLst>
          </p:cNvPr>
          <p:cNvSpPr/>
          <p:nvPr/>
        </p:nvSpPr>
        <p:spPr>
          <a:xfrm flipH="1">
            <a:off x="7022456" y="3126521"/>
            <a:ext cx="566533" cy="926346"/>
          </a:xfrm>
          <a:prstGeom prst="ellipse">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noFill/>
            </a:endParaRPr>
          </a:p>
        </p:txBody>
      </p:sp>
      <p:sp>
        <p:nvSpPr>
          <p:cNvPr id="33" name="Oval 32">
            <a:extLst>
              <a:ext uri="{FF2B5EF4-FFF2-40B4-BE49-F238E27FC236}">
                <a16:creationId xmlns:a16="http://schemas.microsoft.com/office/drawing/2014/main" id="{5AC013BF-87D4-7BE7-73A8-ED5B67B1C091}"/>
              </a:ext>
            </a:extLst>
          </p:cNvPr>
          <p:cNvSpPr/>
          <p:nvPr/>
        </p:nvSpPr>
        <p:spPr>
          <a:xfrm flipH="1">
            <a:off x="7263238" y="1668910"/>
            <a:ext cx="566533" cy="926346"/>
          </a:xfrm>
          <a:prstGeom prst="ellipse">
            <a:avLst/>
          </a:prstGeom>
          <a:noFill/>
          <a:ln>
            <a:solidFill>
              <a:srgbClr val="911D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noFill/>
            </a:endParaRPr>
          </a:p>
        </p:txBody>
      </p:sp>
      <p:sp>
        <p:nvSpPr>
          <p:cNvPr id="4" name="CuadroTexto 3">
            <a:extLst>
              <a:ext uri="{FF2B5EF4-FFF2-40B4-BE49-F238E27FC236}">
                <a16:creationId xmlns:a16="http://schemas.microsoft.com/office/drawing/2014/main" id="{07BC4C5C-BD39-B834-79BE-13BD336A6498}"/>
              </a:ext>
            </a:extLst>
          </p:cNvPr>
          <p:cNvSpPr txBox="1"/>
          <p:nvPr/>
        </p:nvSpPr>
        <p:spPr>
          <a:xfrm>
            <a:off x="8219804" y="776153"/>
            <a:ext cx="1423091" cy="646331"/>
          </a:xfrm>
          <a:prstGeom prst="rect">
            <a:avLst/>
          </a:prstGeom>
          <a:noFill/>
        </p:spPr>
        <p:txBody>
          <a:bodyPr wrap="square" rtlCol="0">
            <a:spAutoFit/>
          </a:bodyPr>
          <a:lstStyle/>
          <a:p>
            <a:r>
              <a:rPr lang="es-ES" dirty="0"/>
              <a:t>Nieve acumulada</a:t>
            </a:r>
            <a:endParaRPr lang="es-CL" dirty="0"/>
          </a:p>
        </p:txBody>
      </p:sp>
      <p:sp>
        <p:nvSpPr>
          <p:cNvPr id="6" name="CuadroTexto 5">
            <a:extLst>
              <a:ext uri="{FF2B5EF4-FFF2-40B4-BE49-F238E27FC236}">
                <a16:creationId xmlns:a16="http://schemas.microsoft.com/office/drawing/2014/main" id="{AC7CA47C-28F3-AD69-6C1B-5082E6A20A14}"/>
              </a:ext>
            </a:extLst>
          </p:cNvPr>
          <p:cNvSpPr txBox="1"/>
          <p:nvPr/>
        </p:nvSpPr>
        <p:spPr>
          <a:xfrm>
            <a:off x="2210738" y="741576"/>
            <a:ext cx="1544137" cy="646331"/>
          </a:xfrm>
          <a:prstGeom prst="rect">
            <a:avLst/>
          </a:prstGeom>
          <a:noFill/>
        </p:spPr>
        <p:txBody>
          <a:bodyPr wrap="square" rtlCol="0">
            <a:spAutoFit/>
          </a:bodyPr>
          <a:lstStyle/>
          <a:p>
            <a:r>
              <a:rPr lang="es-ES" dirty="0"/>
              <a:t>Temperatura Máxima Anual</a:t>
            </a:r>
            <a:endParaRPr lang="es-CL" dirty="0"/>
          </a:p>
        </p:txBody>
      </p:sp>
      <p:sp>
        <p:nvSpPr>
          <p:cNvPr id="8" name="CuadroTexto 7">
            <a:extLst>
              <a:ext uri="{FF2B5EF4-FFF2-40B4-BE49-F238E27FC236}">
                <a16:creationId xmlns:a16="http://schemas.microsoft.com/office/drawing/2014/main" id="{7203A056-5EA1-FDFD-2935-C5073BF4AA37}"/>
              </a:ext>
            </a:extLst>
          </p:cNvPr>
          <p:cNvSpPr txBox="1"/>
          <p:nvPr/>
        </p:nvSpPr>
        <p:spPr>
          <a:xfrm>
            <a:off x="4172187" y="887528"/>
            <a:ext cx="1423091" cy="369332"/>
          </a:xfrm>
          <a:prstGeom prst="rect">
            <a:avLst/>
          </a:prstGeom>
          <a:noFill/>
        </p:spPr>
        <p:txBody>
          <a:bodyPr wrap="square" rtlCol="0">
            <a:spAutoFit/>
          </a:bodyPr>
          <a:lstStyle/>
          <a:p>
            <a:r>
              <a:rPr lang="es-ES" dirty="0"/>
              <a:t>Olas de calor</a:t>
            </a:r>
            <a:endParaRPr lang="es-CL" dirty="0"/>
          </a:p>
        </p:txBody>
      </p:sp>
      <p:sp>
        <p:nvSpPr>
          <p:cNvPr id="11" name="CuadroTexto 10">
            <a:extLst>
              <a:ext uri="{FF2B5EF4-FFF2-40B4-BE49-F238E27FC236}">
                <a16:creationId xmlns:a16="http://schemas.microsoft.com/office/drawing/2014/main" id="{B5DF9907-13E0-32CB-327F-26096F694708}"/>
              </a:ext>
            </a:extLst>
          </p:cNvPr>
          <p:cNvSpPr txBox="1"/>
          <p:nvPr/>
        </p:nvSpPr>
        <p:spPr>
          <a:xfrm>
            <a:off x="451104" y="741575"/>
            <a:ext cx="1423091" cy="646331"/>
          </a:xfrm>
          <a:prstGeom prst="rect">
            <a:avLst/>
          </a:prstGeom>
          <a:noFill/>
        </p:spPr>
        <p:txBody>
          <a:bodyPr wrap="square" rtlCol="0">
            <a:spAutoFit/>
          </a:bodyPr>
          <a:lstStyle/>
          <a:p>
            <a:r>
              <a:rPr lang="es-ES" dirty="0"/>
              <a:t>Temperatura Media Anual</a:t>
            </a:r>
            <a:endParaRPr lang="es-CL" dirty="0"/>
          </a:p>
        </p:txBody>
      </p:sp>
      <p:sp>
        <p:nvSpPr>
          <p:cNvPr id="13" name="CuadroTexto 12">
            <a:extLst>
              <a:ext uri="{FF2B5EF4-FFF2-40B4-BE49-F238E27FC236}">
                <a16:creationId xmlns:a16="http://schemas.microsoft.com/office/drawing/2014/main" id="{558FED8F-8560-B4AB-A99E-4A79E85AEFE1}"/>
              </a:ext>
            </a:extLst>
          </p:cNvPr>
          <p:cNvSpPr txBox="1"/>
          <p:nvPr/>
        </p:nvSpPr>
        <p:spPr>
          <a:xfrm>
            <a:off x="6197191" y="776154"/>
            <a:ext cx="1830778" cy="646331"/>
          </a:xfrm>
          <a:prstGeom prst="rect">
            <a:avLst/>
          </a:prstGeom>
          <a:noFill/>
        </p:spPr>
        <p:txBody>
          <a:bodyPr wrap="square" rtlCol="0">
            <a:spAutoFit/>
          </a:bodyPr>
          <a:lstStyle/>
          <a:p>
            <a:r>
              <a:rPr lang="es-ES" dirty="0"/>
              <a:t>Precipitación anual acumulada</a:t>
            </a:r>
            <a:endParaRPr lang="es-CL" dirty="0"/>
          </a:p>
        </p:txBody>
      </p:sp>
      <p:sp>
        <p:nvSpPr>
          <p:cNvPr id="16" name="CuadroTexto 15">
            <a:extLst>
              <a:ext uri="{FF2B5EF4-FFF2-40B4-BE49-F238E27FC236}">
                <a16:creationId xmlns:a16="http://schemas.microsoft.com/office/drawing/2014/main" id="{EFC5985D-BB29-8955-38D4-C7066D4E1884}"/>
              </a:ext>
            </a:extLst>
          </p:cNvPr>
          <p:cNvSpPr txBox="1"/>
          <p:nvPr/>
        </p:nvSpPr>
        <p:spPr>
          <a:xfrm>
            <a:off x="10100847" y="658239"/>
            <a:ext cx="1423091" cy="646331"/>
          </a:xfrm>
          <a:prstGeom prst="rect">
            <a:avLst/>
          </a:prstGeom>
          <a:noFill/>
        </p:spPr>
        <p:txBody>
          <a:bodyPr wrap="square" rtlCol="0">
            <a:spAutoFit/>
          </a:bodyPr>
          <a:lstStyle/>
          <a:p>
            <a:r>
              <a:rPr lang="es-ES" dirty="0"/>
              <a:t>Frecuencia Sequías</a:t>
            </a:r>
            <a:endParaRPr lang="es-CL" dirty="0"/>
          </a:p>
        </p:txBody>
      </p:sp>
      <p:sp>
        <p:nvSpPr>
          <p:cNvPr id="18" name="CuadroTexto 17">
            <a:extLst>
              <a:ext uri="{FF2B5EF4-FFF2-40B4-BE49-F238E27FC236}">
                <a16:creationId xmlns:a16="http://schemas.microsoft.com/office/drawing/2014/main" id="{AF56F41F-760A-C7A1-16D9-145682E73FEE}"/>
              </a:ext>
            </a:extLst>
          </p:cNvPr>
          <p:cNvSpPr txBox="1"/>
          <p:nvPr/>
        </p:nvSpPr>
        <p:spPr>
          <a:xfrm>
            <a:off x="8372204" y="928553"/>
            <a:ext cx="1423091" cy="646331"/>
          </a:xfrm>
          <a:prstGeom prst="rect">
            <a:avLst/>
          </a:prstGeom>
          <a:noFill/>
        </p:spPr>
        <p:txBody>
          <a:bodyPr wrap="square" rtlCol="0">
            <a:spAutoFit/>
          </a:bodyPr>
          <a:lstStyle/>
          <a:p>
            <a:r>
              <a:rPr lang="es-ES" dirty="0"/>
              <a:t>Nieve acumulada</a:t>
            </a:r>
            <a:endParaRPr lang="es-CL" dirty="0"/>
          </a:p>
        </p:txBody>
      </p:sp>
    </p:spTree>
    <p:extLst>
      <p:ext uri="{BB962C8B-B14F-4D97-AF65-F5344CB8AC3E}">
        <p14:creationId xmlns:p14="http://schemas.microsoft.com/office/powerpoint/2010/main" val="1173604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500"/>
                                        <p:tgtEl>
                                          <p:spTgt spid="3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fade">
                                      <p:cBhvr>
                                        <p:cTn id="16" dur="500"/>
                                        <p:tgtEl>
                                          <p:spTgt spid="3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P spid="31" grpId="0" animBg="1"/>
      <p:bldP spid="32" grpId="0" animBg="1"/>
      <p:bldP spid="3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oogle Shape;108;p26" title="Fondo PPT-1.png">
            <a:extLst>
              <a:ext uri="{FF2B5EF4-FFF2-40B4-BE49-F238E27FC236}">
                <a16:creationId xmlns:a16="http://schemas.microsoft.com/office/drawing/2014/main" id="{C5B8757B-895B-FF66-9280-89424274EB46}"/>
              </a:ext>
            </a:extLst>
          </p:cNvPr>
          <p:cNvPicPr preferRelativeResize="0"/>
          <p:nvPr/>
        </p:nvPicPr>
        <p:blipFill>
          <a:blip r:embed="rId2">
            <a:alphaModFix/>
          </a:blip>
          <a:stretch>
            <a:fillRect/>
          </a:stretch>
        </p:blipFill>
        <p:spPr>
          <a:xfrm>
            <a:off x="0" y="0"/>
            <a:ext cx="12192000" cy="6858000"/>
          </a:xfrm>
          <a:prstGeom prst="rect">
            <a:avLst/>
          </a:prstGeom>
          <a:noFill/>
          <a:ln>
            <a:noFill/>
          </a:ln>
        </p:spPr>
      </p:pic>
      <p:grpSp>
        <p:nvGrpSpPr>
          <p:cNvPr id="25" name="Grupo 24">
            <a:extLst>
              <a:ext uri="{FF2B5EF4-FFF2-40B4-BE49-F238E27FC236}">
                <a16:creationId xmlns:a16="http://schemas.microsoft.com/office/drawing/2014/main" id="{BAD8D6F7-C193-B93D-13A7-0DDE1EC85407}"/>
              </a:ext>
            </a:extLst>
          </p:cNvPr>
          <p:cNvGrpSpPr/>
          <p:nvPr/>
        </p:nvGrpSpPr>
        <p:grpSpPr>
          <a:xfrm>
            <a:off x="691381" y="1300480"/>
            <a:ext cx="5604356" cy="4821544"/>
            <a:chOff x="374650" y="647700"/>
            <a:chExt cx="4860290" cy="4196141"/>
          </a:xfrm>
        </p:grpSpPr>
        <p:grpSp>
          <p:nvGrpSpPr>
            <p:cNvPr id="9" name="Grupo 8">
              <a:extLst>
                <a:ext uri="{FF2B5EF4-FFF2-40B4-BE49-F238E27FC236}">
                  <a16:creationId xmlns:a16="http://schemas.microsoft.com/office/drawing/2014/main" id="{D2F2E655-4345-28C3-5C13-9A4C5EF5DFD8}"/>
                </a:ext>
              </a:extLst>
            </p:cNvPr>
            <p:cNvGrpSpPr/>
            <p:nvPr/>
          </p:nvGrpSpPr>
          <p:grpSpPr>
            <a:xfrm>
              <a:off x="374650" y="647700"/>
              <a:ext cx="4860290" cy="4196141"/>
              <a:chOff x="1483014" y="1459718"/>
              <a:chExt cx="4087575" cy="3456513"/>
            </a:xfrm>
          </p:grpSpPr>
          <p:pic>
            <p:nvPicPr>
              <p:cNvPr id="5" name="Imagen 4">
                <a:extLst>
                  <a:ext uri="{FF2B5EF4-FFF2-40B4-BE49-F238E27FC236}">
                    <a16:creationId xmlns:a16="http://schemas.microsoft.com/office/drawing/2014/main" id="{0E4E4105-BFD6-3772-6991-2B8D900DF039}"/>
                  </a:ext>
                </a:extLst>
              </p:cNvPr>
              <p:cNvPicPr>
                <a:picLocks noChangeAspect="1"/>
              </p:cNvPicPr>
              <p:nvPr/>
            </p:nvPicPr>
            <p:blipFill>
              <a:blip r:embed="rId3"/>
              <a:srcRect l="1199" t="19444"/>
              <a:stretch>
                <a:fillRect/>
              </a:stretch>
            </p:blipFill>
            <p:spPr>
              <a:xfrm>
                <a:off x="1483015" y="2114835"/>
                <a:ext cx="4087574" cy="2801396"/>
              </a:xfrm>
              <a:prstGeom prst="rect">
                <a:avLst/>
              </a:prstGeom>
            </p:spPr>
          </p:pic>
          <p:pic>
            <p:nvPicPr>
              <p:cNvPr id="7" name="Imagen 6">
                <a:extLst>
                  <a:ext uri="{FF2B5EF4-FFF2-40B4-BE49-F238E27FC236}">
                    <a16:creationId xmlns:a16="http://schemas.microsoft.com/office/drawing/2014/main" id="{F7FEBBEB-0825-B1E9-111D-635546168E7C}"/>
                  </a:ext>
                </a:extLst>
              </p:cNvPr>
              <p:cNvPicPr>
                <a:picLocks noChangeAspect="1"/>
              </p:cNvPicPr>
              <p:nvPr/>
            </p:nvPicPr>
            <p:blipFill>
              <a:blip r:embed="rId4"/>
              <a:srcRect l="6741" t="1" r="44697"/>
              <a:stretch>
                <a:fillRect/>
              </a:stretch>
            </p:blipFill>
            <p:spPr>
              <a:xfrm>
                <a:off x="1483014" y="1459718"/>
                <a:ext cx="4087574" cy="314461"/>
              </a:xfrm>
              <a:prstGeom prst="rect">
                <a:avLst/>
              </a:prstGeom>
            </p:spPr>
          </p:pic>
          <p:pic>
            <p:nvPicPr>
              <p:cNvPr id="8" name="Imagen 7">
                <a:extLst>
                  <a:ext uri="{FF2B5EF4-FFF2-40B4-BE49-F238E27FC236}">
                    <a16:creationId xmlns:a16="http://schemas.microsoft.com/office/drawing/2014/main" id="{B2D76340-D55A-B009-FDC7-269EDE0A79AB}"/>
                  </a:ext>
                </a:extLst>
              </p:cNvPr>
              <p:cNvPicPr>
                <a:picLocks noChangeAspect="1"/>
              </p:cNvPicPr>
              <p:nvPr/>
            </p:nvPicPr>
            <p:blipFill>
              <a:blip r:embed="rId4"/>
              <a:srcRect l="55298"/>
              <a:stretch>
                <a:fillRect/>
              </a:stretch>
            </p:blipFill>
            <p:spPr>
              <a:xfrm>
                <a:off x="1483014" y="1772948"/>
                <a:ext cx="4087574" cy="341601"/>
              </a:xfrm>
              <a:prstGeom prst="rect">
                <a:avLst/>
              </a:prstGeom>
            </p:spPr>
          </p:pic>
        </p:grpSp>
        <p:sp>
          <p:nvSpPr>
            <p:cNvPr id="24" name="Rectángulo 23">
              <a:extLst>
                <a:ext uri="{FF2B5EF4-FFF2-40B4-BE49-F238E27FC236}">
                  <a16:creationId xmlns:a16="http://schemas.microsoft.com/office/drawing/2014/main" id="{C32F90C2-8547-F832-EC1D-D1C5618D180E}"/>
                </a:ext>
              </a:extLst>
            </p:cNvPr>
            <p:cNvSpPr/>
            <p:nvPr/>
          </p:nvSpPr>
          <p:spPr>
            <a:xfrm>
              <a:off x="449580" y="1524000"/>
              <a:ext cx="967740" cy="723900"/>
            </a:xfrm>
            <a:prstGeom prst="rect">
              <a:avLst/>
            </a:prstGeom>
            <a:solidFill>
              <a:srgbClr val="D4DA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sz="2400"/>
            </a:p>
          </p:txBody>
        </p:sp>
      </p:grpSp>
      <p:grpSp>
        <p:nvGrpSpPr>
          <p:cNvPr id="12" name="Grupo 11">
            <a:extLst>
              <a:ext uri="{FF2B5EF4-FFF2-40B4-BE49-F238E27FC236}">
                <a16:creationId xmlns:a16="http://schemas.microsoft.com/office/drawing/2014/main" id="{6EA9EBAC-F666-3AEE-1934-E6518F236266}"/>
              </a:ext>
            </a:extLst>
          </p:cNvPr>
          <p:cNvGrpSpPr/>
          <p:nvPr/>
        </p:nvGrpSpPr>
        <p:grpSpPr>
          <a:xfrm>
            <a:off x="4590474" y="4016705"/>
            <a:ext cx="455468" cy="455468"/>
            <a:chOff x="3442855" y="3012528"/>
            <a:chExt cx="341601" cy="341601"/>
          </a:xfrm>
        </p:grpSpPr>
        <p:sp>
          <p:nvSpPr>
            <p:cNvPr id="10" name="Elipse 9">
              <a:extLst>
                <a:ext uri="{FF2B5EF4-FFF2-40B4-BE49-F238E27FC236}">
                  <a16:creationId xmlns:a16="http://schemas.microsoft.com/office/drawing/2014/main" id="{C1642F34-9131-ED40-DE37-475FB8B549E2}"/>
                </a:ext>
              </a:extLst>
            </p:cNvPr>
            <p:cNvSpPr/>
            <p:nvPr/>
          </p:nvSpPr>
          <p:spPr>
            <a:xfrm>
              <a:off x="3442855" y="3012528"/>
              <a:ext cx="341601" cy="341601"/>
            </a:xfrm>
            <a:prstGeom prst="ellipse">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L" sz="2400"/>
            </a:p>
          </p:txBody>
        </p:sp>
        <p:sp>
          <p:nvSpPr>
            <p:cNvPr id="11" name="Elipse 10">
              <a:extLst>
                <a:ext uri="{FF2B5EF4-FFF2-40B4-BE49-F238E27FC236}">
                  <a16:creationId xmlns:a16="http://schemas.microsoft.com/office/drawing/2014/main" id="{559D44EB-F532-1562-AE8B-3532EFCEED97}"/>
                </a:ext>
              </a:extLst>
            </p:cNvPr>
            <p:cNvSpPr/>
            <p:nvPr/>
          </p:nvSpPr>
          <p:spPr>
            <a:xfrm>
              <a:off x="3545912" y="3115585"/>
              <a:ext cx="135486" cy="135486"/>
            </a:xfrm>
            <a:prstGeom prst="ellipse">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L" sz="2400"/>
            </a:p>
          </p:txBody>
        </p:sp>
      </p:grpSp>
      <p:sp>
        <p:nvSpPr>
          <p:cNvPr id="28" name="CuadroTexto 27">
            <a:extLst>
              <a:ext uri="{FF2B5EF4-FFF2-40B4-BE49-F238E27FC236}">
                <a16:creationId xmlns:a16="http://schemas.microsoft.com/office/drawing/2014/main" id="{2A355881-8973-AF87-EA45-922697DE5F8E}"/>
              </a:ext>
            </a:extLst>
          </p:cNvPr>
          <p:cNvSpPr txBox="1"/>
          <p:nvPr/>
        </p:nvSpPr>
        <p:spPr>
          <a:xfrm>
            <a:off x="6608110" y="1368327"/>
            <a:ext cx="4964129" cy="4729436"/>
          </a:xfrm>
          <a:prstGeom prst="rect">
            <a:avLst/>
          </a:prstGeom>
          <a:noFill/>
        </p:spPr>
        <p:txBody>
          <a:bodyPr wrap="square">
            <a:spAutoFit/>
          </a:bodyPr>
          <a:lstStyle/>
          <a:p>
            <a:pPr marL="304792" indent="-304792">
              <a:buFont typeface="+mj-lt"/>
              <a:buAutoNum type="arabicPeriod"/>
            </a:pPr>
            <a:r>
              <a:rPr lang="es-ES" sz="1600" dirty="0">
                <a:solidFill>
                  <a:srgbClr val="25306B"/>
                </a:solidFill>
                <a:latin typeface="Verdana"/>
                <a:ea typeface="Verdana"/>
              </a:rPr>
              <a:t>¿Cuáles son las amenazas climáticas relevantes y sus  proyecciones futuras?</a:t>
            </a:r>
          </a:p>
          <a:p>
            <a:pPr marL="304792" indent="-304792">
              <a:buFont typeface="+mj-lt"/>
              <a:buAutoNum type="arabicPeriod"/>
            </a:pPr>
            <a:r>
              <a:rPr lang="es-ES" sz="1600" dirty="0">
                <a:solidFill>
                  <a:srgbClr val="25306B"/>
                </a:solidFill>
                <a:latin typeface="Verdana"/>
                <a:ea typeface="Verdana"/>
              </a:rPr>
              <a:t>¿Es posible que el cambio del riesgo afecte al proyecto o a su área de influencia?</a:t>
            </a:r>
          </a:p>
          <a:p>
            <a:pPr marL="304792" indent="-304792">
              <a:buFont typeface="+mj-lt"/>
              <a:buAutoNum type="arabicPeriod"/>
            </a:pPr>
            <a:r>
              <a:rPr lang="es-ES" sz="1600" dirty="0">
                <a:solidFill>
                  <a:srgbClr val="25306B"/>
                </a:solidFill>
                <a:latin typeface="Verdana"/>
                <a:ea typeface="Verdana"/>
              </a:rPr>
              <a:t>¿Es posible que esta afectación intensifique impactos del proyecto en el Área de Influencia ?</a:t>
            </a:r>
          </a:p>
          <a:p>
            <a:pPr marL="304792" indent="-304792">
              <a:buFont typeface="+mj-lt"/>
              <a:buAutoNum type="arabicPeriod"/>
            </a:pPr>
            <a:r>
              <a:rPr lang="es-ES" sz="1600" dirty="0">
                <a:solidFill>
                  <a:srgbClr val="25306B"/>
                </a:solidFill>
                <a:latin typeface="Verdana"/>
                <a:ea typeface="Verdana"/>
              </a:rPr>
              <a:t>Que medidas se establecen en los planes sectoriales, regionales o </a:t>
            </a:r>
            <a:r>
              <a:rPr lang="es-ES" sz="1600" dirty="0" err="1">
                <a:solidFill>
                  <a:srgbClr val="25306B"/>
                </a:solidFill>
                <a:latin typeface="Verdana"/>
                <a:ea typeface="Verdana"/>
              </a:rPr>
              <a:t>coumnales</a:t>
            </a:r>
            <a:r>
              <a:rPr lang="es-ES" sz="1600" dirty="0">
                <a:solidFill>
                  <a:srgbClr val="25306B"/>
                </a:solidFill>
                <a:latin typeface="Verdana"/>
                <a:ea typeface="Verdana"/>
              </a:rPr>
              <a:t> pertinentes?</a:t>
            </a:r>
          </a:p>
          <a:p>
            <a:pPr marL="304792" indent="-304792">
              <a:buFont typeface="+mj-lt"/>
              <a:buAutoNum type="arabicPeriod"/>
            </a:pPr>
            <a:r>
              <a:rPr lang="es-ES" sz="1600" dirty="0">
                <a:solidFill>
                  <a:srgbClr val="25306B"/>
                </a:solidFill>
                <a:latin typeface="Verdana"/>
                <a:ea typeface="Verdana"/>
              </a:rPr>
              <a:t>¿Es necesario hacer ajustes al diseño del proyecto adicionales o el diseño actual es apropiado?</a:t>
            </a:r>
          </a:p>
          <a:p>
            <a:pPr marL="304792" indent="-304792">
              <a:buFont typeface="+mj-lt"/>
              <a:buAutoNum type="arabicPeriod"/>
            </a:pPr>
            <a:r>
              <a:rPr lang="es-ES" sz="1600" dirty="0">
                <a:solidFill>
                  <a:srgbClr val="25306B"/>
                </a:solidFill>
                <a:latin typeface="Verdana"/>
                <a:ea typeface="Verdana"/>
              </a:rPr>
              <a:t>¿Es necesario incorporar o fortalecer acciones de mitigación, reparación o compensación de los Objetivos de protección?</a:t>
            </a:r>
          </a:p>
          <a:p>
            <a:endParaRPr lang="es-ES" sz="1333" dirty="0">
              <a:solidFill>
                <a:srgbClr val="25306B"/>
              </a:solidFill>
              <a:latin typeface="Verdana"/>
              <a:ea typeface="Verdana"/>
            </a:endParaRPr>
          </a:p>
          <a:p>
            <a:pPr marL="380990" indent="-380990">
              <a:buFont typeface="Arial"/>
              <a:buChar char="•"/>
            </a:pPr>
            <a:endParaRPr lang="es-ES" sz="1600" dirty="0">
              <a:solidFill>
                <a:srgbClr val="25306B"/>
              </a:solidFill>
              <a:latin typeface="Verdana"/>
              <a:ea typeface="Verdana"/>
            </a:endParaRPr>
          </a:p>
        </p:txBody>
      </p:sp>
      <p:sp>
        <p:nvSpPr>
          <p:cNvPr id="31" name="CuadroTexto 30">
            <a:extLst>
              <a:ext uri="{FF2B5EF4-FFF2-40B4-BE49-F238E27FC236}">
                <a16:creationId xmlns:a16="http://schemas.microsoft.com/office/drawing/2014/main" id="{5BEEB16E-8A63-86C4-D5D9-5CB9985ACE04}"/>
              </a:ext>
            </a:extLst>
          </p:cNvPr>
          <p:cNvSpPr txBox="1"/>
          <p:nvPr/>
        </p:nvSpPr>
        <p:spPr>
          <a:xfrm>
            <a:off x="691380" y="652517"/>
            <a:ext cx="6096000" cy="379656"/>
          </a:xfrm>
          <a:prstGeom prst="rect">
            <a:avLst/>
          </a:prstGeom>
          <a:noFill/>
        </p:spPr>
        <p:txBody>
          <a:bodyPr wrap="square">
            <a:spAutoFit/>
          </a:bodyPr>
          <a:lstStyle/>
          <a:p>
            <a:r>
              <a:rPr lang="es-CL" sz="1867" b="1" dirty="0">
                <a:solidFill>
                  <a:srgbClr val="25306B"/>
                </a:solidFill>
                <a:latin typeface="Verdana"/>
                <a:ea typeface="Verdana"/>
              </a:rPr>
              <a:t>Algunas Preguntas clave</a:t>
            </a:r>
            <a:endParaRPr lang="es-CL" sz="1867" dirty="0">
              <a:solidFill>
                <a:srgbClr val="25306B"/>
              </a:solidFill>
              <a:latin typeface="Verdana"/>
              <a:ea typeface="Verdana"/>
            </a:endParaRPr>
          </a:p>
        </p:txBody>
      </p:sp>
    </p:spTree>
    <p:extLst>
      <p:ext uri="{BB962C8B-B14F-4D97-AF65-F5344CB8AC3E}">
        <p14:creationId xmlns:p14="http://schemas.microsoft.com/office/powerpoint/2010/main" val="15436444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CC8EA-A8FC-352F-CCCD-F947D61102F4}"/>
            </a:ext>
          </a:extLst>
        </p:cNvPr>
        <p:cNvGrpSpPr/>
        <p:nvPr/>
      </p:nvGrpSpPr>
      <p:grpSpPr>
        <a:xfrm>
          <a:off x="0" y="0"/>
          <a:ext cx="0" cy="0"/>
          <a:chOff x="0" y="0"/>
          <a:chExt cx="0" cy="0"/>
        </a:xfrm>
      </p:grpSpPr>
      <p:pic>
        <p:nvPicPr>
          <p:cNvPr id="29" name="Google Shape;108;p26" title="Fondo PPT-1.png">
            <a:extLst>
              <a:ext uri="{FF2B5EF4-FFF2-40B4-BE49-F238E27FC236}">
                <a16:creationId xmlns:a16="http://schemas.microsoft.com/office/drawing/2014/main" id="{8B1E6C09-D04B-605C-EDD3-FAF7A46E8528}"/>
              </a:ext>
            </a:extLst>
          </p:cNvPr>
          <p:cNvPicPr preferRelativeResize="0"/>
          <p:nvPr/>
        </p:nvPicPr>
        <p:blipFill>
          <a:blip r:embed="rId2">
            <a:alphaModFix/>
          </a:blip>
          <a:stretch>
            <a:fillRect/>
          </a:stretch>
        </p:blipFill>
        <p:spPr>
          <a:xfrm>
            <a:off x="1219200" y="193729"/>
            <a:ext cx="12192000" cy="6858000"/>
          </a:xfrm>
          <a:prstGeom prst="rect">
            <a:avLst/>
          </a:prstGeom>
          <a:noFill/>
          <a:ln>
            <a:noFill/>
          </a:ln>
        </p:spPr>
      </p:pic>
      <p:sp>
        <p:nvSpPr>
          <p:cNvPr id="19" name="Título 18">
            <a:extLst>
              <a:ext uri="{FF2B5EF4-FFF2-40B4-BE49-F238E27FC236}">
                <a16:creationId xmlns:a16="http://schemas.microsoft.com/office/drawing/2014/main" id="{A23D6D0E-66BC-9D99-753A-5DBB7125EFB6}"/>
              </a:ext>
            </a:extLst>
          </p:cNvPr>
          <p:cNvSpPr>
            <a:spLocks noGrp="1"/>
          </p:cNvSpPr>
          <p:nvPr>
            <p:ph type="title"/>
          </p:nvPr>
        </p:nvSpPr>
        <p:spPr>
          <a:xfrm>
            <a:off x="578885" y="2748928"/>
            <a:ext cx="2055457" cy="1360143"/>
          </a:xfrm>
        </p:spPr>
        <p:txBody>
          <a:bodyPr>
            <a:normAutofit fontScale="90000"/>
          </a:bodyPr>
          <a:lstStyle/>
          <a:p>
            <a:r>
              <a:rPr lang="es-CL" dirty="0"/>
              <a:t>Plan de Adaptación y Mitigación de Minería </a:t>
            </a:r>
          </a:p>
        </p:txBody>
      </p:sp>
      <p:sp>
        <p:nvSpPr>
          <p:cNvPr id="26" name="Marcador de texto 25">
            <a:extLst>
              <a:ext uri="{FF2B5EF4-FFF2-40B4-BE49-F238E27FC236}">
                <a16:creationId xmlns:a16="http://schemas.microsoft.com/office/drawing/2014/main" id="{03B35E6C-C2AA-9B0A-4D03-DE08023C759D}"/>
              </a:ext>
            </a:extLst>
          </p:cNvPr>
          <p:cNvSpPr>
            <a:spLocks noGrp="1"/>
          </p:cNvSpPr>
          <p:nvPr>
            <p:ph type="body" idx="1"/>
          </p:nvPr>
        </p:nvSpPr>
        <p:spPr>
          <a:xfrm>
            <a:off x="415600" y="1852800"/>
            <a:ext cx="2055457" cy="4239200"/>
          </a:xfrm>
        </p:spPr>
        <p:txBody>
          <a:bodyPr/>
          <a:lstStyle/>
          <a:p>
            <a:pPr marL="203195" indent="0">
              <a:buNone/>
            </a:pPr>
            <a:endParaRPr lang="es-CL" dirty="0"/>
          </a:p>
          <a:p>
            <a:pPr marL="203195" indent="0">
              <a:buNone/>
            </a:pPr>
            <a:endParaRPr lang="es-CL" dirty="0"/>
          </a:p>
          <a:p>
            <a:pPr marL="203195" indent="0">
              <a:buNone/>
            </a:pPr>
            <a:endParaRPr lang="es-CL" dirty="0"/>
          </a:p>
          <a:p>
            <a:pPr marL="203195" indent="0">
              <a:buNone/>
            </a:pPr>
            <a:endParaRPr lang="es-CL" dirty="0"/>
          </a:p>
        </p:txBody>
      </p:sp>
      <p:pic>
        <p:nvPicPr>
          <p:cNvPr id="6" name="Imagen 5">
            <a:extLst>
              <a:ext uri="{FF2B5EF4-FFF2-40B4-BE49-F238E27FC236}">
                <a16:creationId xmlns:a16="http://schemas.microsoft.com/office/drawing/2014/main" id="{248F1DC2-4B7C-52F3-1C29-ED714FFF5F81}"/>
              </a:ext>
            </a:extLst>
          </p:cNvPr>
          <p:cNvPicPr>
            <a:picLocks noChangeAspect="1"/>
          </p:cNvPicPr>
          <p:nvPr/>
        </p:nvPicPr>
        <p:blipFill>
          <a:blip r:embed="rId3"/>
          <a:stretch>
            <a:fillRect/>
          </a:stretch>
        </p:blipFill>
        <p:spPr>
          <a:xfrm>
            <a:off x="2699657" y="496315"/>
            <a:ext cx="9949543" cy="6555414"/>
          </a:xfrm>
          <a:prstGeom prst="rect">
            <a:avLst/>
          </a:prstGeom>
        </p:spPr>
      </p:pic>
    </p:spTree>
    <p:extLst>
      <p:ext uri="{BB962C8B-B14F-4D97-AF65-F5344CB8AC3E}">
        <p14:creationId xmlns:p14="http://schemas.microsoft.com/office/powerpoint/2010/main" val="19992699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FF19EE7-3FF0-5E32-759D-3A11E109085C}"/>
              </a:ext>
            </a:extLst>
          </p:cNvPr>
          <p:cNvSpPr txBox="1"/>
          <p:nvPr/>
        </p:nvSpPr>
        <p:spPr>
          <a:xfrm>
            <a:off x="6673175" y="1411467"/>
            <a:ext cx="3210128" cy="769441"/>
          </a:xfrm>
          <a:prstGeom prst="rect">
            <a:avLst/>
          </a:prstGeom>
          <a:noFill/>
        </p:spPr>
        <p:txBody>
          <a:bodyPr wrap="square" rtlCol="0">
            <a:spAutoFit/>
          </a:bodyPr>
          <a:lstStyle/>
          <a:p>
            <a:r>
              <a:rPr lang="es-ES" sz="4400" dirty="0">
                <a:solidFill>
                  <a:schemeClr val="bg1"/>
                </a:solidFill>
              </a:rPr>
              <a:t>¡Gracias!</a:t>
            </a:r>
            <a:endParaRPr lang="es-CL" sz="4400" dirty="0">
              <a:solidFill>
                <a:schemeClr val="bg1"/>
              </a:solidFill>
            </a:endParaRPr>
          </a:p>
        </p:txBody>
      </p:sp>
    </p:spTree>
    <p:extLst>
      <p:ext uri="{BB962C8B-B14F-4D97-AF65-F5344CB8AC3E}">
        <p14:creationId xmlns:p14="http://schemas.microsoft.com/office/powerpoint/2010/main" val="432481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1C506ED1-C6D5-A24F-F011-3690A9B7294E}"/>
              </a:ext>
            </a:extLst>
          </p:cNvPr>
          <p:cNvSpPr>
            <a:spLocks noGrp="1"/>
          </p:cNvSpPr>
          <p:nvPr>
            <p:ph type="body" idx="1"/>
          </p:nvPr>
        </p:nvSpPr>
        <p:spPr>
          <a:xfrm>
            <a:off x="242384" y="293669"/>
            <a:ext cx="6911999" cy="976880"/>
          </a:xfrm>
        </p:spPr>
        <p:txBody>
          <a:bodyPr>
            <a:noAutofit/>
          </a:bodyPr>
          <a:lstStyle/>
          <a:p>
            <a:pPr>
              <a:lnSpc>
                <a:spcPct val="120000"/>
              </a:lnSpc>
            </a:pPr>
            <a:r>
              <a:rPr lang="es-MX" sz="3000" dirty="0"/>
              <a:t>Chile País Vulnerable</a:t>
            </a:r>
          </a:p>
          <a:p>
            <a:pPr>
              <a:lnSpc>
                <a:spcPct val="120000"/>
              </a:lnSpc>
            </a:pPr>
            <a:r>
              <a:rPr lang="es-MX" sz="1800" dirty="0"/>
              <a:t>Tendencias climáticas observadas y proyectadas</a:t>
            </a:r>
          </a:p>
          <a:p>
            <a:pPr>
              <a:lnSpc>
                <a:spcPct val="120000"/>
              </a:lnSpc>
            </a:pPr>
            <a:r>
              <a:rPr lang="es-MX" sz="1800" dirty="0"/>
              <a:t>Informe Bienal de Transparencia)</a:t>
            </a:r>
            <a:endParaRPr lang="es-CL" sz="1800" dirty="0"/>
          </a:p>
        </p:txBody>
      </p:sp>
      <p:sp>
        <p:nvSpPr>
          <p:cNvPr id="7" name="Marcador de texto 2">
            <a:extLst>
              <a:ext uri="{FF2B5EF4-FFF2-40B4-BE49-F238E27FC236}">
                <a16:creationId xmlns:a16="http://schemas.microsoft.com/office/drawing/2014/main" id="{25AF0083-F310-44D7-8C83-4D08AAA921EA}"/>
              </a:ext>
            </a:extLst>
          </p:cNvPr>
          <p:cNvSpPr>
            <a:spLocks noGrp="1"/>
          </p:cNvSpPr>
          <p:nvPr/>
        </p:nvSpPr>
        <p:spPr>
          <a:xfrm>
            <a:off x="1052575" y="1979206"/>
            <a:ext cx="3463050" cy="4486193"/>
          </a:xfrm>
          <a:prstGeom prst="rect">
            <a:avLst/>
          </a:prstGeom>
          <a:noFill/>
        </p:spPr>
        <p:txBody>
          <a:bodyPr vert="horz" lIns="108000" tIns="180000" rIns="72000" bIns="108000" rtlCol="0">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0C458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spcBef>
                <a:spcPts val="800"/>
              </a:spcBef>
            </a:pPr>
            <a:r>
              <a:rPr lang="es-MX" sz="1800" b="1" dirty="0">
                <a:solidFill>
                  <a:schemeClr val="accent2">
                    <a:lumMod val="75000"/>
                  </a:schemeClr>
                </a:solidFill>
              </a:rPr>
              <a:t>2023 clima observado  </a:t>
            </a:r>
          </a:p>
          <a:p>
            <a:pPr>
              <a:lnSpc>
                <a:spcPct val="110000"/>
              </a:lnSpc>
              <a:spcBef>
                <a:spcPts val="800"/>
              </a:spcBef>
            </a:pPr>
            <a:r>
              <a:rPr lang="es-MX" sz="1800" dirty="0">
                <a:solidFill>
                  <a:schemeClr val="tx2"/>
                </a:solidFill>
              </a:rPr>
              <a:t>• </a:t>
            </a:r>
            <a:r>
              <a:rPr lang="es-MX" sz="1800" dirty="0">
                <a:solidFill>
                  <a:schemeClr val="accent1">
                    <a:lumMod val="50000"/>
                  </a:schemeClr>
                </a:solidFill>
              </a:rPr>
              <a:t>Año más caluroso desde 1961 </a:t>
            </a:r>
          </a:p>
          <a:p>
            <a:pPr>
              <a:lnSpc>
                <a:spcPct val="110000"/>
              </a:lnSpc>
              <a:spcBef>
                <a:spcPts val="800"/>
              </a:spcBef>
            </a:pPr>
            <a:r>
              <a:rPr lang="es-MX" sz="1800" dirty="0">
                <a:solidFill>
                  <a:schemeClr val="accent1">
                    <a:lumMod val="50000"/>
                  </a:schemeClr>
                </a:solidFill>
              </a:rPr>
              <a:t>• 13 años consecutivos de condiciones cálidas y 17 años de condiciones secas </a:t>
            </a:r>
          </a:p>
          <a:p>
            <a:pPr>
              <a:lnSpc>
                <a:spcPct val="110000"/>
              </a:lnSpc>
              <a:spcBef>
                <a:spcPts val="800"/>
              </a:spcBef>
            </a:pPr>
            <a:r>
              <a:rPr lang="es-MX" sz="1800" dirty="0">
                <a:solidFill>
                  <a:schemeClr val="accent1">
                    <a:lumMod val="50000"/>
                  </a:schemeClr>
                </a:solidFill>
              </a:rPr>
              <a:t>• 7 de los 10 años más calurosos registrados ocurrieron en la última década </a:t>
            </a:r>
          </a:p>
          <a:p>
            <a:pPr>
              <a:lnSpc>
                <a:spcPct val="110000"/>
              </a:lnSpc>
              <a:spcBef>
                <a:spcPts val="800"/>
              </a:spcBef>
            </a:pPr>
            <a:r>
              <a:rPr lang="es-MX" sz="1800" dirty="0">
                <a:solidFill>
                  <a:schemeClr val="accent1">
                    <a:lumMod val="50000"/>
                  </a:schemeClr>
                </a:solidFill>
              </a:rPr>
              <a:t>• Desde 2010 la </a:t>
            </a:r>
            <a:r>
              <a:rPr lang="es-MX" sz="1800" dirty="0" err="1">
                <a:solidFill>
                  <a:schemeClr val="accent1">
                    <a:lumMod val="50000"/>
                  </a:schemeClr>
                </a:solidFill>
              </a:rPr>
              <a:t>Megasequía</a:t>
            </a:r>
            <a:r>
              <a:rPr lang="es-MX" sz="1800" dirty="0">
                <a:solidFill>
                  <a:schemeClr val="accent1">
                    <a:lumMod val="50000"/>
                  </a:schemeClr>
                </a:solidFill>
              </a:rPr>
              <a:t> tuvo un máximo en 2019 y 2021 con déficit de precipitaciones de 36,6% y 42,9%</a:t>
            </a:r>
            <a:endParaRPr lang="es-ES" sz="1800" dirty="0">
              <a:solidFill>
                <a:schemeClr val="accent1">
                  <a:lumMod val="50000"/>
                </a:schemeClr>
              </a:solidFill>
            </a:endParaRPr>
          </a:p>
        </p:txBody>
      </p:sp>
      <p:sp>
        <p:nvSpPr>
          <p:cNvPr id="8" name="Marcador de texto 2">
            <a:extLst>
              <a:ext uri="{FF2B5EF4-FFF2-40B4-BE49-F238E27FC236}">
                <a16:creationId xmlns:a16="http://schemas.microsoft.com/office/drawing/2014/main" id="{A83E7DF9-ECE3-40EE-B4C5-B414D7921971}"/>
              </a:ext>
            </a:extLst>
          </p:cNvPr>
          <p:cNvSpPr txBox="1">
            <a:spLocks/>
          </p:cNvSpPr>
          <p:nvPr/>
        </p:nvSpPr>
        <p:spPr>
          <a:xfrm>
            <a:off x="4904448" y="1917874"/>
            <a:ext cx="1996866" cy="4486193"/>
          </a:xfrm>
          <a:prstGeom prst="rect">
            <a:avLst/>
          </a:prstGeom>
          <a:noFill/>
        </p:spPr>
        <p:txBody>
          <a:bodyPr vert="horz" lIns="108000" tIns="180000" rIns="72000" bIns="108000" rtlCol="0">
            <a:normAutofit/>
          </a:bodyPr>
          <a:lstStyle>
            <a:defPPr>
              <a:defRPr lang="es-CL"/>
            </a:defPPr>
            <a:lvl1pPr marL="0" indent="0" algn="l" defTabSz="914400" rtl="0" eaLnBrk="1" latinLnBrk="0" hangingPunct="1">
              <a:lnSpc>
                <a:spcPct val="90000"/>
              </a:lnSpc>
              <a:spcBef>
                <a:spcPts val="1000"/>
              </a:spcBef>
              <a:buFont typeface="Arial" panose="020B0604020202020204" pitchFamily="34" charset="0"/>
              <a:buNone/>
              <a:defRPr sz="2000" kern="1200">
                <a:solidFill>
                  <a:srgbClr val="0C458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pPr>
            <a:r>
              <a:rPr lang="en-US" sz="1800" b="1" dirty="0">
                <a:solidFill>
                  <a:schemeClr val="accent2">
                    <a:lumMod val="75000"/>
                  </a:schemeClr>
                </a:solidFill>
              </a:rPr>
              <a:t>2035–2065 cambio </a:t>
            </a:r>
            <a:r>
              <a:rPr lang="en-US" sz="1800" b="1" dirty="0" err="1">
                <a:solidFill>
                  <a:schemeClr val="accent2">
                    <a:lumMod val="75000"/>
                  </a:schemeClr>
                </a:solidFill>
              </a:rPr>
              <a:t>proyectado</a:t>
            </a:r>
            <a:endParaRPr lang="en-US" sz="1800" b="1" dirty="0">
              <a:solidFill>
                <a:schemeClr val="accent2">
                  <a:lumMod val="75000"/>
                </a:schemeClr>
              </a:solidFill>
            </a:endParaRPr>
          </a:p>
          <a:p>
            <a:pPr>
              <a:lnSpc>
                <a:spcPct val="110000"/>
              </a:lnSpc>
              <a:spcBef>
                <a:spcPts val="800"/>
              </a:spcBef>
            </a:pPr>
            <a:r>
              <a:rPr lang="es-MX" sz="1700" dirty="0">
                <a:solidFill>
                  <a:schemeClr val="accent1">
                    <a:lumMod val="50000"/>
                  </a:schemeClr>
                </a:solidFill>
              </a:rPr>
              <a:t>De acuerdo al escenario SSP58.5 del</a:t>
            </a:r>
          </a:p>
          <a:p>
            <a:pPr>
              <a:lnSpc>
                <a:spcPct val="110000"/>
              </a:lnSpc>
              <a:spcBef>
                <a:spcPts val="800"/>
              </a:spcBef>
            </a:pPr>
            <a:r>
              <a:rPr lang="es-MX" sz="1700" dirty="0">
                <a:solidFill>
                  <a:schemeClr val="accent1">
                    <a:lumMod val="50000"/>
                  </a:schemeClr>
                </a:solidFill>
              </a:rPr>
              <a:t>IPCC</a:t>
            </a:r>
            <a:endParaRPr lang="en-US" sz="1700" dirty="0">
              <a:solidFill>
                <a:schemeClr val="accent1">
                  <a:lumMod val="50000"/>
                </a:schemeClr>
              </a:solidFill>
            </a:endParaRPr>
          </a:p>
        </p:txBody>
      </p:sp>
      <p:cxnSp>
        <p:nvCxnSpPr>
          <p:cNvPr id="12" name="Conector recto 11">
            <a:extLst>
              <a:ext uri="{FF2B5EF4-FFF2-40B4-BE49-F238E27FC236}">
                <a16:creationId xmlns:a16="http://schemas.microsoft.com/office/drawing/2014/main" id="{333D9C7A-E2A5-41D1-90AD-DDAE727A949F}"/>
              </a:ext>
            </a:extLst>
          </p:cNvPr>
          <p:cNvCxnSpPr>
            <a:cxnSpLocks/>
          </p:cNvCxnSpPr>
          <p:nvPr/>
        </p:nvCxnSpPr>
        <p:spPr>
          <a:xfrm>
            <a:off x="1023139" y="2144851"/>
            <a:ext cx="0" cy="4104000"/>
          </a:xfrm>
          <a:prstGeom prst="line">
            <a:avLst/>
          </a:prstGeom>
          <a:ln w="38100">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13" name="Conector recto 12">
            <a:extLst>
              <a:ext uri="{FF2B5EF4-FFF2-40B4-BE49-F238E27FC236}">
                <a16:creationId xmlns:a16="http://schemas.microsoft.com/office/drawing/2014/main" id="{2398B346-F3B3-44B7-BD95-DED7D12258A6}"/>
              </a:ext>
            </a:extLst>
          </p:cNvPr>
          <p:cNvCxnSpPr>
            <a:cxnSpLocks/>
          </p:cNvCxnSpPr>
          <p:nvPr/>
        </p:nvCxnSpPr>
        <p:spPr>
          <a:xfrm>
            <a:off x="4868811" y="2144851"/>
            <a:ext cx="0" cy="4104000"/>
          </a:xfrm>
          <a:prstGeom prst="line">
            <a:avLst/>
          </a:prstGeom>
          <a:ln w="381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nvGrpSpPr>
          <p:cNvPr id="3" name="Grupo 2">
            <a:extLst>
              <a:ext uri="{FF2B5EF4-FFF2-40B4-BE49-F238E27FC236}">
                <a16:creationId xmlns:a16="http://schemas.microsoft.com/office/drawing/2014/main" id="{ADB562B4-0FBE-4633-9D2C-5F97DB3467DC}"/>
              </a:ext>
            </a:extLst>
          </p:cNvPr>
          <p:cNvGrpSpPr/>
          <p:nvPr/>
        </p:nvGrpSpPr>
        <p:grpSpPr>
          <a:xfrm>
            <a:off x="6997479" y="471600"/>
            <a:ext cx="5112000" cy="5974344"/>
            <a:chOff x="6997479" y="471600"/>
            <a:chExt cx="5112000" cy="5974344"/>
          </a:xfrm>
        </p:grpSpPr>
        <p:grpSp>
          <p:nvGrpSpPr>
            <p:cNvPr id="14" name="Grupo 13">
              <a:extLst>
                <a:ext uri="{FF2B5EF4-FFF2-40B4-BE49-F238E27FC236}">
                  <a16:creationId xmlns:a16="http://schemas.microsoft.com/office/drawing/2014/main" id="{39A2C555-A805-43F6-866C-B74782F09818}"/>
                </a:ext>
              </a:extLst>
            </p:cNvPr>
            <p:cNvGrpSpPr>
              <a:grpSpLocks noChangeAspect="1"/>
            </p:cNvGrpSpPr>
            <p:nvPr/>
          </p:nvGrpSpPr>
          <p:grpSpPr>
            <a:xfrm>
              <a:off x="6997479" y="471600"/>
              <a:ext cx="5112000" cy="5974344"/>
              <a:chOff x="6876124" y="721531"/>
              <a:chExt cx="5112000" cy="5974344"/>
            </a:xfrm>
          </p:grpSpPr>
          <p:pic>
            <p:nvPicPr>
              <p:cNvPr id="15" name="Imagen 14">
                <a:extLst>
                  <a:ext uri="{FF2B5EF4-FFF2-40B4-BE49-F238E27FC236}">
                    <a16:creationId xmlns:a16="http://schemas.microsoft.com/office/drawing/2014/main" id="{AA06648C-3B5A-4BF7-B469-2EFFE9A09A93}"/>
                  </a:ext>
                </a:extLst>
              </p:cNvPr>
              <p:cNvPicPr>
                <a:picLocks noChangeAspect="1"/>
              </p:cNvPicPr>
              <p:nvPr/>
            </p:nvPicPr>
            <p:blipFill rotWithShape="1">
              <a:blip r:embed="rId2"/>
              <a:srcRect l="35277" t="1476" r="32320" b="509"/>
              <a:stretch/>
            </p:blipFill>
            <p:spPr>
              <a:xfrm>
                <a:off x="9432124" y="721531"/>
                <a:ext cx="2556000" cy="5974344"/>
              </a:xfrm>
              <a:prstGeom prst="rect">
                <a:avLst/>
              </a:prstGeom>
            </p:spPr>
          </p:pic>
          <p:pic>
            <p:nvPicPr>
              <p:cNvPr id="16" name="Imagen 15">
                <a:extLst>
                  <a:ext uri="{FF2B5EF4-FFF2-40B4-BE49-F238E27FC236}">
                    <a16:creationId xmlns:a16="http://schemas.microsoft.com/office/drawing/2014/main" id="{1A21B1ED-BBD8-4C7B-8D4E-B489E355EB9B}"/>
                  </a:ext>
                </a:extLst>
              </p:cNvPr>
              <p:cNvPicPr>
                <a:picLocks noChangeAspect="1"/>
              </p:cNvPicPr>
              <p:nvPr/>
            </p:nvPicPr>
            <p:blipFill rotWithShape="1">
              <a:blip r:embed="rId3"/>
              <a:srcRect l="35460" t="1278" r="32288" b="1167"/>
              <a:stretch/>
            </p:blipFill>
            <p:spPr>
              <a:xfrm>
                <a:off x="6876124" y="721531"/>
                <a:ext cx="2556000" cy="5974344"/>
              </a:xfrm>
              <a:prstGeom prst="rect">
                <a:avLst/>
              </a:prstGeom>
            </p:spPr>
          </p:pic>
        </p:grpSp>
        <p:sp>
          <p:nvSpPr>
            <p:cNvPr id="2" name="CuadroTexto 1">
              <a:extLst>
                <a:ext uri="{FF2B5EF4-FFF2-40B4-BE49-F238E27FC236}">
                  <a16:creationId xmlns:a16="http://schemas.microsoft.com/office/drawing/2014/main" id="{59BBAA67-3774-4252-AB3A-CCBDE3E6D5E7}"/>
                </a:ext>
              </a:extLst>
            </p:cNvPr>
            <p:cNvSpPr txBox="1"/>
            <p:nvPr/>
          </p:nvSpPr>
          <p:spPr>
            <a:xfrm>
              <a:off x="8273006" y="2511261"/>
              <a:ext cx="1216331" cy="600164"/>
            </a:xfrm>
            <a:prstGeom prst="rect">
              <a:avLst/>
            </a:prstGeom>
            <a:solidFill>
              <a:srgbClr val="F5F5F5"/>
            </a:solidFill>
          </p:spPr>
          <p:txBody>
            <a:bodyPr wrap="square" rtlCol="0">
              <a:spAutoFit/>
            </a:bodyPr>
            <a:lstStyle/>
            <a:p>
              <a:r>
                <a:rPr lang="es-CL" sz="1100"/>
                <a:t>TEMPERATURA MEDIA ANUAL</a:t>
              </a:r>
            </a:p>
            <a:p>
              <a:r>
                <a:rPr lang="es-CL" sz="1100"/>
                <a:t>Variación (°C)</a:t>
              </a:r>
            </a:p>
          </p:txBody>
        </p:sp>
        <p:sp>
          <p:nvSpPr>
            <p:cNvPr id="17" name="CuadroTexto 16">
              <a:extLst>
                <a:ext uri="{FF2B5EF4-FFF2-40B4-BE49-F238E27FC236}">
                  <a16:creationId xmlns:a16="http://schemas.microsoft.com/office/drawing/2014/main" id="{79B967CA-54C6-49C3-89D7-0BD57ED7CCB9}"/>
                </a:ext>
              </a:extLst>
            </p:cNvPr>
            <p:cNvSpPr txBox="1"/>
            <p:nvPr/>
          </p:nvSpPr>
          <p:spPr>
            <a:xfrm>
              <a:off x="10662117" y="2511261"/>
              <a:ext cx="1386656" cy="600164"/>
            </a:xfrm>
            <a:prstGeom prst="rect">
              <a:avLst/>
            </a:prstGeom>
            <a:solidFill>
              <a:srgbClr val="F5F5F5"/>
            </a:solidFill>
          </p:spPr>
          <p:txBody>
            <a:bodyPr wrap="square" rtlCol="0">
              <a:spAutoFit/>
            </a:bodyPr>
            <a:lstStyle/>
            <a:p>
              <a:r>
                <a:rPr lang="es-CL" sz="1100"/>
                <a:t>PRECIPITACIÓN ACUMULADA ANUAL</a:t>
              </a:r>
            </a:p>
            <a:p>
              <a:r>
                <a:rPr lang="es-CL" sz="1100"/>
                <a:t>Variación (%)</a:t>
              </a:r>
            </a:p>
          </p:txBody>
        </p:sp>
        <p:sp>
          <p:nvSpPr>
            <p:cNvPr id="18" name="CuadroTexto 17">
              <a:extLst>
                <a:ext uri="{FF2B5EF4-FFF2-40B4-BE49-F238E27FC236}">
                  <a16:creationId xmlns:a16="http://schemas.microsoft.com/office/drawing/2014/main" id="{4B48B5B6-2B7D-40B6-BB0A-F4AAE2893433}"/>
                </a:ext>
              </a:extLst>
            </p:cNvPr>
            <p:cNvSpPr txBox="1"/>
            <p:nvPr/>
          </p:nvSpPr>
          <p:spPr>
            <a:xfrm>
              <a:off x="10700479" y="2358568"/>
              <a:ext cx="940869" cy="177107"/>
            </a:xfrm>
            <a:prstGeom prst="rect">
              <a:avLst/>
            </a:prstGeom>
            <a:solidFill>
              <a:srgbClr val="F5F5F5"/>
            </a:solidFill>
          </p:spPr>
          <p:txBody>
            <a:bodyPr wrap="square" rtlCol="0">
              <a:spAutoFit/>
            </a:bodyPr>
            <a:lstStyle/>
            <a:p>
              <a:endParaRPr lang="es-CL" sz="1100"/>
            </a:p>
          </p:txBody>
        </p:sp>
      </p:grpSp>
    </p:spTree>
    <p:extLst>
      <p:ext uri="{BB962C8B-B14F-4D97-AF65-F5344CB8AC3E}">
        <p14:creationId xmlns:p14="http://schemas.microsoft.com/office/powerpoint/2010/main" val="3194428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id="{51215C83-FC17-4883-9748-2AB19C933D42}"/>
              </a:ext>
            </a:extLst>
          </p:cNvPr>
          <p:cNvSpPr/>
          <p:nvPr/>
        </p:nvSpPr>
        <p:spPr>
          <a:xfrm>
            <a:off x="8859999" y="5611887"/>
            <a:ext cx="3274979" cy="11478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grpSp>
        <p:nvGrpSpPr>
          <p:cNvPr id="8" name="Grupo 7">
            <a:extLst>
              <a:ext uri="{FF2B5EF4-FFF2-40B4-BE49-F238E27FC236}">
                <a16:creationId xmlns:a16="http://schemas.microsoft.com/office/drawing/2014/main" id="{5E7995EC-02F8-440A-AF12-FC51AC0ADC4A}"/>
              </a:ext>
            </a:extLst>
          </p:cNvPr>
          <p:cNvGrpSpPr/>
          <p:nvPr/>
        </p:nvGrpSpPr>
        <p:grpSpPr>
          <a:xfrm>
            <a:off x="8090792" y="1829096"/>
            <a:ext cx="4090908" cy="5018459"/>
            <a:chOff x="8609597" y="1829096"/>
            <a:chExt cx="4090908" cy="5018459"/>
          </a:xfrm>
        </p:grpSpPr>
        <p:pic>
          <p:nvPicPr>
            <p:cNvPr id="4" name="Imagen 3">
              <a:extLst>
                <a:ext uri="{FF2B5EF4-FFF2-40B4-BE49-F238E27FC236}">
                  <a16:creationId xmlns:a16="http://schemas.microsoft.com/office/drawing/2014/main" id="{6FC5D33A-6821-4049-BB7F-AEE140B05DA3}"/>
                </a:ext>
              </a:extLst>
            </p:cNvPr>
            <p:cNvPicPr>
              <a:picLocks noChangeAspect="1"/>
            </p:cNvPicPr>
            <p:nvPr/>
          </p:nvPicPr>
          <p:blipFill rotWithShape="1">
            <a:blip r:embed="rId3">
              <a:clrChange>
                <a:clrFrom>
                  <a:srgbClr val="E5EAEC"/>
                </a:clrFrom>
                <a:clrTo>
                  <a:srgbClr val="E5EAEC">
                    <a:alpha val="0"/>
                  </a:srgbClr>
                </a:clrTo>
              </a:clrChange>
            </a:blip>
            <a:srcRect l="4698" t="1822" r="34147" b="1371"/>
            <a:stretch/>
          </p:blipFill>
          <p:spPr>
            <a:xfrm>
              <a:off x="8609597" y="1843555"/>
              <a:ext cx="4090908" cy="5004000"/>
            </a:xfrm>
            <a:prstGeom prst="rect">
              <a:avLst/>
            </a:prstGeom>
          </p:spPr>
        </p:pic>
        <p:sp>
          <p:nvSpPr>
            <p:cNvPr id="54" name="Rectángulo 53">
              <a:extLst>
                <a:ext uri="{FF2B5EF4-FFF2-40B4-BE49-F238E27FC236}">
                  <a16:creationId xmlns:a16="http://schemas.microsoft.com/office/drawing/2014/main" id="{D46B862F-F1D6-4146-AB49-C7E6D8B2F0BE}"/>
                </a:ext>
              </a:extLst>
            </p:cNvPr>
            <p:cNvSpPr/>
            <p:nvPr/>
          </p:nvSpPr>
          <p:spPr>
            <a:xfrm>
              <a:off x="8660481" y="1829096"/>
              <a:ext cx="359529" cy="18205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grpSp>
      <p:sp>
        <p:nvSpPr>
          <p:cNvPr id="2" name="Marcador de texto 1">
            <a:extLst>
              <a:ext uri="{FF2B5EF4-FFF2-40B4-BE49-F238E27FC236}">
                <a16:creationId xmlns:a16="http://schemas.microsoft.com/office/drawing/2014/main" id="{0DDBC070-3051-BEC5-6EAC-F9907D080182}"/>
              </a:ext>
            </a:extLst>
          </p:cNvPr>
          <p:cNvSpPr>
            <a:spLocks noGrp="1"/>
          </p:cNvSpPr>
          <p:nvPr>
            <p:ph type="body" idx="1"/>
          </p:nvPr>
        </p:nvSpPr>
        <p:spPr>
          <a:xfrm>
            <a:off x="211667" y="251052"/>
            <a:ext cx="11881237" cy="745725"/>
          </a:xfrm>
        </p:spPr>
        <p:txBody>
          <a:bodyPr vert="horz" lIns="91440" tIns="45720" rIns="91440" bIns="45720" rtlCol="0" anchor="t">
            <a:noAutofit/>
          </a:bodyPr>
          <a:lstStyle/>
          <a:p>
            <a:pPr>
              <a:lnSpc>
                <a:spcPct val="120000"/>
              </a:lnSpc>
            </a:pPr>
            <a:r>
              <a:rPr lang="es-ES" sz="3000" dirty="0">
                <a:latin typeface="Verdana"/>
                <a:ea typeface="Verdana"/>
              </a:rPr>
              <a:t>Impactos observados y potenciales del cambio climático</a:t>
            </a:r>
          </a:p>
        </p:txBody>
      </p:sp>
      <p:sp>
        <p:nvSpPr>
          <p:cNvPr id="36" name="Flecha: a la derecha 35">
            <a:extLst>
              <a:ext uri="{FF2B5EF4-FFF2-40B4-BE49-F238E27FC236}">
                <a16:creationId xmlns:a16="http://schemas.microsoft.com/office/drawing/2014/main" id="{252E54D1-C378-4657-8DCE-9EB169EC8D56}"/>
              </a:ext>
            </a:extLst>
          </p:cNvPr>
          <p:cNvSpPr/>
          <p:nvPr/>
        </p:nvSpPr>
        <p:spPr>
          <a:xfrm>
            <a:off x="-6410" y="1405477"/>
            <a:ext cx="12204000" cy="425108"/>
          </a:xfrm>
          <a:prstGeom prst="rightArrow">
            <a:avLst>
              <a:gd name="adj1" fmla="val 100000"/>
              <a:gd name="adj2" fmla="val 0"/>
            </a:avLst>
          </a:prstGeom>
          <a:solidFill>
            <a:srgbClr val="74ABA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35" name="CuadroTexto 34">
            <a:extLst>
              <a:ext uri="{FF2B5EF4-FFF2-40B4-BE49-F238E27FC236}">
                <a16:creationId xmlns:a16="http://schemas.microsoft.com/office/drawing/2014/main" id="{F695F86C-0A81-4D6A-A12E-64245B10D49C}"/>
              </a:ext>
            </a:extLst>
          </p:cNvPr>
          <p:cNvSpPr txBox="1"/>
          <p:nvPr/>
        </p:nvSpPr>
        <p:spPr>
          <a:xfrm>
            <a:off x="632040" y="1435953"/>
            <a:ext cx="3476497" cy="368691"/>
          </a:xfrm>
          <a:prstGeom prst="rect">
            <a:avLst/>
          </a:prstGeom>
          <a:noFill/>
        </p:spPr>
        <p:txBody>
          <a:bodyPr wrap="square">
            <a:spAutoFit/>
          </a:bodyPr>
          <a:lstStyle/>
          <a:p>
            <a:pPr defTabSz="357188">
              <a:lnSpc>
                <a:spcPct val="110000"/>
              </a:lnSpc>
              <a:spcBef>
                <a:spcPts val="800"/>
              </a:spcBef>
            </a:pPr>
            <a:r>
              <a:rPr lang="en-US" sz="1800" b="1">
                <a:solidFill>
                  <a:srgbClr val="016482"/>
                </a:solidFill>
                <a:latin typeface="Verdana" panose="020B0604030504040204" pitchFamily="34" charset="0"/>
                <a:ea typeface="Verdana" panose="020B0604030504040204" pitchFamily="34" charset="0"/>
              </a:rPr>
              <a:t>	</a:t>
            </a:r>
            <a:r>
              <a:rPr lang="en-US" sz="1800" b="1" err="1">
                <a:solidFill>
                  <a:srgbClr val="016482"/>
                </a:solidFill>
                <a:latin typeface="Verdana" panose="020B0604030504040204" pitchFamily="34" charset="0"/>
                <a:ea typeface="Verdana" panose="020B0604030504040204" pitchFamily="34" charset="0"/>
              </a:rPr>
              <a:t>Megasequía</a:t>
            </a:r>
            <a:endParaRPr lang="en-US" sz="1800" b="1">
              <a:solidFill>
                <a:srgbClr val="016482"/>
              </a:solidFill>
              <a:latin typeface="Verdana" panose="020B0604030504040204" pitchFamily="34" charset="0"/>
              <a:ea typeface="Verdana" panose="020B0604030504040204" pitchFamily="34" charset="0"/>
            </a:endParaRPr>
          </a:p>
        </p:txBody>
      </p:sp>
      <p:sp>
        <p:nvSpPr>
          <p:cNvPr id="37" name="CuadroTexto 36">
            <a:extLst>
              <a:ext uri="{FF2B5EF4-FFF2-40B4-BE49-F238E27FC236}">
                <a16:creationId xmlns:a16="http://schemas.microsoft.com/office/drawing/2014/main" id="{922FEF4D-9275-46B0-BEBB-0559A0703E91}"/>
              </a:ext>
            </a:extLst>
          </p:cNvPr>
          <p:cNvSpPr txBox="1"/>
          <p:nvPr/>
        </p:nvSpPr>
        <p:spPr>
          <a:xfrm>
            <a:off x="4672489" y="1438091"/>
            <a:ext cx="3358064" cy="368691"/>
          </a:xfrm>
          <a:prstGeom prst="rect">
            <a:avLst/>
          </a:prstGeom>
          <a:noFill/>
        </p:spPr>
        <p:txBody>
          <a:bodyPr wrap="square">
            <a:spAutoFit/>
          </a:bodyPr>
          <a:lstStyle/>
          <a:p>
            <a:pPr defTabSz="357188">
              <a:lnSpc>
                <a:spcPct val="110000"/>
              </a:lnSpc>
              <a:spcBef>
                <a:spcPts val="800"/>
              </a:spcBef>
            </a:pPr>
            <a:r>
              <a:rPr lang="en-US" sz="1800" b="1">
                <a:solidFill>
                  <a:srgbClr val="016482"/>
                </a:solidFill>
                <a:latin typeface="Verdana" panose="020B0604030504040204" pitchFamily="34" charset="0"/>
                <a:ea typeface="Verdana" panose="020B0604030504040204" pitchFamily="34" charset="0"/>
              </a:rPr>
              <a:t>	</a:t>
            </a:r>
            <a:r>
              <a:rPr lang="en-US" b="1">
                <a:solidFill>
                  <a:srgbClr val="016482"/>
                </a:solidFill>
                <a:latin typeface="Verdana" panose="020B0604030504040204" pitchFamily="34" charset="0"/>
                <a:ea typeface="Verdana" panose="020B0604030504040204" pitchFamily="34" charset="0"/>
              </a:rPr>
              <a:t>Olas de </a:t>
            </a:r>
            <a:r>
              <a:rPr lang="en-US" b="1" err="1">
                <a:solidFill>
                  <a:srgbClr val="016482"/>
                </a:solidFill>
                <a:latin typeface="Verdana" panose="020B0604030504040204" pitchFamily="34" charset="0"/>
                <a:ea typeface="Verdana" panose="020B0604030504040204" pitchFamily="34" charset="0"/>
              </a:rPr>
              <a:t>calor</a:t>
            </a:r>
            <a:endParaRPr lang="en-US" sz="1800" b="1">
              <a:solidFill>
                <a:srgbClr val="016482"/>
              </a:solidFill>
              <a:latin typeface="Verdana" panose="020B0604030504040204" pitchFamily="34" charset="0"/>
              <a:ea typeface="Verdana" panose="020B0604030504040204" pitchFamily="34" charset="0"/>
            </a:endParaRPr>
          </a:p>
        </p:txBody>
      </p:sp>
      <p:sp>
        <p:nvSpPr>
          <p:cNvPr id="43" name="CuadroTexto 42">
            <a:extLst>
              <a:ext uri="{FF2B5EF4-FFF2-40B4-BE49-F238E27FC236}">
                <a16:creationId xmlns:a16="http://schemas.microsoft.com/office/drawing/2014/main" id="{CB9F1353-9CCD-4E7C-83D7-3FC91A4DE8E6}"/>
              </a:ext>
            </a:extLst>
          </p:cNvPr>
          <p:cNvSpPr txBox="1"/>
          <p:nvPr/>
        </p:nvSpPr>
        <p:spPr>
          <a:xfrm>
            <a:off x="8636904" y="1435050"/>
            <a:ext cx="3456000" cy="368691"/>
          </a:xfrm>
          <a:prstGeom prst="rect">
            <a:avLst/>
          </a:prstGeom>
          <a:noFill/>
        </p:spPr>
        <p:txBody>
          <a:bodyPr wrap="square">
            <a:spAutoFit/>
          </a:bodyPr>
          <a:lstStyle/>
          <a:p>
            <a:pPr defTabSz="357188">
              <a:lnSpc>
                <a:spcPct val="110000"/>
              </a:lnSpc>
              <a:spcBef>
                <a:spcPts val="800"/>
              </a:spcBef>
            </a:pPr>
            <a:r>
              <a:rPr lang="en-US" sz="1800" b="1">
                <a:solidFill>
                  <a:srgbClr val="016482"/>
                </a:solidFill>
                <a:latin typeface="Verdana" panose="020B0604030504040204" pitchFamily="34" charset="0"/>
                <a:ea typeface="Verdana" panose="020B0604030504040204" pitchFamily="34" charset="0"/>
              </a:rPr>
              <a:t>	</a:t>
            </a:r>
            <a:r>
              <a:rPr lang="en-US" sz="1800" b="1" err="1">
                <a:solidFill>
                  <a:srgbClr val="016482"/>
                </a:solidFill>
                <a:latin typeface="Verdana" panose="020B0604030504040204" pitchFamily="34" charset="0"/>
                <a:ea typeface="Verdana" panose="020B0604030504040204" pitchFamily="34" charset="0"/>
              </a:rPr>
              <a:t>Retroceso</a:t>
            </a:r>
            <a:r>
              <a:rPr lang="en-US" sz="1800" b="1">
                <a:solidFill>
                  <a:srgbClr val="016482"/>
                </a:solidFill>
                <a:latin typeface="Verdana" panose="020B0604030504040204" pitchFamily="34" charset="0"/>
                <a:ea typeface="Verdana" panose="020B0604030504040204" pitchFamily="34" charset="0"/>
              </a:rPr>
              <a:t> </a:t>
            </a:r>
            <a:r>
              <a:rPr lang="en-US" sz="1800" b="1" err="1">
                <a:solidFill>
                  <a:srgbClr val="016482"/>
                </a:solidFill>
                <a:latin typeface="Verdana" panose="020B0604030504040204" pitchFamily="34" charset="0"/>
                <a:ea typeface="Verdana" panose="020B0604030504040204" pitchFamily="34" charset="0"/>
              </a:rPr>
              <a:t>glaciar</a:t>
            </a:r>
            <a:endParaRPr lang="en-US" sz="1800" b="1">
              <a:solidFill>
                <a:srgbClr val="016482"/>
              </a:solidFill>
              <a:latin typeface="Verdana" panose="020B0604030504040204" pitchFamily="34" charset="0"/>
              <a:ea typeface="Verdana" panose="020B0604030504040204" pitchFamily="34" charset="0"/>
            </a:endParaRPr>
          </a:p>
        </p:txBody>
      </p:sp>
      <p:sp>
        <p:nvSpPr>
          <p:cNvPr id="53" name="Marcador de texto 2">
            <a:extLst>
              <a:ext uri="{FF2B5EF4-FFF2-40B4-BE49-F238E27FC236}">
                <a16:creationId xmlns:a16="http://schemas.microsoft.com/office/drawing/2014/main" id="{A971ACA2-2972-4377-AB2E-511980312365}"/>
              </a:ext>
            </a:extLst>
          </p:cNvPr>
          <p:cNvSpPr txBox="1">
            <a:spLocks/>
          </p:cNvSpPr>
          <p:nvPr/>
        </p:nvSpPr>
        <p:spPr>
          <a:xfrm>
            <a:off x="9905674" y="1827275"/>
            <a:ext cx="2189081" cy="5004000"/>
          </a:xfrm>
          <a:prstGeom prst="rect">
            <a:avLst/>
          </a:prstGeom>
          <a:solidFill>
            <a:schemeClr val="bg1">
              <a:alpha val="20000"/>
            </a:schemeClr>
          </a:solidFill>
          <a:ln>
            <a:noFill/>
          </a:ln>
        </p:spPr>
        <p:txBody>
          <a:bodyPr vert="horz" lIns="108000" tIns="180000" rIns="72000" bIns="10800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0C458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800"/>
              </a:spcBef>
              <a:tabLst>
                <a:tab pos="457200" algn="l"/>
              </a:tabLst>
            </a:pPr>
            <a:r>
              <a:rPr lang="en-GB" sz="1500" dirty="0">
                <a:solidFill>
                  <a:schemeClr val="accent1">
                    <a:lumMod val="50000"/>
                  </a:schemeClr>
                </a:solidFill>
                <a:latin typeface="Verdana"/>
                <a:ea typeface="Verdana"/>
              </a:rPr>
              <a:t>30 </a:t>
            </a:r>
            <a:r>
              <a:rPr lang="en-GB" sz="1500" dirty="0" err="1">
                <a:solidFill>
                  <a:schemeClr val="accent1">
                    <a:lumMod val="50000"/>
                  </a:schemeClr>
                </a:solidFill>
                <a:latin typeface="Verdana"/>
                <a:ea typeface="Verdana"/>
              </a:rPr>
              <a:t>años</a:t>
            </a:r>
            <a:r>
              <a:rPr lang="en-GB" sz="1500" dirty="0">
                <a:solidFill>
                  <a:schemeClr val="accent1">
                    <a:lumMod val="50000"/>
                  </a:schemeClr>
                </a:solidFill>
                <a:latin typeface="Verdana"/>
                <a:ea typeface="Verdana"/>
              </a:rPr>
              <a:t> de </a:t>
            </a:r>
            <a:r>
              <a:rPr lang="en-GB" sz="1500" dirty="0" err="1">
                <a:solidFill>
                  <a:schemeClr val="accent1">
                    <a:lumMod val="50000"/>
                  </a:schemeClr>
                </a:solidFill>
                <a:latin typeface="Verdana"/>
                <a:ea typeface="Verdana"/>
              </a:rPr>
              <a:t>deshielo</a:t>
            </a:r>
            <a:r>
              <a:rPr lang="en-GB" sz="1500" dirty="0">
                <a:solidFill>
                  <a:schemeClr val="accent1">
                    <a:lumMod val="50000"/>
                  </a:schemeClr>
                </a:solidFill>
                <a:latin typeface="Verdana"/>
                <a:ea typeface="Verdana"/>
              </a:rPr>
              <a:t> </a:t>
            </a:r>
            <a:r>
              <a:rPr lang="en-GB" sz="1500" dirty="0" err="1">
                <a:solidFill>
                  <a:schemeClr val="accent1">
                    <a:lumMod val="50000"/>
                  </a:schemeClr>
                </a:solidFill>
                <a:latin typeface="Verdana"/>
                <a:ea typeface="Verdana"/>
              </a:rPr>
              <a:t>acelerado</a:t>
            </a:r>
            <a:r>
              <a:rPr lang="en-GB" sz="1500" dirty="0">
                <a:solidFill>
                  <a:schemeClr val="accent1">
                    <a:lumMod val="50000"/>
                  </a:schemeClr>
                </a:solidFill>
                <a:latin typeface="Verdana"/>
                <a:ea typeface="Verdana"/>
              </a:rPr>
              <a:t> </a:t>
            </a:r>
            <a:r>
              <a:rPr lang="en-GB" sz="1500" dirty="0" err="1">
                <a:solidFill>
                  <a:schemeClr val="accent1">
                    <a:lumMod val="50000"/>
                  </a:schemeClr>
                </a:solidFill>
                <a:latin typeface="Verdana"/>
                <a:ea typeface="Verdana"/>
              </a:rPr>
              <a:t>que</a:t>
            </a:r>
            <a:r>
              <a:rPr lang="en-GB" sz="1500" dirty="0">
                <a:solidFill>
                  <a:schemeClr val="accent1">
                    <a:lumMod val="50000"/>
                  </a:schemeClr>
                </a:solidFill>
                <a:latin typeface="Verdana"/>
                <a:ea typeface="Verdana"/>
              </a:rPr>
              <a:t> </a:t>
            </a:r>
            <a:r>
              <a:rPr lang="en-GB" sz="1500" dirty="0" err="1">
                <a:solidFill>
                  <a:schemeClr val="accent1">
                    <a:lumMod val="50000"/>
                  </a:schemeClr>
                </a:solidFill>
                <a:latin typeface="Verdana"/>
                <a:ea typeface="Verdana"/>
              </a:rPr>
              <a:t>afectan</a:t>
            </a:r>
            <a:r>
              <a:rPr lang="en-GB" sz="1500" dirty="0">
                <a:solidFill>
                  <a:schemeClr val="accent1">
                    <a:lumMod val="50000"/>
                  </a:schemeClr>
                </a:solidFill>
                <a:latin typeface="Verdana"/>
                <a:ea typeface="Verdana"/>
              </a:rPr>
              <a:t> el </a:t>
            </a:r>
            <a:r>
              <a:rPr lang="en-GB" sz="1500" dirty="0" err="1">
                <a:solidFill>
                  <a:schemeClr val="accent1">
                    <a:lumMod val="50000"/>
                  </a:schemeClr>
                </a:solidFill>
                <a:latin typeface="Verdana"/>
                <a:ea typeface="Verdana"/>
              </a:rPr>
              <a:t>suministro</a:t>
            </a:r>
            <a:r>
              <a:rPr lang="en-GB" sz="1500" dirty="0">
                <a:solidFill>
                  <a:schemeClr val="accent1">
                    <a:lumMod val="50000"/>
                  </a:schemeClr>
                </a:solidFill>
                <a:latin typeface="Verdana"/>
                <a:ea typeface="Verdana"/>
              </a:rPr>
              <a:t> de </a:t>
            </a:r>
            <a:r>
              <a:rPr lang="en-GB" sz="1500" dirty="0" err="1">
                <a:solidFill>
                  <a:schemeClr val="accent1">
                    <a:lumMod val="50000"/>
                  </a:schemeClr>
                </a:solidFill>
                <a:latin typeface="Verdana"/>
                <a:ea typeface="Verdana"/>
              </a:rPr>
              <a:t>agua</a:t>
            </a:r>
            <a:r>
              <a:rPr lang="en-GB" sz="1500" dirty="0">
                <a:solidFill>
                  <a:schemeClr val="accent1">
                    <a:lumMod val="50000"/>
                  </a:schemeClr>
                </a:solidFill>
                <a:latin typeface="Verdana"/>
                <a:ea typeface="Verdana"/>
              </a:rPr>
              <a:t> en el norte y el centro.</a:t>
            </a:r>
            <a:endParaRPr lang="es-ES" sz="1500" dirty="0">
              <a:solidFill>
                <a:schemeClr val="accent1">
                  <a:lumMod val="50000"/>
                </a:schemeClr>
              </a:solidFill>
              <a:latin typeface="Verdana"/>
              <a:ea typeface="Verdana"/>
            </a:endParaRPr>
          </a:p>
          <a:p>
            <a:pPr>
              <a:lnSpc>
                <a:spcPct val="100000"/>
              </a:lnSpc>
              <a:spcBef>
                <a:spcPts val="800"/>
              </a:spcBef>
            </a:pPr>
            <a:r>
              <a:rPr lang="en-GB" sz="1500" dirty="0">
                <a:solidFill>
                  <a:schemeClr val="accent1">
                    <a:lumMod val="50000"/>
                  </a:schemeClr>
                </a:solidFill>
                <a:latin typeface="Verdana"/>
                <a:ea typeface="Verdana"/>
              </a:rPr>
              <a:t>Se </a:t>
            </a:r>
            <a:r>
              <a:rPr lang="en-GB" sz="1500" dirty="0" err="1">
                <a:solidFill>
                  <a:schemeClr val="accent1">
                    <a:lumMod val="50000"/>
                  </a:schemeClr>
                </a:solidFill>
                <a:latin typeface="Verdana"/>
                <a:ea typeface="Verdana"/>
              </a:rPr>
              <a:t>proyecta</a:t>
            </a:r>
            <a:r>
              <a:rPr lang="en-GB" sz="1500" dirty="0">
                <a:solidFill>
                  <a:schemeClr val="accent1">
                    <a:lumMod val="50000"/>
                  </a:schemeClr>
                </a:solidFill>
                <a:latin typeface="Verdana"/>
                <a:ea typeface="Verdana"/>
              </a:rPr>
              <a:t> </a:t>
            </a:r>
            <a:r>
              <a:rPr lang="en-GB" sz="1500" dirty="0" err="1">
                <a:solidFill>
                  <a:schemeClr val="accent1">
                    <a:lumMod val="50000"/>
                  </a:schemeClr>
                </a:solidFill>
                <a:latin typeface="Verdana"/>
                <a:ea typeface="Verdana"/>
              </a:rPr>
              <a:t>una</a:t>
            </a:r>
            <a:r>
              <a:rPr lang="en-GB" sz="1500" dirty="0">
                <a:solidFill>
                  <a:schemeClr val="accent1">
                    <a:lumMod val="50000"/>
                  </a:schemeClr>
                </a:solidFill>
                <a:latin typeface="Verdana"/>
                <a:ea typeface="Verdana"/>
              </a:rPr>
              <a:t> </a:t>
            </a:r>
            <a:r>
              <a:rPr lang="en-GB" sz="1500" dirty="0" err="1">
                <a:solidFill>
                  <a:schemeClr val="accent1">
                    <a:lumMod val="50000"/>
                  </a:schemeClr>
                </a:solidFill>
                <a:latin typeface="Verdana"/>
                <a:ea typeface="Verdana"/>
              </a:rPr>
              <a:t>pérdida</a:t>
            </a:r>
            <a:r>
              <a:rPr lang="en-GB" sz="1500" dirty="0">
                <a:solidFill>
                  <a:schemeClr val="accent1">
                    <a:lumMod val="50000"/>
                  </a:schemeClr>
                </a:solidFill>
                <a:latin typeface="Verdana"/>
                <a:ea typeface="Verdana"/>
              </a:rPr>
              <a:t> </a:t>
            </a:r>
            <a:r>
              <a:rPr lang="en-GB" sz="1500" dirty="0" err="1">
                <a:solidFill>
                  <a:schemeClr val="accent1">
                    <a:lumMod val="50000"/>
                  </a:schemeClr>
                </a:solidFill>
                <a:latin typeface="Verdana"/>
                <a:ea typeface="Verdana"/>
              </a:rPr>
              <a:t>significativa</a:t>
            </a:r>
            <a:r>
              <a:rPr lang="en-GB" sz="1500" dirty="0">
                <a:solidFill>
                  <a:schemeClr val="accent1">
                    <a:lumMod val="50000"/>
                  </a:schemeClr>
                </a:solidFill>
                <a:latin typeface="Verdana"/>
                <a:ea typeface="Verdana"/>
              </a:rPr>
              <a:t> en la </a:t>
            </a:r>
            <a:r>
              <a:rPr lang="en-GB" sz="1500" dirty="0" err="1">
                <a:solidFill>
                  <a:schemeClr val="accent1">
                    <a:lumMod val="50000"/>
                  </a:schemeClr>
                </a:solidFill>
                <a:latin typeface="Verdana"/>
                <a:ea typeface="Verdana"/>
              </a:rPr>
              <a:t>acumulación</a:t>
            </a:r>
            <a:r>
              <a:rPr lang="en-GB" sz="1500" dirty="0">
                <a:solidFill>
                  <a:schemeClr val="accent1">
                    <a:lumMod val="50000"/>
                  </a:schemeClr>
                </a:solidFill>
                <a:latin typeface="Verdana"/>
                <a:ea typeface="Verdana"/>
              </a:rPr>
              <a:t> </a:t>
            </a:r>
            <a:r>
              <a:rPr lang="en-GB" sz="1500" dirty="0" err="1">
                <a:solidFill>
                  <a:schemeClr val="accent1">
                    <a:lumMod val="50000"/>
                  </a:schemeClr>
                </a:solidFill>
                <a:latin typeface="Verdana"/>
                <a:ea typeface="Verdana"/>
              </a:rPr>
              <a:t>anual</a:t>
            </a:r>
            <a:r>
              <a:rPr lang="en-GB" sz="1500" dirty="0">
                <a:solidFill>
                  <a:schemeClr val="accent1">
                    <a:lumMod val="50000"/>
                  </a:schemeClr>
                </a:solidFill>
                <a:latin typeface="Verdana"/>
                <a:ea typeface="Verdana"/>
              </a:rPr>
              <a:t> de </a:t>
            </a:r>
            <a:r>
              <a:rPr lang="en-GB" sz="1500" dirty="0" err="1">
                <a:solidFill>
                  <a:schemeClr val="accent1">
                    <a:lumMod val="50000"/>
                  </a:schemeClr>
                </a:solidFill>
                <a:latin typeface="Verdana"/>
                <a:ea typeface="Verdana"/>
              </a:rPr>
              <a:t>nieve</a:t>
            </a:r>
            <a:r>
              <a:rPr lang="en-GB" sz="1500" dirty="0">
                <a:solidFill>
                  <a:schemeClr val="accent1">
                    <a:lumMod val="50000"/>
                  </a:schemeClr>
                </a:solidFill>
                <a:latin typeface="Verdana"/>
                <a:ea typeface="Verdana"/>
              </a:rPr>
              <a:t> a lo largo de los Andes.</a:t>
            </a:r>
          </a:p>
          <a:p>
            <a:pPr>
              <a:lnSpc>
                <a:spcPct val="100000"/>
              </a:lnSpc>
              <a:spcBef>
                <a:spcPts val="800"/>
              </a:spcBef>
              <a:tabLst>
                <a:tab pos="457200" algn="l"/>
              </a:tabLst>
            </a:pPr>
            <a:r>
              <a:rPr lang="en-GB" sz="1500" dirty="0" err="1">
                <a:solidFill>
                  <a:schemeClr val="accent1">
                    <a:lumMod val="50000"/>
                  </a:schemeClr>
                </a:solidFill>
                <a:latin typeface="Verdana"/>
                <a:ea typeface="Verdana"/>
              </a:rPr>
              <a:t>Aumentos</a:t>
            </a:r>
            <a:r>
              <a:rPr lang="en-GB" sz="1500" dirty="0">
                <a:solidFill>
                  <a:schemeClr val="accent1">
                    <a:lumMod val="50000"/>
                  </a:schemeClr>
                </a:solidFill>
                <a:latin typeface="Verdana"/>
                <a:ea typeface="Verdana"/>
              </a:rPr>
              <a:t> en las </a:t>
            </a:r>
            <a:r>
              <a:rPr lang="en-GB" sz="1500" dirty="0" err="1">
                <a:solidFill>
                  <a:schemeClr val="accent1">
                    <a:lumMod val="50000"/>
                  </a:schemeClr>
                </a:solidFill>
                <a:latin typeface="Verdana"/>
                <a:ea typeface="Verdana"/>
              </a:rPr>
              <a:t>sequías</a:t>
            </a:r>
            <a:r>
              <a:rPr lang="en-GB" sz="1500" dirty="0">
                <a:solidFill>
                  <a:schemeClr val="accent1">
                    <a:lumMod val="50000"/>
                  </a:schemeClr>
                </a:solidFill>
                <a:latin typeface="Verdana"/>
                <a:ea typeface="Verdana"/>
              </a:rPr>
              <a:t> de </a:t>
            </a:r>
            <a:r>
              <a:rPr lang="en-GB" sz="1500" dirty="0" err="1">
                <a:solidFill>
                  <a:schemeClr val="accent1">
                    <a:lumMod val="50000"/>
                  </a:schemeClr>
                </a:solidFill>
                <a:latin typeface="Verdana"/>
                <a:ea typeface="Verdana"/>
              </a:rPr>
              <a:t>verano</a:t>
            </a:r>
            <a:r>
              <a:rPr lang="en-GB" sz="1500" dirty="0">
                <a:solidFill>
                  <a:schemeClr val="accent1">
                    <a:lumMod val="50000"/>
                  </a:schemeClr>
                </a:solidFill>
                <a:latin typeface="Verdana"/>
                <a:ea typeface="Verdana"/>
              </a:rPr>
              <a:t> </a:t>
            </a:r>
            <a:r>
              <a:rPr lang="en-GB" sz="1500" dirty="0" err="1">
                <a:solidFill>
                  <a:schemeClr val="accent1">
                    <a:lumMod val="50000"/>
                  </a:schemeClr>
                </a:solidFill>
                <a:latin typeface="Verdana"/>
                <a:ea typeface="Verdana"/>
              </a:rPr>
              <a:t>mientras</a:t>
            </a:r>
            <a:r>
              <a:rPr lang="en-GB" sz="1500" dirty="0">
                <a:solidFill>
                  <a:schemeClr val="accent1">
                    <a:lumMod val="50000"/>
                  </a:schemeClr>
                </a:solidFill>
                <a:latin typeface="Verdana"/>
                <a:ea typeface="Verdana"/>
              </a:rPr>
              <a:t> las </a:t>
            </a:r>
            <a:r>
              <a:rPr lang="en-GB" sz="1500" dirty="0" err="1">
                <a:solidFill>
                  <a:schemeClr val="accent1">
                    <a:lumMod val="50000"/>
                  </a:schemeClr>
                </a:solidFill>
                <a:latin typeface="Verdana"/>
                <a:ea typeface="Verdana"/>
              </a:rPr>
              <a:t>reservas</a:t>
            </a:r>
            <a:r>
              <a:rPr lang="en-GB" sz="1500" dirty="0">
                <a:solidFill>
                  <a:schemeClr val="accent1">
                    <a:lumMod val="50000"/>
                  </a:schemeClr>
                </a:solidFill>
                <a:latin typeface="Verdana"/>
                <a:ea typeface="Verdana"/>
              </a:rPr>
              <a:t> de </a:t>
            </a:r>
            <a:r>
              <a:rPr lang="en-GB" sz="1500" dirty="0" err="1">
                <a:solidFill>
                  <a:schemeClr val="accent1">
                    <a:lumMod val="50000"/>
                  </a:schemeClr>
                </a:solidFill>
                <a:latin typeface="Verdana"/>
                <a:ea typeface="Verdana"/>
              </a:rPr>
              <a:t>agua</a:t>
            </a:r>
            <a:r>
              <a:rPr lang="en-GB" sz="1500" dirty="0">
                <a:solidFill>
                  <a:schemeClr val="accent1">
                    <a:lumMod val="50000"/>
                  </a:schemeClr>
                </a:solidFill>
                <a:latin typeface="Verdana"/>
                <a:ea typeface="Verdana"/>
              </a:rPr>
              <a:t> para </a:t>
            </a:r>
            <a:r>
              <a:rPr lang="en-GB" sz="1500" dirty="0" err="1">
                <a:solidFill>
                  <a:schemeClr val="accent1">
                    <a:lumMod val="50000"/>
                  </a:schemeClr>
                </a:solidFill>
                <a:latin typeface="Verdana"/>
                <a:ea typeface="Verdana"/>
              </a:rPr>
              <a:t>consumo</a:t>
            </a:r>
            <a:r>
              <a:rPr lang="en-GB" sz="1500" dirty="0">
                <a:solidFill>
                  <a:schemeClr val="accent1">
                    <a:lumMod val="50000"/>
                  </a:schemeClr>
                </a:solidFill>
                <a:latin typeface="Verdana"/>
                <a:ea typeface="Verdana"/>
              </a:rPr>
              <a:t> </a:t>
            </a:r>
            <a:r>
              <a:rPr lang="en-GB" sz="1500" dirty="0" err="1">
                <a:solidFill>
                  <a:schemeClr val="accent1">
                    <a:lumMod val="50000"/>
                  </a:schemeClr>
                </a:solidFill>
                <a:latin typeface="Verdana"/>
                <a:ea typeface="Verdana"/>
              </a:rPr>
              <a:t>humano</a:t>
            </a:r>
            <a:r>
              <a:rPr lang="en-GB" sz="1500" dirty="0">
                <a:solidFill>
                  <a:schemeClr val="accent1">
                    <a:lumMod val="50000"/>
                  </a:schemeClr>
                </a:solidFill>
                <a:latin typeface="Verdana"/>
                <a:ea typeface="Verdana"/>
              </a:rPr>
              <a:t>, </a:t>
            </a:r>
            <a:r>
              <a:rPr lang="en-GB" sz="1500" dirty="0" err="1">
                <a:solidFill>
                  <a:schemeClr val="accent1">
                    <a:lumMod val="50000"/>
                  </a:schemeClr>
                </a:solidFill>
                <a:latin typeface="Verdana"/>
                <a:ea typeface="Verdana"/>
              </a:rPr>
              <a:t>ecosistemas</a:t>
            </a:r>
            <a:r>
              <a:rPr lang="en-GB" sz="1500" dirty="0">
                <a:solidFill>
                  <a:schemeClr val="accent1">
                    <a:lumMod val="50000"/>
                  </a:schemeClr>
                </a:solidFill>
                <a:latin typeface="Verdana"/>
                <a:ea typeface="Verdana"/>
              </a:rPr>
              <a:t> y </a:t>
            </a:r>
            <a:r>
              <a:rPr lang="en-GB" sz="1500" dirty="0" err="1">
                <a:solidFill>
                  <a:schemeClr val="accent1">
                    <a:lumMod val="50000"/>
                  </a:schemeClr>
                </a:solidFill>
                <a:latin typeface="Verdana"/>
                <a:ea typeface="Verdana"/>
              </a:rPr>
              <a:t>agricultura</a:t>
            </a:r>
            <a:r>
              <a:rPr lang="en-GB" sz="1500" dirty="0">
                <a:solidFill>
                  <a:schemeClr val="accent1">
                    <a:lumMod val="50000"/>
                  </a:schemeClr>
                </a:solidFill>
                <a:latin typeface="Verdana"/>
                <a:ea typeface="Verdana"/>
              </a:rPr>
              <a:t> </a:t>
            </a:r>
            <a:r>
              <a:rPr lang="en-GB" sz="1500" dirty="0" err="1">
                <a:solidFill>
                  <a:schemeClr val="accent1">
                    <a:lumMod val="50000"/>
                  </a:schemeClr>
                </a:solidFill>
                <a:latin typeface="Verdana"/>
                <a:ea typeface="Verdana"/>
              </a:rPr>
              <a:t>están</a:t>
            </a:r>
            <a:r>
              <a:rPr lang="en-GB" sz="1500" dirty="0">
                <a:solidFill>
                  <a:schemeClr val="accent1">
                    <a:lumMod val="50000"/>
                  </a:schemeClr>
                </a:solidFill>
                <a:latin typeface="Verdana"/>
                <a:ea typeface="Verdana"/>
              </a:rPr>
              <a:t> en </a:t>
            </a:r>
            <a:r>
              <a:rPr lang="en-GB" sz="1500" dirty="0" err="1">
                <a:solidFill>
                  <a:schemeClr val="accent1">
                    <a:lumMod val="50000"/>
                  </a:schemeClr>
                </a:solidFill>
                <a:latin typeface="Verdana"/>
                <a:ea typeface="Verdana"/>
              </a:rPr>
              <a:t>riesgo</a:t>
            </a:r>
            <a:r>
              <a:rPr lang="en-GB" sz="1500" dirty="0">
                <a:solidFill>
                  <a:schemeClr val="accent1">
                    <a:lumMod val="50000"/>
                  </a:schemeClr>
                </a:solidFill>
                <a:latin typeface="Verdana"/>
                <a:ea typeface="Verdana"/>
              </a:rPr>
              <a:t>.</a:t>
            </a:r>
          </a:p>
          <a:p>
            <a:pPr lvl="0">
              <a:lnSpc>
                <a:spcPct val="100000"/>
              </a:lnSpc>
              <a:spcBef>
                <a:spcPts val="800"/>
              </a:spcBef>
              <a:spcAft>
                <a:spcPts val="800"/>
              </a:spcAft>
              <a:tabLst>
                <a:tab pos="457200" algn="l"/>
              </a:tabLst>
            </a:pPr>
            <a:endParaRPr lang="en-GB" sz="1450" dirty="0">
              <a:latin typeface="Verdana"/>
              <a:ea typeface="Verdana"/>
            </a:endParaRPr>
          </a:p>
        </p:txBody>
      </p:sp>
      <p:cxnSp>
        <p:nvCxnSpPr>
          <p:cNvPr id="11" name="Conector recto 10">
            <a:extLst>
              <a:ext uri="{FF2B5EF4-FFF2-40B4-BE49-F238E27FC236}">
                <a16:creationId xmlns:a16="http://schemas.microsoft.com/office/drawing/2014/main" id="{CA57E0D4-4B37-4D2E-8510-EDA8DCF91F23}"/>
              </a:ext>
            </a:extLst>
          </p:cNvPr>
          <p:cNvCxnSpPr/>
          <p:nvPr/>
        </p:nvCxnSpPr>
        <p:spPr>
          <a:xfrm>
            <a:off x="4063722" y="1837069"/>
            <a:ext cx="0" cy="4922682"/>
          </a:xfrm>
          <a:prstGeom prst="line">
            <a:avLst/>
          </a:prstGeom>
          <a:ln>
            <a:solidFill>
              <a:srgbClr val="74ABAD"/>
            </a:solidFill>
          </a:ln>
        </p:spPr>
        <p:style>
          <a:lnRef idx="1">
            <a:schemeClr val="accent1"/>
          </a:lnRef>
          <a:fillRef idx="0">
            <a:schemeClr val="accent1"/>
          </a:fillRef>
          <a:effectRef idx="0">
            <a:schemeClr val="accent1"/>
          </a:effectRef>
          <a:fontRef idx="minor">
            <a:schemeClr val="tx1"/>
          </a:fontRef>
        </p:style>
      </p:cxnSp>
      <p:cxnSp>
        <p:nvCxnSpPr>
          <p:cNvPr id="62" name="Conector recto 61">
            <a:extLst>
              <a:ext uri="{FF2B5EF4-FFF2-40B4-BE49-F238E27FC236}">
                <a16:creationId xmlns:a16="http://schemas.microsoft.com/office/drawing/2014/main" id="{19B0BE03-8CC5-4623-9444-E845E3535C58}"/>
              </a:ext>
            </a:extLst>
          </p:cNvPr>
          <p:cNvCxnSpPr/>
          <p:nvPr/>
        </p:nvCxnSpPr>
        <p:spPr>
          <a:xfrm>
            <a:off x="8030552" y="1843554"/>
            <a:ext cx="0" cy="4922682"/>
          </a:xfrm>
          <a:prstGeom prst="line">
            <a:avLst/>
          </a:prstGeom>
          <a:ln>
            <a:solidFill>
              <a:srgbClr val="74ABAD"/>
            </a:solidFill>
          </a:ln>
        </p:spPr>
        <p:style>
          <a:lnRef idx="1">
            <a:schemeClr val="accent1"/>
          </a:lnRef>
          <a:fillRef idx="0">
            <a:schemeClr val="accent1"/>
          </a:fillRef>
          <a:effectRef idx="0">
            <a:schemeClr val="accent1"/>
          </a:effectRef>
          <a:fontRef idx="minor">
            <a:schemeClr val="tx1"/>
          </a:fontRef>
        </p:style>
      </p:cxnSp>
      <p:sp>
        <p:nvSpPr>
          <p:cNvPr id="29" name="Elipse 28">
            <a:extLst>
              <a:ext uri="{FF2B5EF4-FFF2-40B4-BE49-F238E27FC236}">
                <a16:creationId xmlns:a16="http://schemas.microsoft.com/office/drawing/2014/main" id="{96040B22-F046-4CF1-9AEE-8E4DC1CE6DD4}"/>
              </a:ext>
            </a:extLst>
          </p:cNvPr>
          <p:cNvSpPr>
            <a:spLocks noChangeAspect="1"/>
          </p:cNvSpPr>
          <p:nvPr/>
        </p:nvSpPr>
        <p:spPr>
          <a:xfrm>
            <a:off x="534765" y="1441480"/>
            <a:ext cx="360000" cy="360000"/>
          </a:xfrm>
          <a:prstGeom prst="ellipse">
            <a:avLst/>
          </a:prstGeom>
          <a:solidFill>
            <a:srgbClr val="0164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34" name="Elipse 33">
            <a:extLst>
              <a:ext uri="{FF2B5EF4-FFF2-40B4-BE49-F238E27FC236}">
                <a16:creationId xmlns:a16="http://schemas.microsoft.com/office/drawing/2014/main" id="{D1A07D51-3DC8-49FE-B8FB-7BFFC6CCB16A}"/>
              </a:ext>
            </a:extLst>
          </p:cNvPr>
          <p:cNvSpPr>
            <a:spLocks/>
          </p:cNvSpPr>
          <p:nvPr/>
        </p:nvSpPr>
        <p:spPr>
          <a:xfrm>
            <a:off x="4499971" y="1441480"/>
            <a:ext cx="360000" cy="360000"/>
          </a:xfrm>
          <a:prstGeom prst="ellipse">
            <a:avLst/>
          </a:prstGeom>
          <a:solidFill>
            <a:srgbClr val="0164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42" name="Elipse 41">
            <a:extLst>
              <a:ext uri="{FF2B5EF4-FFF2-40B4-BE49-F238E27FC236}">
                <a16:creationId xmlns:a16="http://schemas.microsoft.com/office/drawing/2014/main" id="{13C45578-2EA2-474A-A1F2-06B4F8B3EDBE}"/>
              </a:ext>
            </a:extLst>
          </p:cNvPr>
          <p:cNvSpPr>
            <a:spLocks noChangeAspect="1"/>
          </p:cNvSpPr>
          <p:nvPr/>
        </p:nvSpPr>
        <p:spPr>
          <a:xfrm>
            <a:off x="8472763" y="1438439"/>
            <a:ext cx="360284" cy="360000"/>
          </a:xfrm>
          <a:prstGeom prst="ellipse">
            <a:avLst/>
          </a:prstGeom>
          <a:solidFill>
            <a:srgbClr val="0164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grpSp>
        <p:nvGrpSpPr>
          <p:cNvPr id="5" name="Grupo 4">
            <a:extLst>
              <a:ext uri="{FF2B5EF4-FFF2-40B4-BE49-F238E27FC236}">
                <a16:creationId xmlns:a16="http://schemas.microsoft.com/office/drawing/2014/main" id="{A7E100C8-E4EF-4CED-8B48-4606B7959F02}"/>
              </a:ext>
            </a:extLst>
          </p:cNvPr>
          <p:cNvGrpSpPr/>
          <p:nvPr/>
        </p:nvGrpSpPr>
        <p:grpSpPr>
          <a:xfrm>
            <a:off x="34991" y="1856006"/>
            <a:ext cx="3977213" cy="5005895"/>
            <a:chOff x="34991" y="1793751"/>
            <a:chExt cx="3977213" cy="5005895"/>
          </a:xfrm>
        </p:grpSpPr>
        <p:pic>
          <p:nvPicPr>
            <p:cNvPr id="63" name="Imagen 62">
              <a:extLst>
                <a:ext uri="{FF2B5EF4-FFF2-40B4-BE49-F238E27FC236}">
                  <a16:creationId xmlns:a16="http://schemas.microsoft.com/office/drawing/2014/main" id="{DF9A9011-788A-4FED-8996-DADE2785015B}"/>
                </a:ext>
              </a:extLst>
            </p:cNvPr>
            <p:cNvPicPr>
              <a:picLocks noChangeAspect="1"/>
            </p:cNvPicPr>
            <p:nvPr/>
          </p:nvPicPr>
          <p:blipFill rotWithShape="1">
            <a:blip r:embed="rId4">
              <a:clrChange>
                <a:clrFrom>
                  <a:srgbClr val="E5EAEC"/>
                </a:clrFrom>
                <a:clrTo>
                  <a:srgbClr val="E5EAEC">
                    <a:alpha val="0"/>
                  </a:srgbClr>
                </a:clrTo>
              </a:clrChange>
            </a:blip>
            <a:srcRect l="5791" t="1433" r="34457" b="1244"/>
            <a:stretch/>
          </p:blipFill>
          <p:spPr>
            <a:xfrm>
              <a:off x="34991" y="1793751"/>
              <a:ext cx="3977213" cy="5005895"/>
            </a:xfrm>
            <a:prstGeom prst="rect">
              <a:avLst/>
            </a:prstGeom>
          </p:spPr>
        </p:pic>
        <p:sp>
          <p:nvSpPr>
            <p:cNvPr id="23" name="CuadroTexto 22">
              <a:extLst>
                <a:ext uri="{FF2B5EF4-FFF2-40B4-BE49-F238E27FC236}">
                  <a16:creationId xmlns:a16="http://schemas.microsoft.com/office/drawing/2014/main" id="{2EE054E9-02E7-45E8-8C88-42F07971D735}"/>
                </a:ext>
              </a:extLst>
            </p:cNvPr>
            <p:cNvSpPr txBox="1"/>
            <p:nvPr/>
          </p:nvSpPr>
          <p:spPr>
            <a:xfrm>
              <a:off x="894041" y="3454747"/>
              <a:ext cx="1054088" cy="553998"/>
            </a:xfrm>
            <a:prstGeom prst="rect">
              <a:avLst/>
            </a:prstGeom>
            <a:solidFill>
              <a:srgbClr val="F5F5F5"/>
            </a:solidFill>
          </p:spPr>
          <p:txBody>
            <a:bodyPr wrap="square" lIns="91440" tIns="45720" rIns="91440" bIns="45720" rtlCol="0" anchor="t">
              <a:spAutoFit/>
            </a:bodyPr>
            <a:lstStyle/>
            <a:p>
              <a:r>
                <a:rPr lang="es-CL" sz="1000" b="1" dirty="0"/>
                <a:t>CAMBIO EN LA  FRECUENCIA DE SEQUÍAS (%)</a:t>
              </a:r>
            </a:p>
          </p:txBody>
        </p:sp>
      </p:grpSp>
      <p:grpSp>
        <p:nvGrpSpPr>
          <p:cNvPr id="3" name="Grupo 2">
            <a:extLst>
              <a:ext uri="{FF2B5EF4-FFF2-40B4-BE49-F238E27FC236}">
                <a16:creationId xmlns:a16="http://schemas.microsoft.com/office/drawing/2014/main" id="{D43BFA40-B458-4657-98D2-E46898CC1A94}"/>
              </a:ext>
            </a:extLst>
          </p:cNvPr>
          <p:cNvGrpSpPr/>
          <p:nvPr/>
        </p:nvGrpSpPr>
        <p:grpSpPr>
          <a:xfrm>
            <a:off x="4179474" y="1833254"/>
            <a:ext cx="3851078" cy="5004000"/>
            <a:chOff x="4179474" y="1833254"/>
            <a:chExt cx="3851078" cy="5004000"/>
          </a:xfrm>
        </p:grpSpPr>
        <p:grpSp>
          <p:nvGrpSpPr>
            <p:cNvPr id="59" name="Grupo 58">
              <a:extLst>
                <a:ext uri="{FF2B5EF4-FFF2-40B4-BE49-F238E27FC236}">
                  <a16:creationId xmlns:a16="http://schemas.microsoft.com/office/drawing/2014/main" id="{71F8C0E9-0547-4B21-8C06-5FA6C59CB7FD}"/>
                </a:ext>
              </a:extLst>
            </p:cNvPr>
            <p:cNvGrpSpPr/>
            <p:nvPr/>
          </p:nvGrpSpPr>
          <p:grpSpPr>
            <a:xfrm>
              <a:off x="4179474" y="1833254"/>
              <a:ext cx="3851078" cy="5004000"/>
              <a:chOff x="233651" y="1842822"/>
              <a:chExt cx="3851078" cy="5004000"/>
            </a:xfrm>
          </p:grpSpPr>
          <p:pic>
            <p:nvPicPr>
              <p:cNvPr id="60" name="Imagen 59">
                <a:extLst>
                  <a:ext uri="{FF2B5EF4-FFF2-40B4-BE49-F238E27FC236}">
                    <a16:creationId xmlns:a16="http://schemas.microsoft.com/office/drawing/2014/main" id="{D5F44318-41CD-4D28-8A43-48325DB9EF62}"/>
                  </a:ext>
                </a:extLst>
              </p:cNvPr>
              <p:cNvPicPr>
                <a:picLocks noChangeAspect="1"/>
              </p:cNvPicPr>
              <p:nvPr/>
            </p:nvPicPr>
            <p:blipFill rotWithShape="1">
              <a:blip r:embed="rId5">
                <a:clrChange>
                  <a:clrFrom>
                    <a:srgbClr val="E5EAEC"/>
                  </a:clrFrom>
                  <a:clrTo>
                    <a:srgbClr val="E5EAEC">
                      <a:alpha val="0"/>
                    </a:srgbClr>
                  </a:clrTo>
                </a:clrChange>
              </a:blip>
              <a:srcRect l="4185" t="1371" r="38459" b="1371"/>
              <a:stretch/>
            </p:blipFill>
            <p:spPr>
              <a:xfrm>
                <a:off x="265780" y="1842822"/>
                <a:ext cx="3818949" cy="5004000"/>
              </a:xfrm>
              <a:prstGeom prst="rect">
                <a:avLst/>
              </a:prstGeom>
            </p:spPr>
          </p:pic>
          <p:sp>
            <p:nvSpPr>
              <p:cNvPr id="61" name="Rectángulo 60">
                <a:extLst>
                  <a:ext uri="{FF2B5EF4-FFF2-40B4-BE49-F238E27FC236}">
                    <a16:creationId xmlns:a16="http://schemas.microsoft.com/office/drawing/2014/main" id="{6E03E4A8-D8C4-43C8-BF89-815F0B9482EF}"/>
                  </a:ext>
                </a:extLst>
              </p:cNvPr>
              <p:cNvSpPr/>
              <p:nvPr/>
            </p:nvSpPr>
            <p:spPr>
              <a:xfrm>
                <a:off x="233651" y="1910220"/>
                <a:ext cx="359301" cy="18205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grpSp>
        <p:sp>
          <p:nvSpPr>
            <p:cNvPr id="24" name="CuadroTexto 23">
              <a:extLst>
                <a:ext uri="{FF2B5EF4-FFF2-40B4-BE49-F238E27FC236}">
                  <a16:creationId xmlns:a16="http://schemas.microsoft.com/office/drawing/2014/main" id="{8B6FA425-6B42-466D-86B3-FB55FFAF2A29}"/>
                </a:ext>
              </a:extLst>
            </p:cNvPr>
            <p:cNvSpPr txBox="1"/>
            <p:nvPr/>
          </p:nvSpPr>
          <p:spPr>
            <a:xfrm>
              <a:off x="4954023" y="3394825"/>
              <a:ext cx="1141977" cy="707886"/>
            </a:xfrm>
            <a:prstGeom prst="rect">
              <a:avLst/>
            </a:prstGeom>
            <a:solidFill>
              <a:srgbClr val="F5F5F5"/>
            </a:solidFill>
          </p:spPr>
          <p:txBody>
            <a:bodyPr wrap="square" lIns="91440" tIns="45720" rIns="91440" bIns="45720" rtlCol="0" anchor="t">
              <a:spAutoFit/>
            </a:bodyPr>
            <a:lstStyle/>
            <a:p>
              <a:r>
                <a:rPr lang="es-CL" sz="1000" b="1"/>
                <a:t>AUMENTO </a:t>
              </a:r>
              <a:endParaRPr lang="es-CL" sz="1000" b="1">
                <a:ea typeface="Calibri"/>
                <a:cs typeface="Calibri"/>
              </a:endParaRPr>
            </a:p>
            <a:p>
              <a:r>
                <a:rPr lang="es-CL" sz="1000" b="1"/>
                <a:t>EN DÍAS CONSECUTIVOS &gt;30°C</a:t>
              </a:r>
              <a:r>
                <a:rPr lang="es-CL" sz="1000"/>
                <a:t> </a:t>
              </a:r>
              <a:endParaRPr lang="es-CL" sz="1000">
                <a:ea typeface="Calibri"/>
                <a:cs typeface="Calibri"/>
              </a:endParaRPr>
            </a:p>
          </p:txBody>
        </p:sp>
      </p:grpSp>
      <p:sp>
        <p:nvSpPr>
          <p:cNvPr id="33" name="Marcador de texto 2">
            <a:extLst>
              <a:ext uri="{FF2B5EF4-FFF2-40B4-BE49-F238E27FC236}">
                <a16:creationId xmlns:a16="http://schemas.microsoft.com/office/drawing/2014/main" id="{2CB9AF26-1C6D-4835-9963-5780C656F726}"/>
              </a:ext>
            </a:extLst>
          </p:cNvPr>
          <p:cNvSpPr txBox="1">
            <a:spLocks/>
          </p:cNvSpPr>
          <p:nvPr/>
        </p:nvSpPr>
        <p:spPr>
          <a:xfrm>
            <a:off x="5897777" y="1858143"/>
            <a:ext cx="2088000" cy="5004000"/>
          </a:xfrm>
          <a:prstGeom prst="rect">
            <a:avLst/>
          </a:prstGeom>
          <a:solidFill>
            <a:schemeClr val="bg1">
              <a:alpha val="20000"/>
            </a:schemeClr>
          </a:solidFill>
          <a:ln>
            <a:noFill/>
          </a:ln>
        </p:spPr>
        <p:txBody>
          <a:bodyPr vert="horz" lIns="108000" tIns="180000" rIns="72000" bIns="10800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0C458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500" dirty="0">
                <a:solidFill>
                  <a:schemeClr val="accent1">
                    <a:lumMod val="50000"/>
                  </a:schemeClr>
                </a:solidFill>
                <a:latin typeface="Verdana"/>
                <a:ea typeface="Verdana"/>
              </a:rPr>
              <a:t>Se </a:t>
            </a:r>
            <a:r>
              <a:rPr lang="en-US" sz="1500" dirty="0" err="1">
                <a:solidFill>
                  <a:schemeClr val="accent1">
                    <a:lumMod val="50000"/>
                  </a:schemeClr>
                </a:solidFill>
                <a:latin typeface="Verdana"/>
                <a:ea typeface="Verdana"/>
              </a:rPr>
              <a:t>proyecta</a:t>
            </a:r>
            <a:r>
              <a:rPr lang="en-US" sz="1500" dirty="0">
                <a:solidFill>
                  <a:schemeClr val="accent1">
                    <a:lumMod val="50000"/>
                  </a:schemeClr>
                </a:solidFill>
                <a:latin typeface="Verdana"/>
                <a:ea typeface="Verdana"/>
              </a:rPr>
              <a:t> el </a:t>
            </a:r>
            <a:r>
              <a:rPr lang="en-US" sz="1500" dirty="0" err="1">
                <a:solidFill>
                  <a:schemeClr val="accent1">
                    <a:lumMod val="50000"/>
                  </a:schemeClr>
                </a:solidFill>
                <a:latin typeface="Verdana"/>
                <a:ea typeface="Verdana"/>
              </a:rPr>
              <a:t>aumento</a:t>
            </a:r>
            <a:r>
              <a:rPr lang="en-US" sz="1500" dirty="0">
                <a:solidFill>
                  <a:schemeClr val="accent1">
                    <a:lumMod val="50000"/>
                  </a:schemeClr>
                </a:solidFill>
                <a:latin typeface="Verdana"/>
                <a:ea typeface="Verdana"/>
              </a:rPr>
              <a:t> </a:t>
            </a:r>
            <a:r>
              <a:rPr lang="en-US" sz="1500" dirty="0" err="1">
                <a:solidFill>
                  <a:schemeClr val="accent1">
                    <a:lumMod val="50000"/>
                  </a:schemeClr>
                </a:solidFill>
                <a:latin typeface="Verdana"/>
                <a:ea typeface="Verdana"/>
              </a:rPr>
              <a:t>más</a:t>
            </a:r>
            <a:r>
              <a:rPr lang="en-US" sz="1500" dirty="0">
                <a:solidFill>
                  <a:schemeClr val="accent1">
                    <a:lumMod val="50000"/>
                  </a:schemeClr>
                </a:solidFill>
                <a:latin typeface="Verdana"/>
                <a:ea typeface="Verdana"/>
              </a:rPr>
              <a:t> </a:t>
            </a:r>
            <a:r>
              <a:rPr lang="en-US" sz="1500" dirty="0" err="1">
                <a:solidFill>
                  <a:schemeClr val="accent1">
                    <a:lumMod val="50000"/>
                  </a:schemeClr>
                </a:solidFill>
                <a:latin typeface="Verdana"/>
                <a:ea typeface="Verdana"/>
              </a:rPr>
              <a:t>crítico</a:t>
            </a:r>
            <a:r>
              <a:rPr lang="en-US" sz="1500" dirty="0">
                <a:solidFill>
                  <a:schemeClr val="accent1">
                    <a:lumMod val="50000"/>
                  </a:schemeClr>
                </a:solidFill>
                <a:latin typeface="Verdana"/>
                <a:ea typeface="Verdana"/>
              </a:rPr>
              <a:t> en la </a:t>
            </a:r>
            <a:r>
              <a:rPr lang="en-US" sz="1500" dirty="0" err="1">
                <a:solidFill>
                  <a:schemeClr val="accent1">
                    <a:lumMod val="50000"/>
                  </a:schemeClr>
                </a:solidFill>
                <a:latin typeface="Verdana"/>
                <a:ea typeface="Verdana"/>
              </a:rPr>
              <a:t>frecuencia</a:t>
            </a:r>
            <a:r>
              <a:rPr lang="en-US" sz="1500" dirty="0">
                <a:solidFill>
                  <a:schemeClr val="accent1">
                    <a:lumMod val="50000"/>
                  </a:schemeClr>
                </a:solidFill>
                <a:latin typeface="Verdana"/>
                <a:ea typeface="Verdana"/>
              </a:rPr>
              <a:t> de </a:t>
            </a:r>
            <a:r>
              <a:rPr lang="en-US" sz="1500" dirty="0" err="1">
                <a:solidFill>
                  <a:schemeClr val="accent1">
                    <a:lumMod val="50000"/>
                  </a:schemeClr>
                </a:solidFill>
                <a:latin typeface="Verdana"/>
                <a:ea typeface="Verdana"/>
              </a:rPr>
              <a:t>olas</a:t>
            </a:r>
            <a:r>
              <a:rPr lang="en-US" sz="1500" dirty="0">
                <a:solidFill>
                  <a:schemeClr val="accent1">
                    <a:lumMod val="50000"/>
                  </a:schemeClr>
                </a:solidFill>
                <a:latin typeface="Verdana"/>
                <a:ea typeface="Verdana"/>
              </a:rPr>
              <a:t> de </a:t>
            </a:r>
            <a:r>
              <a:rPr lang="en-US" sz="1500" dirty="0" err="1">
                <a:solidFill>
                  <a:schemeClr val="accent1">
                    <a:lumMod val="50000"/>
                  </a:schemeClr>
                </a:solidFill>
                <a:latin typeface="Verdana"/>
                <a:ea typeface="Verdana"/>
              </a:rPr>
              <a:t>calor</a:t>
            </a:r>
            <a:r>
              <a:rPr lang="en-US" sz="1500" dirty="0">
                <a:solidFill>
                  <a:schemeClr val="accent1">
                    <a:lumMod val="50000"/>
                  </a:schemeClr>
                </a:solidFill>
                <a:latin typeface="Verdana"/>
                <a:ea typeface="Verdana"/>
              </a:rPr>
              <a:t> en la </a:t>
            </a:r>
            <a:r>
              <a:rPr lang="en-US" sz="1500" dirty="0" err="1">
                <a:solidFill>
                  <a:schemeClr val="accent1">
                    <a:lumMod val="50000"/>
                  </a:schemeClr>
                </a:solidFill>
                <a:latin typeface="Verdana"/>
                <a:ea typeface="Verdana"/>
              </a:rPr>
              <a:t>Pampa</a:t>
            </a:r>
            <a:r>
              <a:rPr lang="en-US" sz="1500" dirty="0">
                <a:solidFill>
                  <a:schemeClr val="accent1">
                    <a:lumMod val="50000"/>
                  </a:schemeClr>
                </a:solidFill>
                <a:latin typeface="Verdana"/>
                <a:ea typeface="Verdana"/>
              </a:rPr>
              <a:t> del Norte y el Altiplano.</a:t>
            </a:r>
            <a:endParaRPr lang="es-ES" sz="1500" dirty="0">
              <a:solidFill>
                <a:schemeClr val="accent1">
                  <a:lumMod val="50000"/>
                </a:schemeClr>
              </a:solidFill>
            </a:endParaRPr>
          </a:p>
          <a:p>
            <a:pPr>
              <a:lnSpc>
                <a:spcPct val="100000"/>
              </a:lnSpc>
            </a:pPr>
            <a:r>
              <a:rPr lang="en-US" sz="1500" dirty="0">
                <a:solidFill>
                  <a:schemeClr val="accent1">
                    <a:lumMod val="50000"/>
                  </a:schemeClr>
                </a:solidFill>
                <a:latin typeface="Verdana"/>
                <a:ea typeface="Verdana"/>
              </a:rPr>
              <a:t>El valle central </a:t>
            </a:r>
            <a:r>
              <a:rPr lang="en-US" sz="1500" dirty="0" err="1">
                <a:solidFill>
                  <a:schemeClr val="accent1">
                    <a:lumMod val="50000"/>
                  </a:schemeClr>
                </a:solidFill>
                <a:latin typeface="Verdana"/>
                <a:ea typeface="Verdana"/>
              </a:rPr>
              <a:t>podría</a:t>
            </a:r>
            <a:r>
              <a:rPr lang="en-US" sz="1500" dirty="0">
                <a:solidFill>
                  <a:schemeClr val="accent1">
                    <a:lumMod val="50000"/>
                  </a:schemeClr>
                </a:solidFill>
                <a:latin typeface="Verdana"/>
                <a:ea typeface="Verdana"/>
              </a:rPr>
              <a:t> </a:t>
            </a:r>
            <a:r>
              <a:rPr lang="en-US" sz="1500" dirty="0" err="1">
                <a:solidFill>
                  <a:schemeClr val="accent1">
                    <a:lumMod val="50000"/>
                  </a:schemeClr>
                </a:solidFill>
                <a:latin typeface="Verdana"/>
                <a:ea typeface="Verdana"/>
              </a:rPr>
              <a:t>experimentar</a:t>
            </a:r>
            <a:r>
              <a:rPr lang="en-US" sz="1500" dirty="0">
                <a:solidFill>
                  <a:schemeClr val="accent1">
                    <a:lumMod val="50000"/>
                  </a:schemeClr>
                </a:solidFill>
                <a:latin typeface="Verdana"/>
                <a:ea typeface="Verdana"/>
              </a:rPr>
              <a:t> </a:t>
            </a:r>
            <a:r>
              <a:rPr lang="en-US" sz="1500" dirty="0" err="1">
                <a:solidFill>
                  <a:schemeClr val="accent1">
                    <a:lumMod val="50000"/>
                  </a:schemeClr>
                </a:solidFill>
                <a:latin typeface="Verdana"/>
                <a:ea typeface="Verdana"/>
              </a:rPr>
              <a:t>entre</a:t>
            </a:r>
            <a:r>
              <a:rPr lang="en-US" sz="1500" dirty="0">
                <a:solidFill>
                  <a:schemeClr val="accent1">
                    <a:lumMod val="50000"/>
                  </a:schemeClr>
                </a:solidFill>
                <a:latin typeface="Verdana"/>
                <a:ea typeface="Verdana"/>
              </a:rPr>
              <a:t> 10 y 80 </a:t>
            </a:r>
            <a:r>
              <a:rPr lang="en-US" sz="1500" dirty="0" err="1">
                <a:solidFill>
                  <a:schemeClr val="accent1">
                    <a:lumMod val="50000"/>
                  </a:schemeClr>
                </a:solidFill>
                <a:latin typeface="Verdana"/>
                <a:ea typeface="Verdana"/>
              </a:rPr>
              <a:t>días</a:t>
            </a:r>
            <a:r>
              <a:rPr lang="en-US" sz="1500" dirty="0">
                <a:solidFill>
                  <a:schemeClr val="accent1">
                    <a:lumMod val="50000"/>
                  </a:schemeClr>
                </a:solidFill>
                <a:latin typeface="Verdana"/>
                <a:ea typeface="Verdana"/>
              </a:rPr>
              <a:t> </a:t>
            </a:r>
            <a:r>
              <a:rPr lang="en-US" sz="1500" dirty="0" err="1">
                <a:solidFill>
                  <a:schemeClr val="accent1">
                    <a:lumMod val="50000"/>
                  </a:schemeClr>
                </a:solidFill>
                <a:latin typeface="Verdana"/>
                <a:ea typeface="Verdana"/>
              </a:rPr>
              <a:t>consecutivos</a:t>
            </a:r>
            <a:r>
              <a:rPr lang="en-US" sz="1500" dirty="0">
                <a:solidFill>
                  <a:schemeClr val="accent1">
                    <a:lumMod val="50000"/>
                  </a:schemeClr>
                </a:solidFill>
                <a:latin typeface="Verdana"/>
                <a:ea typeface="Verdana"/>
              </a:rPr>
              <a:t> </a:t>
            </a:r>
            <a:r>
              <a:rPr lang="en-US" sz="1500" dirty="0" err="1">
                <a:solidFill>
                  <a:schemeClr val="accent1">
                    <a:lumMod val="50000"/>
                  </a:schemeClr>
                </a:solidFill>
                <a:latin typeface="Verdana"/>
                <a:ea typeface="Verdana"/>
              </a:rPr>
              <a:t>más</a:t>
            </a:r>
            <a:r>
              <a:rPr lang="en-US" sz="1500" dirty="0">
                <a:solidFill>
                  <a:schemeClr val="accent1">
                    <a:lumMod val="50000"/>
                  </a:schemeClr>
                </a:solidFill>
                <a:latin typeface="Verdana"/>
                <a:ea typeface="Verdana"/>
              </a:rPr>
              <a:t> de </a:t>
            </a:r>
            <a:r>
              <a:rPr lang="en-US" sz="1500" dirty="0" err="1">
                <a:solidFill>
                  <a:schemeClr val="accent1">
                    <a:lumMod val="50000"/>
                  </a:schemeClr>
                </a:solidFill>
                <a:latin typeface="Verdana"/>
                <a:ea typeface="Verdana"/>
              </a:rPr>
              <a:t>calor</a:t>
            </a:r>
            <a:r>
              <a:rPr lang="en-US" sz="1500" dirty="0">
                <a:solidFill>
                  <a:schemeClr val="accent1">
                    <a:lumMod val="50000"/>
                  </a:schemeClr>
                </a:solidFill>
                <a:latin typeface="Verdana"/>
                <a:ea typeface="Verdana"/>
              </a:rPr>
              <a:t> </a:t>
            </a:r>
            <a:r>
              <a:rPr lang="en-US" sz="1500" dirty="0" err="1">
                <a:solidFill>
                  <a:schemeClr val="accent1">
                    <a:lumMod val="50000"/>
                  </a:schemeClr>
                </a:solidFill>
                <a:latin typeface="Verdana"/>
                <a:ea typeface="Verdana"/>
              </a:rPr>
              <a:t>extremo</a:t>
            </a:r>
            <a:r>
              <a:rPr lang="en-US" sz="1500" dirty="0">
                <a:solidFill>
                  <a:schemeClr val="accent1">
                    <a:lumMod val="50000"/>
                  </a:schemeClr>
                </a:solidFill>
                <a:latin typeface="Verdana"/>
                <a:ea typeface="Verdana"/>
              </a:rPr>
              <a:t>.</a:t>
            </a:r>
            <a:endParaRPr lang="en-US" sz="1500" dirty="0">
              <a:solidFill>
                <a:schemeClr val="accent1">
                  <a:lumMod val="50000"/>
                </a:schemeClr>
              </a:solidFill>
            </a:endParaRPr>
          </a:p>
          <a:p>
            <a:pPr>
              <a:lnSpc>
                <a:spcPct val="100000"/>
              </a:lnSpc>
            </a:pPr>
            <a:r>
              <a:rPr lang="en-US" sz="1500" dirty="0">
                <a:solidFill>
                  <a:schemeClr val="accent1">
                    <a:lumMod val="50000"/>
                  </a:schemeClr>
                </a:solidFill>
                <a:latin typeface="Verdana"/>
                <a:ea typeface="Verdana"/>
              </a:rPr>
              <a:t>Olas de </a:t>
            </a:r>
            <a:r>
              <a:rPr lang="en-US" sz="1500" dirty="0" err="1">
                <a:solidFill>
                  <a:schemeClr val="accent1">
                    <a:lumMod val="50000"/>
                  </a:schemeClr>
                </a:solidFill>
                <a:latin typeface="Verdana"/>
                <a:ea typeface="Verdana"/>
              </a:rPr>
              <a:t>calor</a:t>
            </a:r>
            <a:r>
              <a:rPr lang="en-US" sz="1500" dirty="0">
                <a:solidFill>
                  <a:schemeClr val="accent1">
                    <a:lumMod val="50000"/>
                  </a:schemeClr>
                </a:solidFill>
                <a:latin typeface="Verdana"/>
                <a:ea typeface="Verdana"/>
              </a:rPr>
              <a:t> </a:t>
            </a:r>
            <a:r>
              <a:rPr lang="en-US" sz="1500" dirty="0" err="1">
                <a:solidFill>
                  <a:schemeClr val="accent1">
                    <a:lumMod val="50000"/>
                  </a:schemeClr>
                </a:solidFill>
                <a:latin typeface="Verdana"/>
                <a:ea typeface="Verdana"/>
              </a:rPr>
              <a:t>más</a:t>
            </a:r>
            <a:r>
              <a:rPr lang="en-US" sz="1500" dirty="0">
                <a:solidFill>
                  <a:schemeClr val="accent1">
                    <a:lumMod val="50000"/>
                  </a:schemeClr>
                </a:solidFill>
                <a:latin typeface="Verdana"/>
                <a:ea typeface="Verdana"/>
              </a:rPr>
              <a:t> </a:t>
            </a:r>
            <a:r>
              <a:rPr lang="en-US" sz="1500" dirty="0" err="1">
                <a:solidFill>
                  <a:schemeClr val="accent1">
                    <a:lumMod val="50000"/>
                  </a:schemeClr>
                </a:solidFill>
                <a:latin typeface="Verdana"/>
                <a:ea typeface="Verdana"/>
              </a:rPr>
              <a:t>frecuentes</a:t>
            </a:r>
            <a:r>
              <a:rPr lang="en-US" sz="1500" dirty="0">
                <a:solidFill>
                  <a:schemeClr val="accent1">
                    <a:lumMod val="50000"/>
                  </a:schemeClr>
                </a:solidFill>
                <a:latin typeface="Verdana"/>
                <a:ea typeface="Verdana"/>
              </a:rPr>
              <a:t> e </a:t>
            </a:r>
            <a:r>
              <a:rPr lang="en-US" sz="1500" dirty="0" err="1">
                <a:solidFill>
                  <a:schemeClr val="accent1">
                    <a:lumMod val="50000"/>
                  </a:schemeClr>
                </a:solidFill>
                <a:latin typeface="Verdana"/>
                <a:ea typeface="Verdana"/>
              </a:rPr>
              <a:t>intensas</a:t>
            </a:r>
            <a:r>
              <a:rPr lang="en-US" sz="1500" dirty="0">
                <a:solidFill>
                  <a:schemeClr val="accent1">
                    <a:lumMod val="50000"/>
                  </a:schemeClr>
                </a:solidFill>
                <a:latin typeface="Verdana"/>
                <a:ea typeface="Verdana"/>
              </a:rPr>
              <a:t> </a:t>
            </a:r>
            <a:r>
              <a:rPr lang="en-US" sz="1500" dirty="0" err="1">
                <a:solidFill>
                  <a:schemeClr val="accent1">
                    <a:lumMod val="50000"/>
                  </a:schemeClr>
                </a:solidFill>
                <a:latin typeface="Verdana"/>
                <a:ea typeface="Verdana"/>
              </a:rPr>
              <a:t>amenazan</a:t>
            </a:r>
            <a:r>
              <a:rPr lang="en-US" sz="1500" dirty="0">
                <a:solidFill>
                  <a:schemeClr val="accent1">
                    <a:lumMod val="50000"/>
                  </a:schemeClr>
                </a:solidFill>
                <a:latin typeface="Verdana"/>
                <a:ea typeface="Verdana"/>
              </a:rPr>
              <a:t> la </a:t>
            </a:r>
            <a:r>
              <a:rPr lang="en-US" sz="1500" dirty="0" err="1">
                <a:solidFill>
                  <a:schemeClr val="accent1">
                    <a:lumMod val="50000"/>
                  </a:schemeClr>
                </a:solidFill>
                <a:latin typeface="Verdana"/>
                <a:ea typeface="Verdana"/>
              </a:rPr>
              <a:t>salud</a:t>
            </a:r>
            <a:r>
              <a:rPr lang="en-US" sz="1500" dirty="0">
                <a:solidFill>
                  <a:schemeClr val="accent1">
                    <a:lumMod val="50000"/>
                  </a:schemeClr>
                </a:solidFill>
                <a:latin typeface="Verdana"/>
                <a:ea typeface="Verdana"/>
              </a:rPr>
              <a:t> </a:t>
            </a:r>
            <a:r>
              <a:rPr lang="en-US" sz="1500" dirty="0" err="1">
                <a:solidFill>
                  <a:schemeClr val="accent1">
                    <a:lumMod val="50000"/>
                  </a:schemeClr>
                </a:solidFill>
                <a:latin typeface="Verdana"/>
                <a:ea typeface="Verdana"/>
              </a:rPr>
              <a:t>pública</a:t>
            </a:r>
            <a:r>
              <a:rPr lang="en-US" sz="1500" dirty="0">
                <a:solidFill>
                  <a:schemeClr val="accent1">
                    <a:lumMod val="50000"/>
                  </a:schemeClr>
                </a:solidFill>
                <a:latin typeface="Verdana"/>
                <a:ea typeface="Verdana"/>
              </a:rPr>
              <a:t>, los </a:t>
            </a:r>
            <a:r>
              <a:rPr lang="en-US" sz="1500" dirty="0" err="1">
                <a:solidFill>
                  <a:schemeClr val="accent1">
                    <a:lumMod val="50000"/>
                  </a:schemeClr>
                </a:solidFill>
                <a:latin typeface="Verdana"/>
                <a:ea typeface="Verdana"/>
              </a:rPr>
              <a:t>ecosistemas</a:t>
            </a:r>
            <a:r>
              <a:rPr lang="en-US" sz="1500" dirty="0">
                <a:solidFill>
                  <a:schemeClr val="accent1">
                    <a:lumMod val="50000"/>
                  </a:schemeClr>
                </a:solidFill>
                <a:latin typeface="Verdana"/>
                <a:ea typeface="Verdana"/>
              </a:rPr>
              <a:t> y las </a:t>
            </a:r>
            <a:r>
              <a:rPr lang="en-US" sz="1500" dirty="0" err="1">
                <a:solidFill>
                  <a:schemeClr val="accent1">
                    <a:lumMod val="50000"/>
                  </a:schemeClr>
                </a:solidFill>
                <a:latin typeface="Verdana"/>
                <a:ea typeface="Verdana"/>
              </a:rPr>
              <a:t>áreas</a:t>
            </a:r>
            <a:r>
              <a:rPr lang="en-US" sz="1500" dirty="0">
                <a:solidFill>
                  <a:schemeClr val="accent1">
                    <a:lumMod val="50000"/>
                  </a:schemeClr>
                </a:solidFill>
                <a:latin typeface="Verdana"/>
                <a:ea typeface="Verdana"/>
              </a:rPr>
              <a:t> </a:t>
            </a:r>
            <a:r>
              <a:rPr lang="en-US" sz="1500" dirty="0" err="1">
                <a:solidFill>
                  <a:schemeClr val="accent1">
                    <a:lumMod val="50000"/>
                  </a:schemeClr>
                </a:solidFill>
                <a:latin typeface="Verdana"/>
                <a:ea typeface="Verdana"/>
              </a:rPr>
              <a:t>agrícolas</a:t>
            </a:r>
            <a:r>
              <a:rPr lang="en-US" sz="1500" dirty="0">
                <a:solidFill>
                  <a:schemeClr val="accent1">
                    <a:lumMod val="50000"/>
                  </a:schemeClr>
                </a:solidFill>
                <a:latin typeface="Verdana"/>
                <a:ea typeface="Verdana"/>
              </a:rPr>
              <a:t> clave.</a:t>
            </a:r>
            <a:endParaRPr lang="en-US" sz="1500" dirty="0">
              <a:solidFill>
                <a:schemeClr val="accent1">
                  <a:lumMod val="50000"/>
                </a:schemeClr>
              </a:solidFill>
            </a:endParaRPr>
          </a:p>
          <a:p>
            <a:pPr>
              <a:lnSpc>
                <a:spcPct val="110000"/>
              </a:lnSpc>
              <a:spcBef>
                <a:spcPts val="800"/>
              </a:spcBef>
            </a:pPr>
            <a:endParaRPr lang="en-US" sz="1500" dirty="0"/>
          </a:p>
        </p:txBody>
      </p:sp>
      <p:sp>
        <p:nvSpPr>
          <p:cNvPr id="28" name="Marcador de texto 2">
            <a:extLst>
              <a:ext uri="{FF2B5EF4-FFF2-40B4-BE49-F238E27FC236}">
                <a16:creationId xmlns:a16="http://schemas.microsoft.com/office/drawing/2014/main" id="{3EAF037F-369E-4ACB-B897-93D1882C9948}"/>
              </a:ext>
            </a:extLst>
          </p:cNvPr>
          <p:cNvSpPr>
            <a:spLocks noGrp="1"/>
          </p:cNvSpPr>
          <p:nvPr>
            <p:ph type="body" sz="quarter" idx="16"/>
          </p:nvPr>
        </p:nvSpPr>
        <p:spPr>
          <a:xfrm>
            <a:off x="1895219" y="1875750"/>
            <a:ext cx="2088000" cy="4946902"/>
          </a:xfrm>
          <a:solidFill>
            <a:schemeClr val="bg1">
              <a:alpha val="20000"/>
            </a:schemeClr>
          </a:solidFill>
          <a:ln>
            <a:noFill/>
          </a:ln>
        </p:spPr>
        <p:txBody>
          <a:bodyPr vert="horz" lIns="108000" tIns="180000" rIns="72000" bIns="108000" rtlCol="0" anchor="t">
            <a:noAutofit/>
          </a:bodyPr>
          <a:lstStyle/>
          <a:p>
            <a:pPr>
              <a:lnSpc>
                <a:spcPct val="100000"/>
              </a:lnSpc>
            </a:pPr>
            <a:r>
              <a:rPr lang="en-US" sz="1500" dirty="0" err="1">
                <a:solidFill>
                  <a:schemeClr val="accent1">
                    <a:lumMod val="50000"/>
                  </a:schemeClr>
                </a:solidFill>
                <a:latin typeface="Verdana"/>
                <a:ea typeface="Verdana"/>
              </a:rPr>
              <a:t>Sequía</a:t>
            </a:r>
            <a:r>
              <a:rPr lang="en-US" sz="1500" dirty="0">
                <a:solidFill>
                  <a:schemeClr val="accent1">
                    <a:lumMod val="50000"/>
                  </a:schemeClr>
                </a:solidFill>
                <a:latin typeface="Verdana"/>
                <a:ea typeface="Verdana"/>
              </a:rPr>
              <a:t> continua </a:t>
            </a:r>
            <a:r>
              <a:rPr lang="en-US" sz="1500" dirty="0" err="1">
                <a:solidFill>
                  <a:schemeClr val="accent1">
                    <a:lumMod val="50000"/>
                  </a:schemeClr>
                </a:solidFill>
                <a:latin typeface="Verdana"/>
                <a:ea typeface="Verdana"/>
              </a:rPr>
              <a:t>desde</a:t>
            </a:r>
            <a:r>
              <a:rPr lang="en-US" sz="1500" dirty="0">
                <a:solidFill>
                  <a:schemeClr val="accent1">
                    <a:lumMod val="50000"/>
                  </a:schemeClr>
                </a:solidFill>
                <a:latin typeface="Verdana"/>
                <a:ea typeface="Verdana"/>
              </a:rPr>
              <a:t> 2010, con un </a:t>
            </a:r>
            <a:r>
              <a:rPr lang="en-US" sz="1500" dirty="0" err="1">
                <a:solidFill>
                  <a:schemeClr val="accent1">
                    <a:lumMod val="50000"/>
                  </a:schemeClr>
                </a:solidFill>
                <a:latin typeface="Verdana"/>
                <a:ea typeface="Verdana"/>
              </a:rPr>
              <a:t>déficit</a:t>
            </a:r>
            <a:r>
              <a:rPr lang="en-US" sz="1500" dirty="0">
                <a:solidFill>
                  <a:schemeClr val="accent1">
                    <a:lumMod val="50000"/>
                  </a:schemeClr>
                </a:solidFill>
                <a:latin typeface="Verdana"/>
                <a:ea typeface="Verdana"/>
              </a:rPr>
              <a:t> de </a:t>
            </a:r>
            <a:r>
              <a:rPr lang="en-US" sz="1500" dirty="0" err="1">
                <a:solidFill>
                  <a:schemeClr val="accent1">
                    <a:lumMod val="50000"/>
                  </a:schemeClr>
                </a:solidFill>
                <a:latin typeface="Verdana"/>
                <a:ea typeface="Verdana"/>
              </a:rPr>
              <a:t>precipitaciones</a:t>
            </a:r>
            <a:r>
              <a:rPr lang="en-US" sz="1500" dirty="0">
                <a:solidFill>
                  <a:schemeClr val="accent1">
                    <a:lumMod val="50000"/>
                  </a:schemeClr>
                </a:solidFill>
                <a:latin typeface="Verdana"/>
                <a:ea typeface="Verdana"/>
              </a:rPr>
              <a:t> de </a:t>
            </a:r>
            <a:r>
              <a:rPr lang="en-US" sz="1500" dirty="0" err="1">
                <a:solidFill>
                  <a:schemeClr val="accent1">
                    <a:lumMod val="50000"/>
                  </a:schemeClr>
                </a:solidFill>
                <a:latin typeface="Verdana"/>
                <a:ea typeface="Verdana"/>
              </a:rPr>
              <a:t>aproximadamente</a:t>
            </a:r>
            <a:r>
              <a:rPr lang="en-US" sz="1500" dirty="0">
                <a:solidFill>
                  <a:schemeClr val="accent1">
                    <a:lumMod val="50000"/>
                  </a:schemeClr>
                </a:solidFill>
                <a:latin typeface="Verdana"/>
                <a:ea typeface="Verdana"/>
              </a:rPr>
              <a:t> un 30%.</a:t>
            </a:r>
            <a:endParaRPr lang="es-ES" sz="1500" dirty="0">
              <a:solidFill>
                <a:schemeClr val="accent1">
                  <a:lumMod val="50000"/>
                </a:schemeClr>
              </a:solidFill>
            </a:endParaRPr>
          </a:p>
          <a:p>
            <a:pPr>
              <a:lnSpc>
                <a:spcPct val="100000"/>
              </a:lnSpc>
              <a:spcBef>
                <a:spcPts val="800"/>
              </a:spcBef>
            </a:pPr>
            <a:r>
              <a:rPr lang="en-US" sz="1500" dirty="0" err="1">
                <a:solidFill>
                  <a:schemeClr val="accent1">
                    <a:lumMod val="50000"/>
                  </a:schemeClr>
                </a:solidFill>
                <a:latin typeface="Verdana"/>
                <a:ea typeface="Verdana"/>
              </a:rPr>
              <a:t>Sequía</a:t>
            </a:r>
            <a:r>
              <a:rPr lang="en-US" sz="1500" dirty="0">
                <a:solidFill>
                  <a:schemeClr val="accent1">
                    <a:lumMod val="50000"/>
                  </a:schemeClr>
                </a:solidFill>
                <a:latin typeface="Verdana"/>
                <a:ea typeface="Verdana"/>
              </a:rPr>
              <a:t> sin </a:t>
            </a:r>
            <a:r>
              <a:rPr lang="en-US" sz="1500" dirty="0" err="1">
                <a:solidFill>
                  <a:schemeClr val="accent1">
                    <a:lumMod val="50000"/>
                  </a:schemeClr>
                </a:solidFill>
                <a:latin typeface="Verdana"/>
                <a:ea typeface="Verdana"/>
              </a:rPr>
              <a:t>precedentes</a:t>
            </a:r>
            <a:r>
              <a:rPr lang="en-US" sz="1500" dirty="0">
                <a:solidFill>
                  <a:schemeClr val="accent1">
                    <a:lumMod val="50000"/>
                  </a:schemeClr>
                </a:solidFill>
                <a:latin typeface="Verdana"/>
                <a:ea typeface="Verdana"/>
              </a:rPr>
              <a:t> en el </a:t>
            </a:r>
            <a:r>
              <a:rPr lang="en-US" sz="1500" dirty="0" err="1">
                <a:solidFill>
                  <a:schemeClr val="accent1">
                    <a:lumMod val="50000"/>
                  </a:schemeClr>
                </a:solidFill>
                <a:latin typeface="Verdana"/>
                <a:ea typeface="Verdana"/>
              </a:rPr>
              <a:t>último</a:t>
            </a:r>
            <a:r>
              <a:rPr lang="en-US" sz="1500" dirty="0">
                <a:solidFill>
                  <a:schemeClr val="accent1">
                    <a:lumMod val="50000"/>
                  </a:schemeClr>
                </a:solidFill>
                <a:latin typeface="Verdana"/>
                <a:ea typeface="Verdana"/>
              </a:rPr>
              <a:t> </a:t>
            </a:r>
            <a:r>
              <a:rPr lang="en-US" sz="1500" dirty="0" err="1">
                <a:solidFill>
                  <a:schemeClr val="accent1">
                    <a:lumMod val="50000"/>
                  </a:schemeClr>
                </a:solidFill>
                <a:latin typeface="Verdana"/>
                <a:ea typeface="Verdana"/>
              </a:rPr>
              <a:t>milenio</a:t>
            </a:r>
            <a:r>
              <a:rPr lang="en-US" sz="1500" dirty="0">
                <a:solidFill>
                  <a:schemeClr val="accent1">
                    <a:lumMod val="50000"/>
                  </a:schemeClr>
                </a:solidFill>
                <a:latin typeface="Verdana"/>
                <a:ea typeface="Verdana"/>
              </a:rPr>
              <a:t>, </a:t>
            </a:r>
            <a:r>
              <a:rPr lang="en-US" sz="1500" dirty="0" err="1">
                <a:solidFill>
                  <a:schemeClr val="accent1">
                    <a:lumMod val="50000"/>
                  </a:schemeClr>
                </a:solidFill>
                <a:latin typeface="Verdana"/>
                <a:ea typeface="Verdana"/>
              </a:rPr>
              <a:t>comprometiendo</a:t>
            </a:r>
            <a:r>
              <a:rPr lang="en-US" sz="1500" dirty="0">
                <a:solidFill>
                  <a:schemeClr val="accent1">
                    <a:lumMod val="50000"/>
                  </a:schemeClr>
                </a:solidFill>
                <a:latin typeface="Verdana"/>
                <a:ea typeface="Verdana"/>
              </a:rPr>
              <a:t> la </a:t>
            </a:r>
            <a:r>
              <a:rPr lang="en-US" sz="1500" dirty="0" err="1">
                <a:solidFill>
                  <a:schemeClr val="accent1">
                    <a:lumMod val="50000"/>
                  </a:schemeClr>
                </a:solidFill>
                <a:latin typeface="Verdana"/>
                <a:ea typeface="Verdana"/>
              </a:rPr>
              <a:t>seguridad</a:t>
            </a:r>
            <a:r>
              <a:rPr lang="en-US" sz="1500" dirty="0">
                <a:solidFill>
                  <a:schemeClr val="accent1">
                    <a:lumMod val="50000"/>
                  </a:schemeClr>
                </a:solidFill>
                <a:latin typeface="Verdana"/>
                <a:ea typeface="Verdana"/>
              </a:rPr>
              <a:t> </a:t>
            </a:r>
            <a:r>
              <a:rPr lang="en-US" sz="1500" dirty="0" err="1">
                <a:solidFill>
                  <a:schemeClr val="accent1">
                    <a:lumMod val="50000"/>
                  </a:schemeClr>
                </a:solidFill>
                <a:latin typeface="Verdana"/>
                <a:ea typeface="Verdana"/>
              </a:rPr>
              <a:t>hídrica</a:t>
            </a:r>
            <a:r>
              <a:rPr lang="en-US" sz="1500" dirty="0">
                <a:solidFill>
                  <a:schemeClr val="accent1">
                    <a:lumMod val="50000"/>
                  </a:schemeClr>
                </a:solidFill>
                <a:latin typeface="Verdana"/>
                <a:ea typeface="Verdana"/>
              </a:rPr>
              <a:t>.</a:t>
            </a:r>
            <a:endParaRPr lang="en-US" sz="1500" dirty="0">
              <a:solidFill>
                <a:schemeClr val="accent1">
                  <a:lumMod val="50000"/>
                </a:schemeClr>
              </a:solidFill>
            </a:endParaRPr>
          </a:p>
          <a:p>
            <a:pPr>
              <a:lnSpc>
                <a:spcPct val="100000"/>
              </a:lnSpc>
              <a:spcBef>
                <a:spcPts val="800"/>
              </a:spcBef>
            </a:pPr>
            <a:r>
              <a:rPr lang="en-US" sz="1500" dirty="0">
                <a:solidFill>
                  <a:schemeClr val="accent1">
                    <a:lumMod val="50000"/>
                  </a:schemeClr>
                </a:solidFill>
                <a:latin typeface="Verdana"/>
                <a:ea typeface="Verdana"/>
              </a:rPr>
              <a:t>Las </a:t>
            </a:r>
            <a:r>
              <a:rPr lang="en-US" sz="1500" dirty="0" err="1">
                <a:solidFill>
                  <a:schemeClr val="accent1">
                    <a:lumMod val="50000"/>
                  </a:schemeClr>
                </a:solidFill>
                <a:latin typeface="Verdana"/>
                <a:ea typeface="Verdana"/>
              </a:rPr>
              <a:t>regiones</a:t>
            </a:r>
            <a:r>
              <a:rPr lang="en-US" sz="1500" dirty="0">
                <a:solidFill>
                  <a:schemeClr val="accent1">
                    <a:lumMod val="50000"/>
                  </a:schemeClr>
                </a:solidFill>
                <a:latin typeface="Verdana"/>
                <a:ea typeface="Verdana"/>
              </a:rPr>
              <a:t> central y </a:t>
            </a:r>
            <a:r>
              <a:rPr lang="en-US" sz="1500" dirty="0" err="1">
                <a:solidFill>
                  <a:schemeClr val="accent1">
                    <a:lumMod val="50000"/>
                  </a:schemeClr>
                </a:solidFill>
                <a:latin typeface="Verdana"/>
                <a:ea typeface="Verdana"/>
              </a:rPr>
              <a:t>sur</a:t>
            </a:r>
            <a:r>
              <a:rPr lang="en-US" sz="1500" dirty="0">
                <a:solidFill>
                  <a:schemeClr val="accent1">
                    <a:lumMod val="50000"/>
                  </a:schemeClr>
                </a:solidFill>
                <a:latin typeface="Verdana"/>
                <a:ea typeface="Verdana"/>
              </a:rPr>
              <a:t>, </a:t>
            </a:r>
            <a:r>
              <a:rPr lang="en-US" sz="1500" dirty="0" err="1">
                <a:solidFill>
                  <a:schemeClr val="accent1">
                    <a:lumMod val="50000"/>
                  </a:schemeClr>
                </a:solidFill>
                <a:latin typeface="Verdana"/>
                <a:ea typeface="Verdana"/>
              </a:rPr>
              <a:t>altamente</a:t>
            </a:r>
            <a:r>
              <a:rPr lang="en-US" sz="1500" dirty="0">
                <a:solidFill>
                  <a:schemeClr val="accent1">
                    <a:lumMod val="50000"/>
                  </a:schemeClr>
                </a:solidFill>
                <a:latin typeface="Verdana"/>
                <a:ea typeface="Verdana"/>
              </a:rPr>
              <a:t> </a:t>
            </a:r>
            <a:r>
              <a:rPr lang="en-US" sz="1500" dirty="0" err="1">
                <a:solidFill>
                  <a:schemeClr val="accent1">
                    <a:lumMod val="50000"/>
                  </a:schemeClr>
                </a:solidFill>
                <a:latin typeface="Verdana"/>
                <a:ea typeface="Verdana"/>
              </a:rPr>
              <a:t>pobladas</a:t>
            </a:r>
            <a:r>
              <a:rPr lang="en-US" sz="1500" dirty="0">
                <a:solidFill>
                  <a:schemeClr val="accent1">
                    <a:lumMod val="50000"/>
                  </a:schemeClr>
                </a:solidFill>
                <a:latin typeface="Verdana"/>
                <a:ea typeface="Verdana"/>
              </a:rPr>
              <a:t> y clave para la </a:t>
            </a:r>
            <a:r>
              <a:rPr lang="en-US" sz="1500" dirty="0" err="1">
                <a:solidFill>
                  <a:schemeClr val="accent1">
                    <a:lumMod val="50000"/>
                  </a:schemeClr>
                </a:solidFill>
                <a:latin typeface="Verdana"/>
                <a:ea typeface="Verdana"/>
              </a:rPr>
              <a:t>agricultura</a:t>
            </a:r>
            <a:r>
              <a:rPr lang="en-US" sz="1500" dirty="0">
                <a:solidFill>
                  <a:schemeClr val="accent1">
                    <a:lumMod val="50000"/>
                  </a:schemeClr>
                </a:solidFill>
                <a:latin typeface="Verdana"/>
                <a:ea typeface="Verdana"/>
              </a:rPr>
              <a:t>, se </a:t>
            </a:r>
            <a:r>
              <a:rPr lang="en-US" sz="1500" dirty="0" err="1">
                <a:solidFill>
                  <a:schemeClr val="accent1">
                    <a:lumMod val="50000"/>
                  </a:schemeClr>
                </a:solidFill>
                <a:latin typeface="Verdana"/>
                <a:ea typeface="Verdana"/>
              </a:rPr>
              <a:t>proyectan</a:t>
            </a:r>
            <a:r>
              <a:rPr lang="en-US" sz="1500" dirty="0">
                <a:solidFill>
                  <a:schemeClr val="accent1">
                    <a:lumMod val="50000"/>
                  </a:schemeClr>
                </a:solidFill>
                <a:latin typeface="Verdana"/>
                <a:ea typeface="Verdana"/>
              </a:rPr>
              <a:t> </a:t>
            </a:r>
            <a:r>
              <a:rPr lang="en-US" sz="1500" dirty="0" err="1">
                <a:solidFill>
                  <a:schemeClr val="accent1">
                    <a:lumMod val="50000"/>
                  </a:schemeClr>
                </a:solidFill>
                <a:latin typeface="Verdana"/>
                <a:ea typeface="Verdana"/>
              </a:rPr>
              <a:t>como</a:t>
            </a:r>
            <a:r>
              <a:rPr lang="en-US" sz="1500" dirty="0">
                <a:solidFill>
                  <a:schemeClr val="accent1">
                    <a:lumMod val="50000"/>
                  </a:schemeClr>
                </a:solidFill>
                <a:latin typeface="Verdana"/>
                <a:ea typeface="Verdana"/>
              </a:rPr>
              <a:t> las </a:t>
            </a:r>
            <a:r>
              <a:rPr lang="en-US" sz="1500" dirty="0" err="1">
                <a:solidFill>
                  <a:schemeClr val="accent1">
                    <a:lumMod val="50000"/>
                  </a:schemeClr>
                </a:solidFill>
                <a:latin typeface="Verdana"/>
                <a:ea typeface="Verdana"/>
              </a:rPr>
              <a:t>más</a:t>
            </a:r>
            <a:r>
              <a:rPr lang="en-US" sz="1500" dirty="0">
                <a:solidFill>
                  <a:schemeClr val="accent1">
                    <a:lumMod val="50000"/>
                  </a:schemeClr>
                </a:solidFill>
                <a:latin typeface="Verdana"/>
                <a:ea typeface="Verdana"/>
              </a:rPr>
              <a:t> </a:t>
            </a:r>
            <a:r>
              <a:rPr lang="en-US" sz="1500" dirty="0" err="1">
                <a:solidFill>
                  <a:schemeClr val="accent1">
                    <a:lumMod val="50000"/>
                  </a:schemeClr>
                </a:solidFill>
                <a:latin typeface="Verdana"/>
                <a:ea typeface="Verdana"/>
              </a:rPr>
              <a:t>afectadas</a:t>
            </a:r>
            <a:r>
              <a:rPr lang="en-US" sz="1500" dirty="0">
                <a:solidFill>
                  <a:schemeClr val="accent1">
                    <a:lumMod val="50000"/>
                  </a:schemeClr>
                </a:solidFill>
                <a:latin typeface="Verdana"/>
                <a:ea typeface="Verdana"/>
              </a:rPr>
              <a:t> </a:t>
            </a:r>
            <a:r>
              <a:rPr lang="en-US" sz="1500" dirty="0" err="1">
                <a:solidFill>
                  <a:schemeClr val="accent1">
                    <a:lumMod val="50000"/>
                  </a:schemeClr>
                </a:solidFill>
                <a:latin typeface="Verdana"/>
                <a:ea typeface="Verdana"/>
              </a:rPr>
              <a:t>por</a:t>
            </a:r>
            <a:r>
              <a:rPr lang="en-US" sz="1500" dirty="0">
                <a:solidFill>
                  <a:schemeClr val="accent1">
                    <a:lumMod val="50000"/>
                  </a:schemeClr>
                </a:solidFill>
                <a:latin typeface="Verdana"/>
                <a:ea typeface="Verdana"/>
              </a:rPr>
              <a:t> el </a:t>
            </a:r>
            <a:r>
              <a:rPr lang="en-US" sz="1500" dirty="0" err="1">
                <a:solidFill>
                  <a:schemeClr val="accent1">
                    <a:lumMod val="50000"/>
                  </a:schemeClr>
                </a:solidFill>
                <a:latin typeface="Verdana"/>
                <a:ea typeface="Verdana"/>
              </a:rPr>
              <a:t>aumento</a:t>
            </a:r>
            <a:r>
              <a:rPr lang="en-US" sz="1500" dirty="0">
                <a:solidFill>
                  <a:schemeClr val="accent1">
                    <a:lumMod val="50000"/>
                  </a:schemeClr>
                </a:solidFill>
                <a:latin typeface="Verdana"/>
                <a:ea typeface="Verdana"/>
              </a:rPr>
              <a:t> de las </a:t>
            </a:r>
            <a:r>
              <a:rPr lang="en-US" sz="1500" dirty="0" err="1">
                <a:solidFill>
                  <a:schemeClr val="accent1">
                    <a:lumMod val="50000"/>
                  </a:schemeClr>
                </a:solidFill>
                <a:latin typeface="Verdana"/>
                <a:ea typeface="Verdana"/>
              </a:rPr>
              <a:t>sequías</a:t>
            </a:r>
            <a:r>
              <a:rPr lang="en-US" sz="1500" dirty="0">
                <a:solidFill>
                  <a:schemeClr val="accent1">
                    <a:lumMod val="50000"/>
                  </a:schemeClr>
                </a:solidFill>
                <a:latin typeface="Verdana"/>
                <a:ea typeface="Verdana"/>
              </a:rPr>
              <a:t>.</a:t>
            </a:r>
            <a:endParaRPr lang="en-US" sz="1500" dirty="0">
              <a:solidFill>
                <a:schemeClr val="accent1">
                  <a:lumMod val="50000"/>
                </a:schemeClr>
              </a:solidFill>
            </a:endParaRPr>
          </a:p>
        </p:txBody>
      </p:sp>
      <p:sp>
        <p:nvSpPr>
          <p:cNvPr id="15" name="CuadroTexto 14">
            <a:extLst>
              <a:ext uri="{FF2B5EF4-FFF2-40B4-BE49-F238E27FC236}">
                <a16:creationId xmlns:a16="http://schemas.microsoft.com/office/drawing/2014/main" id="{9F1ADFEF-4057-1A18-ABB8-F6F025F7F1AF}"/>
              </a:ext>
            </a:extLst>
          </p:cNvPr>
          <p:cNvSpPr txBox="1"/>
          <p:nvPr/>
        </p:nvSpPr>
        <p:spPr>
          <a:xfrm>
            <a:off x="8926559" y="3428119"/>
            <a:ext cx="1002018" cy="707886"/>
          </a:xfrm>
          <a:prstGeom prst="rect">
            <a:avLst/>
          </a:prstGeom>
          <a:solidFill>
            <a:srgbClr val="F5F5F5"/>
          </a:solidFill>
        </p:spPr>
        <p:txBody>
          <a:bodyPr wrap="square" lIns="91440" tIns="45720" rIns="91440" bIns="45720" rtlCol="0" anchor="t">
            <a:spAutoFit/>
          </a:bodyPr>
          <a:lstStyle/>
          <a:p>
            <a:r>
              <a:rPr lang="es-CL" sz="1000" b="1"/>
              <a:t>CAMBIO EN </a:t>
            </a:r>
          </a:p>
          <a:p>
            <a:r>
              <a:rPr lang="es-CL" sz="1000" b="1"/>
              <a:t>LA NIEVE ACUMULADA (%)</a:t>
            </a:r>
            <a:endParaRPr lang="es-CL" sz="1000" b="1">
              <a:ea typeface="Calibri"/>
              <a:cs typeface="Calibri"/>
            </a:endParaRPr>
          </a:p>
        </p:txBody>
      </p:sp>
    </p:spTree>
    <p:extLst>
      <p:ext uri="{BB962C8B-B14F-4D97-AF65-F5344CB8AC3E}">
        <p14:creationId xmlns:p14="http://schemas.microsoft.com/office/powerpoint/2010/main" val="43410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idx="1"/>
          </p:nvPr>
        </p:nvSpPr>
        <p:spPr/>
        <p:txBody>
          <a:bodyPr>
            <a:noAutofit/>
          </a:bodyPr>
          <a:lstStyle/>
          <a:p>
            <a:r>
              <a:rPr lang="en-US" sz="3700" dirty="0"/>
              <a:t>LEY MARCO DE CAMBIO CLIMÁTICO</a:t>
            </a:r>
          </a:p>
        </p:txBody>
      </p:sp>
      <p:graphicFrame>
        <p:nvGraphicFramePr>
          <p:cNvPr id="4" name="4 Diagrama">
            <a:extLst>
              <a:ext uri="{FF2B5EF4-FFF2-40B4-BE49-F238E27FC236}">
                <a16:creationId xmlns:a16="http://schemas.microsoft.com/office/drawing/2014/main" id="{F42B9766-D33E-6E4D-A5BA-1E9C412C0E75}"/>
              </a:ext>
            </a:extLst>
          </p:cNvPr>
          <p:cNvGraphicFramePr/>
          <p:nvPr>
            <p:extLst>
              <p:ext uri="{D42A27DB-BD31-4B8C-83A1-F6EECF244321}">
                <p14:modId xmlns:p14="http://schemas.microsoft.com/office/powerpoint/2010/main" val="3919699808"/>
              </p:ext>
            </p:extLst>
          </p:nvPr>
        </p:nvGraphicFramePr>
        <p:xfrm>
          <a:off x="4510927" y="1466739"/>
          <a:ext cx="8268640" cy="49696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p:cNvPicPr>
            <a:picLocks noChangeAspect="1"/>
          </p:cNvPicPr>
          <p:nvPr/>
        </p:nvPicPr>
        <p:blipFill>
          <a:blip r:embed="rId8"/>
          <a:stretch>
            <a:fillRect/>
          </a:stretch>
        </p:blipFill>
        <p:spPr>
          <a:xfrm>
            <a:off x="831850" y="1466739"/>
            <a:ext cx="4163082" cy="5081326"/>
          </a:xfrm>
          <a:prstGeom prst="rect">
            <a:avLst/>
          </a:prstGeom>
        </p:spPr>
      </p:pic>
    </p:spTree>
    <p:extLst>
      <p:ext uri="{BB962C8B-B14F-4D97-AF65-F5344CB8AC3E}">
        <p14:creationId xmlns:p14="http://schemas.microsoft.com/office/powerpoint/2010/main" val="32755645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70780" y="801570"/>
            <a:ext cx="9275004" cy="515668"/>
          </a:xfrm>
        </p:spPr>
        <p:txBody>
          <a:bodyPr>
            <a:normAutofit/>
          </a:bodyPr>
          <a:lstStyle/>
          <a:p>
            <a:pPr algn="ctr"/>
            <a:r>
              <a:rPr lang="es-MX" sz="2800" dirty="0">
                <a:solidFill>
                  <a:srgbClr val="284A7C"/>
                </a:solidFill>
              </a:rPr>
              <a:t>Principios establecidos en la Ley – artículo 2</a:t>
            </a:r>
            <a:endParaRPr lang="es-CL" sz="2800" dirty="0">
              <a:solidFill>
                <a:srgbClr val="284A7C"/>
              </a:solidFill>
            </a:endParaRPr>
          </a:p>
        </p:txBody>
      </p:sp>
      <p:graphicFrame>
        <p:nvGraphicFramePr>
          <p:cNvPr id="3" name="2 Diagrama"/>
          <p:cNvGraphicFramePr/>
          <p:nvPr>
            <p:extLst>
              <p:ext uri="{D42A27DB-BD31-4B8C-83A1-F6EECF244321}">
                <p14:modId xmlns:p14="http://schemas.microsoft.com/office/powerpoint/2010/main" val="987960598"/>
              </p:ext>
            </p:extLst>
          </p:nvPr>
        </p:nvGraphicFramePr>
        <p:xfrm>
          <a:off x="1559856" y="1624980"/>
          <a:ext cx="8619018" cy="43471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1" name="Grupo 10">
            <a:extLst>
              <a:ext uri="{FF2B5EF4-FFF2-40B4-BE49-F238E27FC236}">
                <a16:creationId xmlns:a16="http://schemas.microsoft.com/office/drawing/2014/main" id="{571DC768-5FD2-476C-A3A4-80FB2DAB2119}"/>
              </a:ext>
            </a:extLst>
          </p:cNvPr>
          <p:cNvGrpSpPr/>
          <p:nvPr/>
        </p:nvGrpSpPr>
        <p:grpSpPr>
          <a:xfrm>
            <a:off x="2388870" y="2651761"/>
            <a:ext cx="1623060" cy="1028700"/>
            <a:chOff x="4996242" y="1725938"/>
            <a:chExt cx="2281013" cy="1368608"/>
          </a:xfrm>
        </p:grpSpPr>
        <p:sp>
          <p:nvSpPr>
            <p:cNvPr id="12" name="Rectángulo 11">
              <a:extLst>
                <a:ext uri="{FF2B5EF4-FFF2-40B4-BE49-F238E27FC236}">
                  <a16:creationId xmlns:a16="http://schemas.microsoft.com/office/drawing/2014/main" id="{A9057850-BABB-4989-B7A5-CD8FFD00B3CB}"/>
                </a:ext>
              </a:extLst>
            </p:cNvPr>
            <p:cNvSpPr/>
            <p:nvPr/>
          </p:nvSpPr>
          <p:spPr>
            <a:xfrm>
              <a:off x="4996242" y="1725938"/>
              <a:ext cx="2281013" cy="1368608"/>
            </a:xfrm>
            <a:prstGeom prst="rect">
              <a:avLst/>
            </a:prstGeom>
            <a:ln>
              <a:no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L"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8586FA11-6E63-48B4-8339-96534F82F5BA}"/>
                </a:ext>
              </a:extLst>
            </p:cNvPr>
            <p:cNvSpPr txBox="1"/>
            <p:nvPr/>
          </p:nvSpPr>
          <p:spPr>
            <a:xfrm>
              <a:off x="4996242" y="1725938"/>
              <a:ext cx="2281013" cy="1368608"/>
            </a:xfrm>
            <a:prstGeom prst="rect">
              <a:avLst/>
            </a:prstGeom>
            <a:ln>
              <a:noFill/>
            </a:ln>
          </p:spPr>
          <p:style>
            <a:lnRef idx="0">
              <a:scrgbClr r="0" g="0" b="0"/>
            </a:lnRef>
            <a:fillRef idx="0">
              <a:scrgbClr r="0" g="0" b="0"/>
            </a:fillRef>
            <a:effectRef idx="0">
              <a:scrgbClr r="0" g="0" b="0"/>
            </a:effectRef>
            <a:fontRef idx="minor">
              <a:schemeClr val="lt1"/>
            </a:fontRef>
          </p:style>
          <p:txBody>
            <a:bodyPr spcFirstLastPara="0" vert="horz" wrap="square" lIns="86997" tIns="86997" rIns="86997" bIns="86997" numCol="1" spcCol="1270" anchor="ctr" anchorCtr="0">
              <a:noAutofit/>
            </a:bodyPr>
            <a:lstStyle/>
            <a:p>
              <a:pPr marL="0" marR="0" lvl="0" indent="0" algn="ctr" defTabSz="1014936" rtl="0" eaLnBrk="1" fontAlgn="auto" latinLnBrk="0" hangingPunct="1">
                <a:lnSpc>
                  <a:spcPct val="90000"/>
                </a:lnSpc>
                <a:spcBef>
                  <a:spcPct val="0"/>
                </a:spcBef>
                <a:spcAft>
                  <a:spcPct val="35000"/>
                </a:spcAft>
                <a:buClrTx/>
                <a:buSzTx/>
                <a:buFontTx/>
                <a:buNone/>
                <a:tabLst/>
                <a:defRPr/>
              </a:pPr>
              <a:r>
                <a:rPr kumimoji="0" lang="es-MX" sz="1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Transversalidad</a:t>
              </a:r>
              <a:endParaRPr kumimoji="0" lang="es-CL" sz="1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grpSp>
        <p:nvGrpSpPr>
          <p:cNvPr id="14" name="Grupo 13">
            <a:extLst>
              <a:ext uri="{FF2B5EF4-FFF2-40B4-BE49-F238E27FC236}">
                <a16:creationId xmlns:a16="http://schemas.microsoft.com/office/drawing/2014/main" id="{DFA36316-DAD2-43E4-89C0-BFF901E7FF26}"/>
              </a:ext>
            </a:extLst>
          </p:cNvPr>
          <p:cNvGrpSpPr/>
          <p:nvPr/>
        </p:nvGrpSpPr>
        <p:grpSpPr>
          <a:xfrm>
            <a:off x="5920740" y="3783331"/>
            <a:ext cx="1594542" cy="948690"/>
            <a:chOff x="1" y="1664159"/>
            <a:chExt cx="2281013" cy="1368608"/>
          </a:xfrm>
        </p:grpSpPr>
        <p:sp>
          <p:nvSpPr>
            <p:cNvPr id="15" name="Rectángulo 14">
              <a:extLst>
                <a:ext uri="{FF2B5EF4-FFF2-40B4-BE49-F238E27FC236}">
                  <a16:creationId xmlns:a16="http://schemas.microsoft.com/office/drawing/2014/main" id="{FC0B58F2-E9AD-4A77-AFF9-4929DDBB83C4}"/>
                </a:ext>
              </a:extLst>
            </p:cNvPr>
            <p:cNvSpPr/>
            <p:nvPr/>
          </p:nvSpPr>
          <p:spPr>
            <a:xfrm>
              <a:off x="1" y="1664159"/>
              <a:ext cx="2281013" cy="1368608"/>
            </a:xfrm>
            <a:prstGeom prst="rect">
              <a:avLst/>
            </a:prstGeom>
            <a:ln>
              <a:noFill/>
            </a:ln>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L"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6" name="CuadroTexto 15">
              <a:extLst>
                <a:ext uri="{FF2B5EF4-FFF2-40B4-BE49-F238E27FC236}">
                  <a16:creationId xmlns:a16="http://schemas.microsoft.com/office/drawing/2014/main" id="{002EE185-E4C2-4695-AD64-C44A5D9B67C5}"/>
                </a:ext>
              </a:extLst>
            </p:cNvPr>
            <p:cNvSpPr txBox="1"/>
            <p:nvPr/>
          </p:nvSpPr>
          <p:spPr>
            <a:xfrm>
              <a:off x="1" y="1664159"/>
              <a:ext cx="2281013" cy="1368608"/>
            </a:xfrm>
            <a:prstGeom prst="rect">
              <a:avLst/>
            </a:prstGeom>
            <a:ln>
              <a:noFill/>
            </a:ln>
          </p:spPr>
          <p:style>
            <a:lnRef idx="0">
              <a:scrgbClr r="0" g="0" b="0"/>
            </a:lnRef>
            <a:fillRef idx="0">
              <a:scrgbClr r="0" g="0" b="0"/>
            </a:fillRef>
            <a:effectRef idx="0">
              <a:scrgbClr r="0" g="0" b="0"/>
            </a:effectRef>
            <a:fontRef idx="minor">
              <a:schemeClr val="lt1"/>
            </a:fontRef>
          </p:style>
          <p:txBody>
            <a:bodyPr spcFirstLastPara="0" vert="horz" wrap="square" lIns="86997" tIns="86997" rIns="86997" bIns="86997" numCol="1" spcCol="1270" anchor="ctr" anchorCtr="0">
              <a:noAutofit/>
            </a:bodyPr>
            <a:lstStyle/>
            <a:p>
              <a:pPr marL="0" marR="0" lvl="0" indent="0" algn="ctr" defTabSz="1014936" rtl="0" eaLnBrk="1" fontAlgn="auto" latinLnBrk="0" hangingPunct="1">
                <a:lnSpc>
                  <a:spcPct val="90000"/>
                </a:lnSpc>
                <a:spcBef>
                  <a:spcPct val="0"/>
                </a:spcBef>
                <a:spcAft>
                  <a:spcPct val="35000"/>
                </a:spcAft>
                <a:buClrTx/>
                <a:buSzTx/>
                <a:buFontTx/>
                <a:buNone/>
                <a:tabLst/>
                <a:defRPr/>
              </a:pPr>
              <a:r>
                <a:rPr kumimoji="0" lang="es-MX" sz="13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Transparencia</a:t>
              </a:r>
              <a:endParaRPr kumimoji="0" lang="es-CL" sz="13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2602878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idx="1"/>
          </p:nvPr>
        </p:nvSpPr>
        <p:spPr/>
        <p:txBody>
          <a:bodyPr>
            <a:normAutofit fontScale="92500" lnSpcReduction="20000"/>
          </a:bodyPr>
          <a:lstStyle/>
          <a:p>
            <a:r>
              <a:rPr lang="en-US" dirty="0"/>
              <a:t>CAMBIO CLIMÁTICO</a:t>
            </a:r>
          </a:p>
        </p:txBody>
      </p:sp>
      <p:sp>
        <p:nvSpPr>
          <p:cNvPr id="5" name="Rectángulo 4"/>
          <p:cNvSpPr/>
          <p:nvPr/>
        </p:nvSpPr>
        <p:spPr>
          <a:xfrm>
            <a:off x="655387" y="2500914"/>
            <a:ext cx="3409644" cy="2800767"/>
          </a:xfrm>
          <a:prstGeom prst="rect">
            <a:avLst/>
          </a:prstGeom>
        </p:spPr>
        <p:txBody>
          <a:bodyPr wrap="square">
            <a:spAutoFit/>
          </a:bodyPr>
          <a:lstStyle/>
          <a:p>
            <a:pPr algn="just"/>
            <a:r>
              <a:rPr lang="es-ES" sz="1600" b="1" dirty="0">
                <a:solidFill>
                  <a:srgbClr val="0C4581"/>
                </a:solidFill>
                <a:latin typeface="Verdana" panose="020B0604030504040204" pitchFamily="34" charset="0"/>
                <a:ea typeface="Verdana" panose="020B0604030504040204" pitchFamily="34" charset="0"/>
                <a:cs typeface="Verdana" panose="020B0604030504040204" pitchFamily="34" charset="0"/>
              </a:rPr>
              <a:t>Definición de la Ley Marco de Cambio Climático:</a:t>
            </a:r>
          </a:p>
          <a:p>
            <a:pPr algn="just"/>
            <a:endParaRPr lang="es-ES" sz="1600" dirty="0">
              <a:solidFill>
                <a:srgbClr val="0C4581"/>
              </a:solidFill>
              <a:latin typeface="Verdana" panose="020B0604030504040204" pitchFamily="34" charset="0"/>
              <a:ea typeface="Verdana" panose="020B0604030504040204" pitchFamily="34" charset="0"/>
              <a:cs typeface="Verdana" panose="020B0604030504040204" pitchFamily="34" charset="0"/>
            </a:endParaRPr>
          </a:p>
          <a:p>
            <a:pPr algn="just"/>
            <a:r>
              <a:rPr lang="es-ES" sz="1600" i="1" dirty="0">
                <a:solidFill>
                  <a:srgbClr val="0C4581"/>
                </a:solidFill>
                <a:latin typeface="Verdana" panose="020B0604030504040204" pitchFamily="34" charset="0"/>
                <a:ea typeface="Verdana" panose="020B0604030504040204" pitchFamily="34" charset="0"/>
                <a:cs typeface="Verdana" panose="020B0604030504040204" pitchFamily="34" charset="0"/>
              </a:rPr>
              <a:t>Cambio del clima atribuido directa o indirectamente a la actividad humana que altera la composición de la atmósfera mundial y que se suma a la variabilidad natural del clima observada durante períodos de tiempo comparables.</a:t>
            </a:r>
            <a:endParaRPr lang="en-US" sz="1600" dirty="0">
              <a:solidFill>
                <a:srgbClr val="0C4581"/>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6" name="Marcador de contenido 6"/>
          <p:cNvGraphicFramePr>
            <a:graphicFrameLocks/>
          </p:cNvGraphicFramePr>
          <p:nvPr>
            <p:extLst>
              <p:ext uri="{D42A27DB-BD31-4B8C-83A1-F6EECF244321}">
                <p14:modId xmlns:p14="http://schemas.microsoft.com/office/powerpoint/2010/main" val="1453394929"/>
              </p:ext>
            </p:extLst>
          </p:nvPr>
        </p:nvGraphicFramePr>
        <p:xfrm>
          <a:off x="4379494" y="1141466"/>
          <a:ext cx="7427495" cy="55196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293556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892EF5-BAE9-C7EE-0F35-04E8DB8C4F81}"/>
              </a:ext>
            </a:extLst>
          </p:cNvPr>
          <p:cNvSpPr>
            <a:spLocks noGrp="1"/>
          </p:cNvSpPr>
          <p:nvPr>
            <p:ph type="title"/>
          </p:nvPr>
        </p:nvSpPr>
        <p:spPr>
          <a:xfrm>
            <a:off x="609599" y="109537"/>
            <a:ext cx="10972801" cy="1143000"/>
          </a:xfrm>
        </p:spPr>
        <p:txBody>
          <a:bodyPr/>
          <a:lstStyle/>
          <a:p>
            <a:endParaRPr lang="es-CL" dirty="0"/>
          </a:p>
        </p:txBody>
      </p:sp>
      <p:sp>
        <p:nvSpPr>
          <p:cNvPr id="3" name="Marcador de contenido 2">
            <a:extLst>
              <a:ext uri="{FF2B5EF4-FFF2-40B4-BE49-F238E27FC236}">
                <a16:creationId xmlns:a16="http://schemas.microsoft.com/office/drawing/2014/main" id="{27B72184-5F9C-66AC-4D32-A0EC6EA4DBD5}"/>
              </a:ext>
            </a:extLst>
          </p:cNvPr>
          <p:cNvSpPr>
            <a:spLocks noGrp="1"/>
          </p:cNvSpPr>
          <p:nvPr>
            <p:ph idx="1"/>
          </p:nvPr>
        </p:nvSpPr>
        <p:spPr>
          <a:xfrm>
            <a:off x="838200" y="1330820"/>
            <a:ext cx="10515600" cy="5417643"/>
          </a:xfrm>
        </p:spPr>
        <p:txBody>
          <a:bodyPr/>
          <a:lstStyle/>
          <a:p>
            <a:endParaRPr lang="es-CL" dirty="0"/>
          </a:p>
        </p:txBody>
      </p:sp>
      <p:pic>
        <p:nvPicPr>
          <p:cNvPr id="8" name="Imagen 7">
            <a:extLst>
              <a:ext uri="{FF2B5EF4-FFF2-40B4-BE49-F238E27FC236}">
                <a16:creationId xmlns:a16="http://schemas.microsoft.com/office/drawing/2014/main" id="{B9C2C904-CFE4-C0B6-283D-C08A0A832296}"/>
              </a:ext>
            </a:extLst>
          </p:cNvPr>
          <p:cNvPicPr>
            <a:picLocks noChangeAspect="1"/>
          </p:cNvPicPr>
          <p:nvPr/>
        </p:nvPicPr>
        <p:blipFill>
          <a:blip r:embed="rId2"/>
          <a:stretch>
            <a:fillRect/>
          </a:stretch>
        </p:blipFill>
        <p:spPr>
          <a:xfrm>
            <a:off x="335470" y="1639162"/>
            <a:ext cx="11687186" cy="4351338"/>
          </a:xfrm>
          <a:prstGeom prst="rect">
            <a:avLst/>
          </a:prstGeom>
        </p:spPr>
      </p:pic>
      <p:sp>
        <p:nvSpPr>
          <p:cNvPr id="9" name="CuadroTexto 8">
            <a:extLst>
              <a:ext uri="{FF2B5EF4-FFF2-40B4-BE49-F238E27FC236}">
                <a16:creationId xmlns:a16="http://schemas.microsoft.com/office/drawing/2014/main" id="{FD5017BA-D438-1314-CE75-3C6064D39340}"/>
              </a:ext>
            </a:extLst>
          </p:cNvPr>
          <p:cNvSpPr txBox="1"/>
          <p:nvPr/>
        </p:nvSpPr>
        <p:spPr>
          <a:xfrm>
            <a:off x="1197151" y="120014"/>
            <a:ext cx="8920263" cy="1200329"/>
          </a:xfrm>
          <a:prstGeom prst="rect">
            <a:avLst/>
          </a:prstGeom>
          <a:noFill/>
        </p:spPr>
        <p:txBody>
          <a:bodyPr wrap="square" rtlCol="0">
            <a:spAutoFit/>
          </a:bodyPr>
          <a:lstStyle/>
          <a:p>
            <a:pPr algn="ctr"/>
            <a:r>
              <a:rPr lang="es-ES" sz="3600" b="1" dirty="0"/>
              <a:t>El ciclo de la adaptación y la Evaluación de riesgos climáticos</a:t>
            </a:r>
            <a:endParaRPr lang="es-CL" sz="3600" b="1" dirty="0"/>
          </a:p>
        </p:txBody>
      </p:sp>
    </p:spTree>
    <p:extLst>
      <p:ext uri="{BB962C8B-B14F-4D97-AF65-F5344CB8AC3E}">
        <p14:creationId xmlns:p14="http://schemas.microsoft.com/office/powerpoint/2010/main" val="989866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A3098-BD94-8099-EB12-0F734B47F3D7}"/>
            </a:ext>
          </a:extLst>
        </p:cNvPr>
        <p:cNvGrpSpPr/>
        <p:nvPr/>
      </p:nvGrpSpPr>
      <p:grpSpPr>
        <a:xfrm>
          <a:off x="0" y="0"/>
          <a:ext cx="0" cy="0"/>
          <a:chOff x="0" y="0"/>
          <a:chExt cx="0" cy="0"/>
        </a:xfrm>
      </p:grpSpPr>
      <p:cxnSp>
        <p:nvCxnSpPr>
          <p:cNvPr id="4" name="Conector angular 63">
            <a:extLst>
              <a:ext uri="{FF2B5EF4-FFF2-40B4-BE49-F238E27FC236}">
                <a16:creationId xmlns:a16="http://schemas.microsoft.com/office/drawing/2014/main" id="{7C06811A-597B-F6FF-CCA1-7AC795D0F98C}"/>
              </a:ext>
            </a:extLst>
          </p:cNvPr>
          <p:cNvCxnSpPr/>
          <p:nvPr/>
        </p:nvCxnSpPr>
        <p:spPr>
          <a:xfrm rot="16200000" flipH="1">
            <a:off x="4291329" y="1413866"/>
            <a:ext cx="2916" cy="2890531"/>
          </a:xfrm>
          <a:prstGeom prst="bentConnector3">
            <a:avLst>
              <a:gd name="adj1" fmla="val 11074863"/>
            </a:avLst>
          </a:prstGeom>
          <a:noFill/>
          <a:ln w="19050" cap="flat" cmpd="sng" algn="ctr">
            <a:solidFill>
              <a:schemeClr val="bg1">
                <a:lumMod val="75000"/>
              </a:schemeClr>
            </a:solidFill>
            <a:prstDash val="solid"/>
            <a:headEnd type="none"/>
            <a:tailEnd type="none"/>
          </a:ln>
          <a:effectLst/>
        </p:spPr>
      </p:cxnSp>
      <p:sp>
        <p:nvSpPr>
          <p:cNvPr id="7" name="Rectángulo 3">
            <a:extLst>
              <a:ext uri="{FF2B5EF4-FFF2-40B4-BE49-F238E27FC236}">
                <a16:creationId xmlns:a16="http://schemas.microsoft.com/office/drawing/2014/main" id="{58F08A2D-326F-6B31-0ECA-9CF3C293772E}"/>
              </a:ext>
            </a:extLst>
          </p:cNvPr>
          <p:cNvSpPr/>
          <p:nvPr/>
        </p:nvSpPr>
        <p:spPr>
          <a:xfrm>
            <a:off x="1905044" y="1027446"/>
            <a:ext cx="5029202" cy="1082184"/>
          </a:xfrm>
          <a:prstGeom prst="rect">
            <a:avLst/>
          </a:prstGeom>
          <a:solidFill>
            <a:schemeClr val="accent1"/>
          </a:solidFill>
          <a:ln w="9525" cap="flat" cmpd="sng" algn="ctr">
            <a:noFill/>
            <a:prstDash val="solid"/>
          </a:ln>
          <a:effectLst/>
        </p:spPr>
        <p:txBody>
          <a:bodyPr rtlCol="0" anchor="ctr"/>
          <a:lstStyle/>
          <a:p>
            <a:pPr marL="0" marR="0" lvl="0" indent="0" algn="ctr" defTabSz="562447" rtl="0" eaLnBrk="1" fontAlgn="auto" latinLnBrk="0" hangingPunct="1">
              <a:lnSpc>
                <a:spcPct val="100000"/>
              </a:lnSpc>
              <a:spcBef>
                <a:spcPts val="0"/>
              </a:spcBef>
              <a:spcAft>
                <a:spcPts val="0"/>
              </a:spcAft>
              <a:buClrTx/>
              <a:buSzTx/>
              <a:buFontTx/>
              <a:buNone/>
              <a:tabLst/>
              <a:defRPr/>
            </a:pPr>
            <a:endParaRPr kumimoji="0" lang="es-CL" sz="2200" b="0" i="0" u="none" strike="noStrike" kern="0" cap="none" spc="0" normalizeH="0" baseline="0" noProof="0">
              <a:ln>
                <a:noFill/>
              </a:ln>
              <a:solidFill>
                <a:prstClr val="white"/>
              </a:solidFill>
              <a:effectLst/>
              <a:uLnTx/>
              <a:uFillTx/>
              <a:latin typeface="Calibri"/>
              <a:ea typeface="+mn-ea"/>
              <a:cs typeface="+mn-cs"/>
            </a:endParaRPr>
          </a:p>
        </p:txBody>
      </p:sp>
      <p:sp>
        <p:nvSpPr>
          <p:cNvPr id="11" name="Rectángulo 4">
            <a:extLst>
              <a:ext uri="{FF2B5EF4-FFF2-40B4-BE49-F238E27FC236}">
                <a16:creationId xmlns:a16="http://schemas.microsoft.com/office/drawing/2014/main" id="{2ABAA294-B65B-CFB3-7112-4FD1C0ACADF3}"/>
              </a:ext>
            </a:extLst>
          </p:cNvPr>
          <p:cNvSpPr/>
          <p:nvPr/>
        </p:nvSpPr>
        <p:spPr>
          <a:xfrm>
            <a:off x="1812947" y="2138356"/>
            <a:ext cx="2138673" cy="888000"/>
          </a:xfrm>
          <a:prstGeom prst="rect">
            <a:avLst/>
          </a:prstGeom>
          <a:solidFill>
            <a:schemeClr val="accent2"/>
          </a:solidFill>
          <a:ln w="9525" cap="flat" cmpd="sng" algn="ctr">
            <a:noFill/>
            <a:prstDash val="solid"/>
          </a:ln>
          <a:effectLst/>
        </p:spPr>
        <p:txBody>
          <a:bodyPr rtlCol="0" anchor="ctr"/>
          <a:lstStyle/>
          <a:p>
            <a:pPr marL="0" marR="0" lvl="0" indent="0" algn="ctr" defTabSz="562447" rtl="0" eaLnBrk="1" fontAlgn="auto" latinLnBrk="0" hangingPunct="1">
              <a:lnSpc>
                <a:spcPct val="100000"/>
              </a:lnSpc>
              <a:spcBef>
                <a:spcPts val="0"/>
              </a:spcBef>
              <a:spcAft>
                <a:spcPts val="0"/>
              </a:spcAft>
              <a:buClrTx/>
              <a:buSzTx/>
              <a:buFontTx/>
              <a:buNone/>
              <a:tabLst/>
              <a:defRPr/>
            </a:pPr>
            <a:endParaRPr kumimoji="0" lang="es-CL" sz="2200" b="0" i="0" u="none" strike="noStrike" kern="0" cap="none" spc="0" normalizeH="0" baseline="0" noProof="0">
              <a:ln>
                <a:noFill/>
              </a:ln>
              <a:solidFill>
                <a:prstClr val="white"/>
              </a:solidFill>
              <a:effectLst/>
              <a:uLnTx/>
              <a:uFillTx/>
              <a:latin typeface="Calibri"/>
              <a:ea typeface="+mn-ea"/>
              <a:cs typeface="+mn-cs"/>
            </a:endParaRPr>
          </a:p>
        </p:txBody>
      </p:sp>
      <p:sp>
        <p:nvSpPr>
          <p:cNvPr id="13" name="Rectángulo 5">
            <a:extLst>
              <a:ext uri="{FF2B5EF4-FFF2-40B4-BE49-F238E27FC236}">
                <a16:creationId xmlns:a16="http://schemas.microsoft.com/office/drawing/2014/main" id="{C6225FDE-B064-3146-BDFE-79AEA29D1822}"/>
              </a:ext>
            </a:extLst>
          </p:cNvPr>
          <p:cNvSpPr/>
          <p:nvPr/>
        </p:nvSpPr>
        <p:spPr>
          <a:xfrm>
            <a:off x="4703478" y="2141271"/>
            <a:ext cx="2138673" cy="829035"/>
          </a:xfrm>
          <a:prstGeom prst="rect">
            <a:avLst/>
          </a:prstGeom>
          <a:solidFill>
            <a:schemeClr val="accent6">
              <a:lumMod val="50000"/>
            </a:schemeClr>
          </a:solidFill>
          <a:ln w="9525" cap="flat" cmpd="sng" algn="ctr">
            <a:noFill/>
            <a:prstDash val="solid"/>
          </a:ln>
          <a:effectLst/>
        </p:spPr>
        <p:txBody>
          <a:bodyPr rtlCol="0" anchor="ctr"/>
          <a:lstStyle/>
          <a:p>
            <a:pPr marL="0" marR="0" lvl="0" indent="0" algn="ctr" defTabSz="562447" rtl="0" eaLnBrk="1" fontAlgn="auto" latinLnBrk="0" hangingPunct="1">
              <a:lnSpc>
                <a:spcPct val="100000"/>
              </a:lnSpc>
              <a:spcBef>
                <a:spcPts val="0"/>
              </a:spcBef>
              <a:spcAft>
                <a:spcPts val="0"/>
              </a:spcAft>
              <a:buClrTx/>
              <a:buSzTx/>
              <a:buFontTx/>
              <a:buNone/>
              <a:tabLst/>
              <a:defRPr/>
            </a:pPr>
            <a:endParaRPr kumimoji="0" lang="es-CL" sz="2200" b="0" i="0" u="none" strike="noStrike" kern="0" cap="none" spc="0" normalizeH="0" baseline="0" noProof="0">
              <a:ln>
                <a:noFill/>
              </a:ln>
              <a:solidFill>
                <a:prstClr val="white"/>
              </a:solidFill>
              <a:effectLst/>
              <a:uLnTx/>
              <a:uFillTx/>
              <a:latin typeface="Calibri"/>
              <a:ea typeface="+mn-ea"/>
              <a:cs typeface="+mn-cs"/>
            </a:endParaRPr>
          </a:p>
        </p:txBody>
      </p:sp>
      <p:sp>
        <p:nvSpPr>
          <p:cNvPr id="15" name="CuadroTexto 6">
            <a:extLst>
              <a:ext uri="{FF2B5EF4-FFF2-40B4-BE49-F238E27FC236}">
                <a16:creationId xmlns:a16="http://schemas.microsoft.com/office/drawing/2014/main" id="{5F5A29D0-488A-DEE4-DB74-359DCED121BC}"/>
              </a:ext>
            </a:extLst>
          </p:cNvPr>
          <p:cNvSpPr txBox="1"/>
          <p:nvPr/>
        </p:nvSpPr>
        <p:spPr>
          <a:xfrm>
            <a:off x="2842142" y="3457289"/>
            <a:ext cx="3048273" cy="553998"/>
          </a:xfrm>
          <a:prstGeom prst="rect">
            <a:avLst/>
          </a:prstGeom>
          <a:solidFill>
            <a:schemeClr val="accent6">
              <a:lumMod val="50000"/>
            </a:schemeClr>
          </a:solidFill>
        </p:spPr>
        <p:txBody>
          <a:bodyPr wrap="square" lIns="91440" tIns="45720" rIns="91440" bIns="45720" rtlCol="0" anchor="t">
            <a:spAutoFit/>
          </a:bodyPr>
          <a:lstStyle/>
          <a:p>
            <a:pPr marL="0" marR="0" lvl="0" indent="0" algn="ctr" defTabSz="562447" rtl="0" eaLnBrk="1" fontAlgn="auto" latinLnBrk="0" hangingPunct="1">
              <a:lnSpc>
                <a:spcPct val="100000"/>
              </a:lnSpc>
              <a:spcBef>
                <a:spcPts val="0"/>
              </a:spcBef>
              <a:spcAft>
                <a:spcPts val="0"/>
              </a:spcAft>
              <a:buClrTx/>
              <a:buSzTx/>
              <a:buFontTx/>
              <a:buNone/>
              <a:tabLst/>
              <a:defRPr/>
            </a:pPr>
            <a:r>
              <a:rPr kumimoji="0" lang="es-CL" sz="1500" b="0" i="0" u="none" strike="noStrike" kern="1200" cap="none" spc="0" normalizeH="0" baseline="0" noProof="0">
                <a:ln>
                  <a:noFill/>
                </a:ln>
                <a:solidFill>
                  <a:schemeClr val="bg1"/>
                </a:solidFill>
                <a:effectLst/>
                <a:uLnTx/>
                <a:uFillTx/>
                <a:latin typeface="Aptos" panose="020B0004020202020204"/>
                <a:ea typeface="Verdana"/>
                <a:cs typeface="Verdana" panose="020B0604030504040204" pitchFamily="34" charset="0"/>
              </a:rPr>
              <a:t>Planes Sectoriales</a:t>
            </a:r>
            <a:endParaRPr lang="es-CL" sz="1500" b="0" i="0" u="none" strike="noStrike" kern="1200" cap="none" spc="0" normalizeH="0" baseline="0" noProof="0">
              <a:ln>
                <a:noFill/>
              </a:ln>
              <a:solidFill>
                <a:schemeClr val="bg1"/>
              </a:solidFill>
              <a:effectLst/>
              <a:uLnTx/>
              <a:uFillTx/>
              <a:latin typeface="Aptos" panose="020B0004020202020204"/>
              <a:ea typeface="Verdana"/>
              <a:cs typeface="Verdana" panose="020B0604030504040204" pitchFamily="34" charset="0"/>
            </a:endParaRPr>
          </a:p>
          <a:p>
            <a:pPr marL="0" marR="0" lvl="0" indent="0" algn="ctr" defTabSz="562447" rtl="0" eaLnBrk="1" fontAlgn="auto" latinLnBrk="0" hangingPunct="1">
              <a:lnSpc>
                <a:spcPct val="100000"/>
              </a:lnSpc>
              <a:spcBef>
                <a:spcPts val="0"/>
              </a:spcBef>
              <a:spcAft>
                <a:spcPts val="0"/>
              </a:spcAft>
              <a:buClrTx/>
              <a:buSzTx/>
              <a:buFontTx/>
              <a:buNone/>
              <a:tabLst/>
              <a:defRPr/>
            </a:pPr>
            <a:r>
              <a:rPr kumimoji="0" lang="es-CL" sz="1500" b="0" i="0" u="none" strike="noStrike" kern="1200" cap="none" spc="0" normalizeH="0" baseline="0" noProof="0">
                <a:ln>
                  <a:noFill/>
                </a:ln>
                <a:solidFill>
                  <a:schemeClr val="bg1"/>
                </a:solidFill>
                <a:effectLst/>
                <a:uLnTx/>
                <a:uFillTx/>
                <a:latin typeface="Aptos" panose="020B0004020202020204"/>
                <a:ea typeface="Verdana"/>
                <a:cs typeface="Verdana" panose="020B0604030504040204" pitchFamily="34" charset="0"/>
              </a:rPr>
              <a:t>de Adaptación y Mitigación</a:t>
            </a:r>
            <a:endParaRPr lang="es-CL" sz="1500" b="0" i="0" u="none" strike="noStrike" kern="1200" cap="none" spc="0" normalizeH="0" baseline="0" noProof="0">
              <a:ln>
                <a:noFill/>
              </a:ln>
              <a:solidFill>
                <a:schemeClr val="bg1"/>
              </a:solidFill>
              <a:effectLst/>
              <a:uLnTx/>
              <a:uFillTx/>
              <a:latin typeface="Aptos" panose="020B0004020202020204"/>
              <a:ea typeface="Verdana"/>
              <a:cs typeface="Verdana" panose="020B0604030504040204" pitchFamily="34" charset="0"/>
            </a:endParaRPr>
          </a:p>
        </p:txBody>
      </p:sp>
      <p:sp>
        <p:nvSpPr>
          <p:cNvPr id="17" name="Rectángulo 8">
            <a:extLst>
              <a:ext uri="{FF2B5EF4-FFF2-40B4-BE49-F238E27FC236}">
                <a16:creationId xmlns:a16="http://schemas.microsoft.com/office/drawing/2014/main" id="{6D0C8047-5AF8-69C3-BBEC-D7580697654D}"/>
              </a:ext>
            </a:extLst>
          </p:cNvPr>
          <p:cNvSpPr/>
          <p:nvPr/>
        </p:nvSpPr>
        <p:spPr>
          <a:xfrm>
            <a:off x="1858384" y="4449818"/>
            <a:ext cx="5029202" cy="656255"/>
          </a:xfrm>
          <a:prstGeom prst="rect">
            <a:avLst/>
          </a:prstGeom>
          <a:solidFill>
            <a:schemeClr val="accent6">
              <a:lumMod val="50000"/>
            </a:schemeClr>
          </a:solidFill>
        </p:spPr>
        <p:txBody>
          <a:bodyPr wrap="square" lIns="91440" tIns="45720" rIns="91440" bIns="45720" rtlCol="0" anchor="t">
            <a:spAutoFit/>
          </a:bodyPr>
          <a:lstStyle/>
          <a:p>
            <a:pPr algn="ctr" defTabSz="562447">
              <a:defRPr/>
            </a:pPr>
            <a:endParaRPr lang="es-CL" sz="1500" dirty="0">
              <a:solidFill>
                <a:schemeClr val="bg1"/>
              </a:solidFill>
              <a:latin typeface="Aptos" panose="020B0004020202020204"/>
              <a:ea typeface="Verdana"/>
            </a:endParaRPr>
          </a:p>
        </p:txBody>
      </p:sp>
      <p:sp>
        <p:nvSpPr>
          <p:cNvPr id="19" name="CuadroTexto 9">
            <a:extLst>
              <a:ext uri="{FF2B5EF4-FFF2-40B4-BE49-F238E27FC236}">
                <a16:creationId xmlns:a16="http://schemas.microsoft.com/office/drawing/2014/main" id="{B58A260A-2D95-904B-3FEB-03872A05EB50}"/>
              </a:ext>
            </a:extLst>
          </p:cNvPr>
          <p:cNvSpPr txBox="1"/>
          <p:nvPr/>
        </p:nvSpPr>
        <p:spPr>
          <a:xfrm>
            <a:off x="1858548" y="4450595"/>
            <a:ext cx="5029202" cy="323165"/>
          </a:xfrm>
          <a:prstGeom prst="rect">
            <a:avLst/>
          </a:prstGeom>
          <a:noFill/>
        </p:spPr>
        <p:txBody>
          <a:bodyPr wrap="square" lIns="91440" tIns="45720" rIns="91440" bIns="45720" rtlCol="0" anchor="t">
            <a:spAutoFit/>
          </a:bodyPr>
          <a:lstStyle/>
          <a:p>
            <a:pPr marL="0" marR="0" lvl="0" indent="0" algn="ctr" defTabSz="562447" rtl="0" eaLnBrk="1" fontAlgn="auto" latinLnBrk="0" hangingPunct="1">
              <a:lnSpc>
                <a:spcPct val="100000"/>
              </a:lnSpc>
              <a:spcBef>
                <a:spcPts val="0"/>
              </a:spcBef>
              <a:spcAft>
                <a:spcPts val="0"/>
              </a:spcAft>
              <a:buClrTx/>
              <a:buSzTx/>
              <a:buFontTx/>
              <a:buNone/>
              <a:tabLst/>
              <a:defRPr/>
            </a:pPr>
            <a:r>
              <a:rPr kumimoji="0" lang="es-CL" sz="1500" b="0" i="0" u="none" strike="noStrike" kern="1200" cap="none" spc="0" normalizeH="0" baseline="0" noProof="0">
                <a:ln>
                  <a:noFill/>
                </a:ln>
                <a:solidFill>
                  <a:schemeClr val="bg1"/>
                </a:solidFill>
                <a:effectLst/>
                <a:uLnTx/>
                <a:uFillTx/>
                <a:latin typeface="Aptos" panose="020B0004020202020204"/>
                <a:ea typeface="Verdana"/>
                <a:cs typeface="Verdana" panose="020B0604030504040204" pitchFamily="34" charset="0"/>
              </a:rPr>
              <a:t>Planes de Acción Regional de Cambio Climático</a:t>
            </a:r>
          </a:p>
        </p:txBody>
      </p:sp>
      <p:sp>
        <p:nvSpPr>
          <p:cNvPr id="21" name="CuadroTexto 11">
            <a:extLst>
              <a:ext uri="{FF2B5EF4-FFF2-40B4-BE49-F238E27FC236}">
                <a16:creationId xmlns:a16="http://schemas.microsoft.com/office/drawing/2014/main" id="{91318D83-531C-AE86-9D95-B634CE823893}"/>
              </a:ext>
            </a:extLst>
          </p:cNvPr>
          <p:cNvSpPr txBox="1"/>
          <p:nvPr/>
        </p:nvSpPr>
        <p:spPr>
          <a:xfrm>
            <a:off x="1797096" y="5871367"/>
            <a:ext cx="2154524" cy="784830"/>
          </a:xfrm>
          <a:prstGeom prst="rect">
            <a:avLst/>
          </a:prstGeom>
          <a:solidFill>
            <a:schemeClr val="accent6">
              <a:lumMod val="50000"/>
            </a:schemeClr>
          </a:solidFill>
        </p:spPr>
        <p:txBody>
          <a:bodyPr wrap="square" lIns="91440" tIns="45720" rIns="91440" bIns="45720" rtlCol="0" anchor="t">
            <a:spAutoFit/>
          </a:bodyPr>
          <a:lstStyle/>
          <a:p>
            <a:pPr marL="0" marR="0" lvl="0" indent="0" algn="ctr" defTabSz="562447" rtl="0" eaLnBrk="1" fontAlgn="auto" latinLnBrk="0" hangingPunct="1">
              <a:lnSpc>
                <a:spcPct val="100000"/>
              </a:lnSpc>
              <a:spcBef>
                <a:spcPts val="0"/>
              </a:spcBef>
              <a:spcAft>
                <a:spcPts val="0"/>
              </a:spcAft>
              <a:buClrTx/>
              <a:buSzTx/>
              <a:buFontTx/>
              <a:buNone/>
              <a:tabLst/>
              <a:defRPr/>
            </a:pPr>
            <a:r>
              <a:rPr kumimoji="0" lang="es-CL" sz="1500" b="0" i="0" u="none" strike="noStrike" kern="1200" cap="none" spc="0" normalizeH="0" baseline="0" noProof="0" dirty="0">
                <a:ln>
                  <a:noFill/>
                </a:ln>
                <a:solidFill>
                  <a:schemeClr val="bg1"/>
                </a:solidFill>
                <a:effectLst/>
                <a:uLnTx/>
                <a:uFillTx/>
                <a:latin typeface="Aptos" panose="020B0004020202020204"/>
                <a:ea typeface="Verdana"/>
                <a:cs typeface="Verdana" panose="020B0604030504040204" pitchFamily="34" charset="0"/>
              </a:rPr>
              <a:t>Planes de Acción Comunal de Cambio Climático</a:t>
            </a:r>
          </a:p>
        </p:txBody>
      </p:sp>
      <p:sp>
        <p:nvSpPr>
          <p:cNvPr id="23" name="Rectángulo 12">
            <a:extLst>
              <a:ext uri="{FF2B5EF4-FFF2-40B4-BE49-F238E27FC236}">
                <a16:creationId xmlns:a16="http://schemas.microsoft.com/office/drawing/2014/main" id="{439B46DD-6045-6005-E1B8-D5CAA7B66F15}"/>
              </a:ext>
            </a:extLst>
          </p:cNvPr>
          <p:cNvSpPr/>
          <p:nvPr/>
        </p:nvSpPr>
        <p:spPr>
          <a:xfrm>
            <a:off x="4703478" y="5834311"/>
            <a:ext cx="2138673" cy="789918"/>
          </a:xfrm>
          <a:prstGeom prst="rect">
            <a:avLst/>
          </a:prstGeom>
          <a:solidFill>
            <a:schemeClr val="accent6">
              <a:lumMod val="50000"/>
            </a:schemeClr>
          </a:solidFill>
          <a:ln w="9525" cap="flat" cmpd="sng" algn="ctr">
            <a:noFill/>
            <a:prstDash val="solid"/>
          </a:ln>
          <a:effectLst/>
        </p:spPr>
        <p:txBody>
          <a:bodyPr rtlCol="0" anchor="ctr"/>
          <a:lstStyle/>
          <a:p>
            <a:pPr marL="0" marR="0" lvl="0" indent="0" algn="ctr" defTabSz="562447" rtl="0" eaLnBrk="1" fontAlgn="auto" latinLnBrk="0" hangingPunct="1">
              <a:lnSpc>
                <a:spcPct val="100000"/>
              </a:lnSpc>
              <a:spcBef>
                <a:spcPts val="0"/>
              </a:spcBef>
              <a:spcAft>
                <a:spcPts val="0"/>
              </a:spcAft>
              <a:buClrTx/>
              <a:buSzTx/>
              <a:buFontTx/>
              <a:buNone/>
              <a:tabLst/>
              <a:defRPr/>
            </a:pPr>
            <a:endParaRPr kumimoji="0" lang="es-CL" sz="2200" b="0" i="0" u="none" strike="noStrike" kern="0" cap="none" spc="0" normalizeH="0" baseline="0" noProof="0">
              <a:ln>
                <a:noFill/>
              </a:ln>
              <a:solidFill>
                <a:prstClr val="white"/>
              </a:solidFill>
              <a:effectLst/>
              <a:uLnTx/>
              <a:uFillTx/>
              <a:latin typeface="Calibri"/>
              <a:ea typeface="+mn-ea"/>
              <a:cs typeface="+mn-cs"/>
            </a:endParaRPr>
          </a:p>
        </p:txBody>
      </p:sp>
      <p:sp>
        <p:nvSpPr>
          <p:cNvPr id="25" name="CuadroTexto 13">
            <a:extLst>
              <a:ext uri="{FF2B5EF4-FFF2-40B4-BE49-F238E27FC236}">
                <a16:creationId xmlns:a16="http://schemas.microsoft.com/office/drawing/2014/main" id="{84065744-A473-055F-B7CD-A18A13020462}"/>
              </a:ext>
            </a:extLst>
          </p:cNvPr>
          <p:cNvSpPr txBox="1"/>
          <p:nvPr/>
        </p:nvSpPr>
        <p:spPr>
          <a:xfrm>
            <a:off x="4703479" y="5859468"/>
            <a:ext cx="2138670" cy="553998"/>
          </a:xfrm>
          <a:prstGeom prst="rect">
            <a:avLst/>
          </a:prstGeom>
          <a:solidFill>
            <a:schemeClr val="accent6">
              <a:lumMod val="50000"/>
            </a:schemeClr>
          </a:solidFill>
        </p:spPr>
        <p:txBody>
          <a:bodyPr wrap="square" lIns="91440" tIns="45720" rIns="91440" bIns="45720" rtlCol="0" anchor="t">
            <a:spAutoFit/>
          </a:bodyPr>
          <a:lstStyle/>
          <a:p>
            <a:pPr marL="0" marR="0" lvl="0" indent="0" algn="ctr" defTabSz="562447" rtl="0" eaLnBrk="1" fontAlgn="auto" latinLnBrk="0" hangingPunct="1">
              <a:lnSpc>
                <a:spcPct val="100000"/>
              </a:lnSpc>
              <a:spcBef>
                <a:spcPts val="0"/>
              </a:spcBef>
              <a:spcAft>
                <a:spcPts val="0"/>
              </a:spcAft>
              <a:buClrTx/>
              <a:buSzTx/>
              <a:buFontTx/>
              <a:buNone/>
              <a:tabLst/>
              <a:defRPr/>
            </a:pPr>
            <a:r>
              <a:rPr kumimoji="0" lang="es-CL" sz="1500" b="0" i="0" u="none" strike="noStrike" kern="1200" cap="none" spc="0" normalizeH="0" baseline="0" noProof="0" dirty="0">
                <a:ln>
                  <a:noFill/>
                </a:ln>
                <a:solidFill>
                  <a:schemeClr val="bg1"/>
                </a:solidFill>
                <a:effectLst/>
                <a:uLnTx/>
                <a:uFillTx/>
                <a:latin typeface="Aptos" panose="020B0004020202020204"/>
                <a:ea typeface="Verdana"/>
                <a:cs typeface="Verdana" panose="020B0604030504040204" pitchFamily="34" charset="0"/>
              </a:rPr>
              <a:t>Planes Estratégicos</a:t>
            </a:r>
            <a:endParaRPr lang="es-CL" sz="1500" b="0" i="0" u="none" strike="noStrike" kern="1200" cap="none" spc="0" normalizeH="0" baseline="0" noProof="0" dirty="0">
              <a:ln>
                <a:noFill/>
              </a:ln>
              <a:solidFill>
                <a:schemeClr val="bg1"/>
              </a:solidFill>
              <a:effectLst/>
              <a:uLnTx/>
              <a:uFillTx/>
              <a:latin typeface="Aptos" panose="020B0004020202020204"/>
              <a:ea typeface="Verdana"/>
              <a:cs typeface="Verdana" panose="020B0604030504040204" pitchFamily="34" charset="0"/>
            </a:endParaRPr>
          </a:p>
          <a:p>
            <a:pPr marL="0" marR="0" lvl="0" indent="0" algn="ctr" defTabSz="562447" rtl="0" eaLnBrk="1" fontAlgn="auto" latinLnBrk="0" hangingPunct="1">
              <a:lnSpc>
                <a:spcPct val="100000"/>
              </a:lnSpc>
              <a:spcBef>
                <a:spcPts val="0"/>
              </a:spcBef>
              <a:spcAft>
                <a:spcPts val="0"/>
              </a:spcAft>
              <a:buClrTx/>
              <a:buSzTx/>
              <a:buFontTx/>
              <a:buNone/>
              <a:tabLst/>
              <a:defRPr/>
            </a:pPr>
            <a:r>
              <a:rPr kumimoji="0" lang="es-CL" sz="1500" b="0" i="0" u="none" strike="noStrike" kern="1200" cap="none" spc="0" normalizeH="0" baseline="0" noProof="0" dirty="0">
                <a:ln>
                  <a:noFill/>
                </a:ln>
                <a:solidFill>
                  <a:schemeClr val="bg1"/>
                </a:solidFill>
                <a:effectLst/>
                <a:uLnTx/>
                <a:uFillTx/>
                <a:latin typeface="Aptos" panose="020B0004020202020204"/>
                <a:ea typeface="Verdana"/>
                <a:cs typeface="Verdana" panose="020B0604030504040204" pitchFamily="34" charset="0"/>
              </a:rPr>
              <a:t>de Cuencas</a:t>
            </a:r>
            <a:endParaRPr lang="es-CL" sz="1500" b="0" i="0" u="none" strike="noStrike" kern="1200" cap="none" spc="0" normalizeH="0" baseline="0" noProof="0" dirty="0">
              <a:ln>
                <a:noFill/>
              </a:ln>
              <a:solidFill>
                <a:schemeClr val="bg1"/>
              </a:solidFill>
              <a:effectLst/>
              <a:uLnTx/>
              <a:uFillTx/>
              <a:latin typeface="Aptos" panose="020B0004020202020204"/>
              <a:ea typeface="Verdana"/>
              <a:cs typeface="Verdana" panose="020B0604030504040204" pitchFamily="34" charset="0"/>
            </a:endParaRPr>
          </a:p>
        </p:txBody>
      </p:sp>
      <p:cxnSp>
        <p:nvCxnSpPr>
          <p:cNvPr id="27" name="Conector angular 63">
            <a:extLst>
              <a:ext uri="{FF2B5EF4-FFF2-40B4-BE49-F238E27FC236}">
                <a16:creationId xmlns:a16="http://schemas.microsoft.com/office/drawing/2014/main" id="{A928D474-25E7-CD24-8772-53BA9962FCE6}"/>
              </a:ext>
            </a:extLst>
          </p:cNvPr>
          <p:cNvCxnSpPr/>
          <p:nvPr/>
        </p:nvCxnSpPr>
        <p:spPr>
          <a:xfrm rot="16200000" flipH="1">
            <a:off x="4371527" y="4400561"/>
            <a:ext cx="2916" cy="2890531"/>
          </a:xfrm>
          <a:prstGeom prst="bentConnector3">
            <a:avLst>
              <a:gd name="adj1" fmla="val -11323731"/>
            </a:avLst>
          </a:prstGeom>
          <a:noFill/>
          <a:ln w="19050" cap="flat" cmpd="sng" algn="ctr">
            <a:solidFill>
              <a:schemeClr val="bg1">
                <a:lumMod val="75000"/>
              </a:schemeClr>
            </a:solidFill>
            <a:prstDash val="solid"/>
            <a:headEnd type="triangle"/>
            <a:tailEnd type="triangle"/>
          </a:ln>
          <a:effectLst/>
        </p:spPr>
      </p:cxnSp>
      <p:cxnSp>
        <p:nvCxnSpPr>
          <p:cNvPr id="29" name="Conector recto de flecha 20">
            <a:extLst>
              <a:ext uri="{FF2B5EF4-FFF2-40B4-BE49-F238E27FC236}">
                <a16:creationId xmlns:a16="http://schemas.microsoft.com/office/drawing/2014/main" id="{49AF14ED-6833-B8A6-3ECA-D1775D5DF8B6}"/>
              </a:ext>
            </a:extLst>
          </p:cNvPr>
          <p:cNvCxnSpPr>
            <a:cxnSpLocks/>
          </p:cNvCxnSpPr>
          <p:nvPr/>
        </p:nvCxnSpPr>
        <p:spPr>
          <a:xfrm>
            <a:off x="4311697" y="4022493"/>
            <a:ext cx="0" cy="415268"/>
          </a:xfrm>
          <a:prstGeom prst="straightConnector1">
            <a:avLst/>
          </a:prstGeom>
          <a:noFill/>
          <a:ln w="19050" cap="flat" cmpd="sng" algn="ctr">
            <a:solidFill>
              <a:schemeClr val="bg1">
                <a:lumMod val="75000"/>
              </a:schemeClr>
            </a:solidFill>
            <a:prstDash val="solid"/>
            <a:tailEnd type="triangle"/>
          </a:ln>
          <a:effectLst/>
        </p:spPr>
      </p:cxnSp>
      <p:cxnSp>
        <p:nvCxnSpPr>
          <p:cNvPr id="31" name="Conector recto de flecha 21">
            <a:extLst>
              <a:ext uri="{FF2B5EF4-FFF2-40B4-BE49-F238E27FC236}">
                <a16:creationId xmlns:a16="http://schemas.microsoft.com/office/drawing/2014/main" id="{4D87B63D-195D-D151-38F8-BE4074A05AF7}"/>
              </a:ext>
            </a:extLst>
          </p:cNvPr>
          <p:cNvCxnSpPr/>
          <p:nvPr/>
        </p:nvCxnSpPr>
        <p:spPr>
          <a:xfrm flipH="1" flipV="1">
            <a:off x="4366279" y="5094867"/>
            <a:ext cx="6706" cy="399492"/>
          </a:xfrm>
          <a:prstGeom prst="straightConnector1">
            <a:avLst/>
          </a:prstGeom>
          <a:noFill/>
          <a:ln w="19050" cap="flat" cmpd="sng" algn="ctr">
            <a:solidFill>
              <a:schemeClr val="bg1">
                <a:lumMod val="75000"/>
              </a:schemeClr>
            </a:solidFill>
            <a:prstDash val="solid"/>
            <a:headEnd type="triangle"/>
            <a:tailEnd type="none"/>
          </a:ln>
          <a:effectLst/>
        </p:spPr>
      </p:cxnSp>
      <p:sp>
        <p:nvSpPr>
          <p:cNvPr id="33" name="CuadroTexto 27">
            <a:extLst>
              <a:ext uri="{FF2B5EF4-FFF2-40B4-BE49-F238E27FC236}">
                <a16:creationId xmlns:a16="http://schemas.microsoft.com/office/drawing/2014/main" id="{3666B127-9105-AF81-A4BC-CE77371B4456}"/>
              </a:ext>
            </a:extLst>
          </p:cNvPr>
          <p:cNvSpPr txBox="1"/>
          <p:nvPr/>
        </p:nvSpPr>
        <p:spPr>
          <a:xfrm>
            <a:off x="1858384" y="1202753"/>
            <a:ext cx="5029202" cy="677108"/>
          </a:xfrm>
          <a:prstGeom prst="rect">
            <a:avLst/>
          </a:prstGeom>
          <a:noFill/>
        </p:spPr>
        <p:txBody>
          <a:bodyPr wrap="square" lIns="91440" tIns="45720" rIns="91440" bIns="45720" rtlCol="0" anchor="t">
            <a:spAutoFit/>
          </a:bodyPr>
          <a:lstStyle/>
          <a:p>
            <a:pPr marL="0" marR="0" lvl="0" indent="0" algn="ctr" defTabSz="562447" rtl="0" eaLnBrk="1" fontAlgn="auto" latinLnBrk="0" hangingPunct="1">
              <a:lnSpc>
                <a:spcPct val="100000"/>
              </a:lnSpc>
              <a:spcBef>
                <a:spcPts val="0"/>
              </a:spcBef>
              <a:spcAft>
                <a:spcPts val="0"/>
              </a:spcAft>
              <a:buClrTx/>
              <a:buSzTx/>
              <a:buFontTx/>
              <a:buNone/>
              <a:tabLst/>
              <a:defRPr/>
            </a:pPr>
            <a:r>
              <a:rPr kumimoji="0" lang="es-CL" sz="2000" b="1" i="0" u="none" strike="noStrike" kern="1200" cap="none" spc="0" normalizeH="0" baseline="0" noProof="0" dirty="0">
                <a:ln>
                  <a:noFill/>
                </a:ln>
                <a:solidFill>
                  <a:prstClr val="white"/>
                </a:solidFill>
                <a:effectLst/>
                <a:uLnTx/>
                <a:uFillTx/>
                <a:latin typeface="Aptos" panose="020B0004020202020204"/>
                <a:ea typeface="Verdana"/>
                <a:cs typeface="Verdana" panose="020B0604030504040204" pitchFamily="34" charset="0"/>
              </a:rPr>
              <a:t>LEY MARCO DE CAMBIO CLIMÁTICO</a:t>
            </a:r>
          </a:p>
          <a:p>
            <a:pPr marL="0" marR="0" lvl="0" indent="0" algn="ctr" defTabSz="562447"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white"/>
                </a:solidFill>
                <a:effectLst/>
                <a:uLnTx/>
                <a:uFillTx/>
                <a:latin typeface="Aptos" panose="020B0004020202020204"/>
                <a:ea typeface="Verdana"/>
                <a:cs typeface="Verdana" panose="020B0604030504040204" pitchFamily="34" charset="0"/>
              </a:rPr>
              <a:t>Meta carbono-neutralidad y resiliencia al 2050</a:t>
            </a:r>
            <a:endParaRPr kumimoji="0" lang="es-CL" sz="1800" b="1" i="0" u="none" strike="noStrike" kern="1200" cap="none" spc="0" normalizeH="0" baseline="0" noProof="0" dirty="0">
              <a:ln>
                <a:noFill/>
              </a:ln>
              <a:solidFill>
                <a:prstClr val="white"/>
              </a:solidFill>
              <a:effectLst/>
              <a:uLnTx/>
              <a:uFillTx/>
              <a:latin typeface="Aptos" panose="020B0004020202020204"/>
              <a:ea typeface="Verdana"/>
              <a:cs typeface="Verdana" panose="020B0604030504040204" pitchFamily="34" charset="0"/>
            </a:endParaRPr>
          </a:p>
        </p:txBody>
      </p:sp>
      <p:sp>
        <p:nvSpPr>
          <p:cNvPr id="35" name="CuadroTexto 28">
            <a:extLst>
              <a:ext uri="{FF2B5EF4-FFF2-40B4-BE49-F238E27FC236}">
                <a16:creationId xmlns:a16="http://schemas.microsoft.com/office/drawing/2014/main" id="{EE98E60B-B5C8-78E8-0EB7-7761EA6EE8D2}"/>
              </a:ext>
            </a:extLst>
          </p:cNvPr>
          <p:cNvSpPr txBox="1"/>
          <p:nvPr/>
        </p:nvSpPr>
        <p:spPr>
          <a:xfrm>
            <a:off x="1803305" y="2144082"/>
            <a:ext cx="2254416" cy="923330"/>
          </a:xfrm>
          <a:prstGeom prst="rect">
            <a:avLst/>
          </a:prstGeom>
          <a:noFill/>
        </p:spPr>
        <p:txBody>
          <a:bodyPr wrap="square" lIns="91440" tIns="45720" rIns="91440" bIns="45720" rtlCol="0" anchor="t">
            <a:spAutoFit/>
          </a:bodyPr>
          <a:lstStyle/>
          <a:p>
            <a:pPr marL="0" marR="0" lvl="0" indent="0" algn="ctr" defTabSz="562447" rtl="0" eaLnBrk="1" fontAlgn="auto" latinLnBrk="0" hangingPunct="1">
              <a:lnSpc>
                <a:spcPct val="100000"/>
              </a:lnSpc>
              <a:spcBef>
                <a:spcPts val="0"/>
              </a:spcBef>
              <a:spcAft>
                <a:spcPts val="0"/>
              </a:spcAft>
              <a:buClrTx/>
              <a:buSzTx/>
              <a:buFontTx/>
              <a:buNone/>
              <a:tabLst/>
              <a:defRPr/>
            </a:pPr>
            <a:r>
              <a:rPr kumimoji="0" lang="es-CL" b="0" i="0" u="none" strike="noStrike" kern="1200" cap="none" spc="0" normalizeH="0" baseline="0" noProof="0" dirty="0">
                <a:ln>
                  <a:noFill/>
                </a:ln>
                <a:solidFill>
                  <a:prstClr val="white"/>
                </a:solidFill>
                <a:effectLst/>
                <a:uLnTx/>
                <a:uFillTx/>
                <a:latin typeface="Aptos" panose="020B0004020202020204"/>
                <a:ea typeface="Verdana"/>
                <a:cs typeface="Verdana" panose="020B0604030504040204" pitchFamily="34" charset="0"/>
              </a:rPr>
              <a:t>Contribución Determinada a nivel Nacional (NDC)</a:t>
            </a:r>
          </a:p>
        </p:txBody>
      </p:sp>
      <p:sp>
        <p:nvSpPr>
          <p:cNvPr id="37" name="CuadroTexto 29">
            <a:extLst>
              <a:ext uri="{FF2B5EF4-FFF2-40B4-BE49-F238E27FC236}">
                <a16:creationId xmlns:a16="http://schemas.microsoft.com/office/drawing/2014/main" id="{9C346752-9FBE-A15A-742D-C9BB809B6FCA}"/>
              </a:ext>
            </a:extLst>
          </p:cNvPr>
          <p:cNvSpPr txBox="1"/>
          <p:nvPr/>
        </p:nvSpPr>
        <p:spPr>
          <a:xfrm>
            <a:off x="4703481" y="2241526"/>
            <a:ext cx="2138670" cy="784830"/>
          </a:xfrm>
          <a:prstGeom prst="rect">
            <a:avLst/>
          </a:prstGeom>
          <a:solidFill>
            <a:schemeClr val="accent6">
              <a:lumMod val="50000"/>
            </a:schemeClr>
          </a:solidFill>
        </p:spPr>
        <p:txBody>
          <a:bodyPr wrap="square" rtlCol="0">
            <a:spAutoFit/>
          </a:bodyPr>
          <a:lstStyle/>
          <a:p>
            <a:pPr marL="0" marR="0" lvl="0" indent="0" algn="ctr" defTabSz="562447" rtl="0" eaLnBrk="1" fontAlgn="auto" latinLnBrk="0" hangingPunct="1">
              <a:lnSpc>
                <a:spcPct val="100000"/>
              </a:lnSpc>
              <a:spcBef>
                <a:spcPts val="0"/>
              </a:spcBef>
              <a:spcAft>
                <a:spcPts val="0"/>
              </a:spcAft>
              <a:buClrTx/>
              <a:buSzTx/>
              <a:buFontTx/>
              <a:buNone/>
              <a:tabLst/>
              <a:defRPr/>
            </a:pPr>
            <a:r>
              <a:rPr kumimoji="0" lang="es-CL" sz="1500" b="0" i="0" u="none" strike="noStrike" kern="1200" cap="none" spc="0" normalizeH="0" baseline="0" noProof="0" dirty="0">
                <a:ln>
                  <a:noFill/>
                </a:ln>
                <a:solidFill>
                  <a:prstClr val="white"/>
                </a:solidFill>
                <a:effectLst/>
                <a:uLnTx/>
                <a:uFillTx/>
                <a:latin typeface="Aptos" panose="020B0004020202020204"/>
                <a:ea typeface="Verdana" panose="020B0604030504040204" pitchFamily="34" charset="0"/>
                <a:cs typeface="Verdana" panose="020B0604030504040204" pitchFamily="34" charset="0"/>
              </a:rPr>
              <a:t>Estrategia Climática de Largo Plazo (ECLP)</a:t>
            </a:r>
          </a:p>
        </p:txBody>
      </p:sp>
      <p:cxnSp>
        <p:nvCxnSpPr>
          <p:cNvPr id="39" name="Conector recto de flecha 34">
            <a:extLst>
              <a:ext uri="{FF2B5EF4-FFF2-40B4-BE49-F238E27FC236}">
                <a16:creationId xmlns:a16="http://schemas.microsoft.com/office/drawing/2014/main" id="{53692E3F-8855-4515-9E14-D86B1EBBE0F5}"/>
              </a:ext>
            </a:extLst>
          </p:cNvPr>
          <p:cNvCxnSpPr>
            <a:cxnSpLocks/>
          </p:cNvCxnSpPr>
          <p:nvPr/>
        </p:nvCxnSpPr>
        <p:spPr>
          <a:xfrm>
            <a:off x="4311697" y="3124383"/>
            <a:ext cx="0" cy="357044"/>
          </a:xfrm>
          <a:prstGeom prst="straightConnector1">
            <a:avLst/>
          </a:prstGeom>
          <a:noFill/>
          <a:ln w="19050" cap="flat" cmpd="sng" algn="ctr">
            <a:solidFill>
              <a:schemeClr val="bg1">
                <a:lumMod val="75000"/>
              </a:schemeClr>
            </a:solidFill>
            <a:prstDash val="solid"/>
            <a:tailEnd type="triangle"/>
          </a:ln>
          <a:effectLst/>
        </p:spPr>
      </p:cxnSp>
      <p:sp>
        <p:nvSpPr>
          <p:cNvPr id="41" name="Rectángulo 39">
            <a:extLst>
              <a:ext uri="{FF2B5EF4-FFF2-40B4-BE49-F238E27FC236}">
                <a16:creationId xmlns:a16="http://schemas.microsoft.com/office/drawing/2014/main" id="{B69D3116-493A-AFA4-6408-F71FE1A21851}"/>
              </a:ext>
            </a:extLst>
          </p:cNvPr>
          <p:cNvSpPr/>
          <p:nvPr/>
        </p:nvSpPr>
        <p:spPr>
          <a:xfrm>
            <a:off x="6060448" y="3023307"/>
            <a:ext cx="1747597" cy="1006931"/>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a:ln>
                  <a:noFill/>
                </a:ln>
                <a:solidFill>
                  <a:schemeClr val="bg1"/>
                </a:solidFill>
                <a:effectLst/>
                <a:uLnTx/>
                <a:uFillTx/>
                <a:latin typeface="Aptos" panose="020B0004020202020204"/>
                <a:ea typeface="+mn-ea"/>
                <a:cs typeface="+mn-cs"/>
              </a:rPr>
              <a:t>Plan Nacional de Adaptación al Cambio Climático</a:t>
            </a:r>
            <a:endParaRPr lang="es-CL" sz="1400" b="0" i="0" u="none" strike="noStrike" kern="1200" cap="none" spc="0" normalizeH="0" baseline="0" noProof="0">
              <a:ln>
                <a:noFill/>
              </a:ln>
              <a:solidFill>
                <a:schemeClr val="bg1"/>
              </a:solidFill>
              <a:effectLst/>
              <a:uLnTx/>
              <a:uFillTx/>
              <a:latin typeface="Aptos" panose="020B0004020202020204"/>
            </a:endParaRPr>
          </a:p>
        </p:txBody>
      </p:sp>
      <p:sp>
        <p:nvSpPr>
          <p:cNvPr id="45" name="Google Shape;83;p15">
            <a:extLst>
              <a:ext uri="{FF2B5EF4-FFF2-40B4-BE49-F238E27FC236}">
                <a16:creationId xmlns:a16="http://schemas.microsoft.com/office/drawing/2014/main" id="{AB227244-717F-B20A-48A6-33B297F2FF43}"/>
              </a:ext>
            </a:extLst>
          </p:cNvPr>
          <p:cNvSpPr txBox="1"/>
          <p:nvPr/>
        </p:nvSpPr>
        <p:spPr>
          <a:xfrm>
            <a:off x="535114" y="190128"/>
            <a:ext cx="11121771" cy="812490"/>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s-419" sz="3200" b="1" i="0" u="none" strike="noStrike" kern="1200" cap="none" spc="0" normalizeH="0" baseline="0" noProof="0" dirty="0">
                <a:ln>
                  <a:noFill/>
                </a:ln>
                <a:solidFill>
                  <a:srgbClr val="1C4F8B"/>
                </a:solidFill>
                <a:effectLst/>
                <a:uLnTx/>
                <a:uFillTx/>
                <a:latin typeface="Aptos" panose="020B0004020202020204"/>
                <a:ea typeface="Verdana"/>
                <a:cs typeface="Verdana"/>
                <a:sym typeface="Verdana"/>
              </a:rPr>
              <a:t>Instrumentos de Gestión del Cambio Climático</a:t>
            </a:r>
          </a:p>
        </p:txBody>
      </p:sp>
      <p:sp>
        <p:nvSpPr>
          <p:cNvPr id="3" name="Rectángulo 2">
            <a:extLst>
              <a:ext uri="{FF2B5EF4-FFF2-40B4-BE49-F238E27FC236}">
                <a16:creationId xmlns:a16="http://schemas.microsoft.com/office/drawing/2014/main" id="{5FE44E35-DE01-5F8F-DBE9-2205B45DC3BF}"/>
              </a:ext>
            </a:extLst>
          </p:cNvPr>
          <p:cNvSpPr/>
          <p:nvPr/>
        </p:nvSpPr>
        <p:spPr>
          <a:xfrm>
            <a:off x="1769555" y="2112141"/>
            <a:ext cx="2161611" cy="88934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6" name="CuadroTexto 5">
            <a:extLst>
              <a:ext uri="{FF2B5EF4-FFF2-40B4-BE49-F238E27FC236}">
                <a16:creationId xmlns:a16="http://schemas.microsoft.com/office/drawing/2014/main" id="{5DF6097F-7BB9-4AF7-25CC-8948D735FDAA}"/>
              </a:ext>
            </a:extLst>
          </p:cNvPr>
          <p:cNvSpPr txBox="1"/>
          <p:nvPr/>
        </p:nvSpPr>
        <p:spPr>
          <a:xfrm>
            <a:off x="8032155" y="1551421"/>
            <a:ext cx="1974715" cy="4001095"/>
          </a:xfrm>
          <a:prstGeom prst="rect">
            <a:avLst/>
          </a:prstGeom>
          <a:noFill/>
        </p:spPr>
        <p:txBody>
          <a:bodyPr wrap="square" rtlCol="0">
            <a:spAutoFit/>
          </a:bodyPr>
          <a:lstStyle/>
          <a:p>
            <a:r>
              <a:rPr lang="es-ES" sz="1600" dirty="0"/>
              <a:t>12 planes Sectoriales de Adaptación: </a:t>
            </a:r>
          </a:p>
          <a:p>
            <a:pPr marL="285750" indent="-285750">
              <a:buFont typeface="Arial" panose="020B0604020202020204" pitchFamily="34" charset="0"/>
              <a:buChar char="•"/>
            </a:pPr>
            <a:r>
              <a:rPr lang="es-ES" sz="1600" dirty="0"/>
              <a:t>Ciudades</a:t>
            </a:r>
          </a:p>
          <a:p>
            <a:pPr marL="285750" indent="-285750">
              <a:buFont typeface="Arial" panose="020B0604020202020204" pitchFamily="34" charset="0"/>
              <a:buChar char="•"/>
            </a:pPr>
            <a:r>
              <a:rPr lang="es-ES" sz="1600" dirty="0"/>
              <a:t>Infraestructura</a:t>
            </a:r>
          </a:p>
          <a:p>
            <a:pPr marL="285750" indent="-285750">
              <a:buFont typeface="Arial" panose="020B0604020202020204" pitchFamily="34" charset="0"/>
              <a:buChar char="•"/>
            </a:pPr>
            <a:r>
              <a:rPr lang="es-ES" sz="1600" dirty="0"/>
              <a:t>Energía</a:t>
            </a:r>
          </a:p>
          <a:p>
            <a:pPr marL="285750" indent="-285750">
              <a:buFont typeface="Arial" panose="020B0604020202020204" pitchFamily="34" charset="0"/>
              <a:buChar char="•"/>
            </a:pPr>
            <a:r>
              <a:rPr lang="es-ES" sz="1600" dirty="0"/>
              <a:t>Minería </a:t>
            </a:r>
          </a:p>
          <a:p>
            <a:pPr marL="285750" indent="-285750">
              <a:buFont typeface="Arial" panose="020B0604020202020204" pitchFamily="34" charset="0"/>
              <a:buChar char="•"/>
            </a:pPr>
            <a:r>
              <a:rPr lang="es-ES" sz="1600" dirty="0"/>
              <a:t>Transportes</a:t>
            </a:r>
          </a:p>
          <a:p>
            <a:pPr marL="285750" indent="-285750">
              <a:buFont typeface="Arial" panose="020B0604020202020204" pitchFamily="34" charset="0"/>
              <a:buChar char="•"/>
            </a:pPr>
            <a:r>
              <a:rPr lang="es-ES" sz="1600" dirty="0"/>
              <a:t> Recursos Hídricos</a:t>
            </a:r>
          </a:p>
          <a:p>
            <a:pPr marL="285750" indent="-285750">
              <a:buFont typeface="Arial" panose="020B0604020202020204" pitchFamily="34" charset="0"/>
              <a:buChar char="•"/>
            </a:pPr>
            <a:r>
              <a:rPr lang="es-ES" sz="1600" dirty="0"/>
              <a:t>Turismo</a:t>
            </a:r>
          </a:p>
          <a:p>
            <a:pPr marL="285750" indent="-285750">
              <a:buFont typeface="Arial" panose="020B0604020202020204" pitchFamily="34" charset="0"/>
              <a:buChar char="•"/>
            </a:pPr>
            <a:r>
              <a:rPr lang="es-ES" sz="1600" dirty="0"/>
              <a:t>Biodiversidad</a:t>
            </a:r>
          </a:p>
          <a:p>
            <a:pPr marL="285750" indent="-285750">
              <a:buFont typeface="Arial" panose="020B0604020202020204" pitchFamily="34" charset="0"/>
              <a:buChar char="•"/>
            </a:pPr>
            <a:r>
              <a:rPr lang="es-ES" sz="1600" dirty="0"/>
              <a:t>Pesca y Acuicultura</a:t>
            </a:r>
          </a:p>
          <a:p>
            <a:pPr marL="285750" indent="-285750">
              <a:buFont typeface="Arial" panose="020B0604020202020204" pitchFamily="34" charset="0"/>
              <a:buChar char="•"/>
            </a:pPr>
            <a:r>
              <a:rPr lang="es-ES" sz="1600" dirty="0"/>
              <a:t>Salud</a:t>
            </a:r>
          </a:p>
          <a:p>
            <a:pPr marL="285750" indent="-285750">
              <a:buFont typeface="Arial" panose="020B0604020202020204" pitchFamily="34" charset="0"/>
              <a:buChar char="•"/>
            </a:pPr>
            <a:r>
              <a:rPr lang="es-ES" sz="1600" dirty="0"/>
              <a:t>Silvoagropecuario</a:t>
            </a:r>
          </a:p>
          <a:p>
            <a:pPr marL="285750" indent="-285750">
              <a:buFont typeface="Arial" panose="020B0604020202020204" pitchFamily="34" charset="0"/>
              <a:buChar char="•"/>
            </a:pPr>
            <a:r>
              <a:rPr lang="es-ES" sz="1600" dirty="0"/>
              <a:t>Zona Costera</a:t>
            </a:r>
          </a:p>
          <a:p>
            <a:pPr marL="285750" indent="-285750">
              <a:buFont typeface="Arial" panose="020B0604020202020204" pitchFamily="34" charset="0"/>
              <a:buChar char="•"/>
            </a:pPr>
            <a:endParaRPr lang="es-ES" sz="1400" dirty="0"/>
          </a:p>
        </p:txBody>
      </p:sp>
      <p:sp>
        <p:nvSpPr>
          <p:cNvPr id="8" name="CuadroTexto 7">
            <a:extLst>
              <a:ext uri="{FF2B5EF4-FFF2-40B4-BE49-F238E27FC236}">
                <a16:creationId xmlns:a16="http://schemas.microsoft.com/office/drawing/2014/main" id="{5B710ECD-9D85-A7E0-8948-989DC08B068B}"/>
              </a:ext>
            </a:extLst>
          </p:cNvPr>
          <p:cNvSpPr txBox="1"/>
          <p:nvPr/>
        </p:nvSpPr>
        <p:spPr>
          <a:xfrm>
            <a:off x="10260847" y="1551421"/>
            <a:ext cx="1974714" cy="2308324"/>
          </a:xfrm>
          <a:prstGeom prst="rect">
            <a:avLst/>
          </a:prstGeom>
          <a:noFill/>
        </p:spPr>
        <p:txBody>
          <a:bodyPr wrap="square" rtlCol="0">
            <a:spAutoFit/>
          </a:bodyPr>
          <a:lstStyle/>
          <a:p>
            <a:r>
              <a:rPr lang="es-ES" sz="1600" dirty="0"/>
              <a:t>7 Planes Sectoriales de Mitigación</a:t>
            </a:r>
          </a:p>
          <a:p>
            <a:pPr marL="285750" indent="-285750">
              <a:buFont typeface="Arial" panose="020B0604020202020204" pitchFamily="34" charset="0"/>
              <a:buChar char="•"/>
            </a:pPr>
            <a:r>
              <a:rPr lang="es-ES" sz="1600" dirty="0"/>
              <a:t>Ciudades</a:t>
            </a:r>
          </a:p>
          <a:p>
            <a:pPr marL="285750" indent="-285750">
              <a:buFont typeface="Arial" panose="020B0604020202020204" pitchFamily="34" charset="0"/>
              <a:buChar char="•"/>
            </a:pPr>
            <a:r>
              <a:rPr lang="es-ES" sz="1600" dirty="0"/>
              <a:t>Infraestructura</a:t>
            </a:r>
          </a:p>
          <a:p>
            <a:pPr marL="285750" indent="-285750">
              <a:buFont typeface="Arial" panose="020B0604020202020204" pitchFamily="34" charset="0"/>
              <a:buChar char="•"/>
            </a:pPr>
            <a:r>
              <a:rPr lang="es-ES" sz="1600" dirty="0"/>
              <a:t>Energía</a:t>
            </a:r>
          </a:p>
          <a:p>
            <a:pPr marL="285750" indent="-285750">
              <a:buFont typeface="Arial" panose="020B0604020202020204" pitchFamily="34" charset="0"/>
              <a:buChar char="•"/>
            </a:pPr>
            <a:r>
              <a:rPr lang="es-ES" sz="1600" dirty="0"/>
              <a:t>Minería </a:t>
            </a:r>
          </a:p>
          <a:p>
            <a:pPr marL="285750" indent="-285750">
              <a:buFont typeface="Arial" panose="020B0604020202020204" pitchFamily="34" charset="0"/>
              <a:buChar char="•"/>
            </a:pPr>
            <a:r>
              <a:rPr lang="es-ES" sz="1600" dirty="0"/>
              <a:t>Transportes</a:t>
            </a:r>
          </a:p>
          <a:p>
            <a:pPr marL="285750" indent="-285750">
              <a:buFont typeface="Arial" panose="020B0604020202020204" pitchFamily="34" charset="0"/>
              <a:buChar char="•"/>
            </a:pPr>
            <a:r>
              <a:rPr lang="es-ES" sz="1600" dirty="0"/>
              <a:t>Silvoagropecuario</a:t>
            </a:r>
          </a:p>
          <a:p>
            <a:pPr marL="285750" indent="-285750">
              <a:buFont typeface="Arial" panose="020B0604020202020204" pitchFamily="34" charset="0"/>
              <a:buChar char="•"/>
            </a:pPr>
            <a:r>
              <a:rPr lang="es-ES" sz="1600" dirty="0"/>
              <a:t>Residuos MINSAL</a:t>
            </a:r>
            <a:r>
              <a:rPr lang="es-ES" sz="1400" dirty="0"/>
              <a:t>)</a:t>
            </a:r>
          </a:p>
        </p:txBody>
      </p:sp>
      <p:sp>
        <p:nvSpPr>
          <p:cNvPr id="9" name="Rectángulo 7">
            <a:extLst>
              <a:ext uri="{FF2B5EF4-FFF2-40B4-BE49-F238E27FC236}">
                <a16:creationId xmlns:a16="http://schemas.microsoft.com/office/drawing/2014/main" id="{72B81123-543B-3630-F2AF-253A4DDCD2AF}"/>
              </a:ext>
            </a:extLst>
          </p:cNvPr>
          <p:cNvSpPr/>
          <p:nvPr/>
        </p:nvSpPr>
        <p:spPr>
          <a:xfrm flipH="1">
            <a:off x="141901" y="2883057"/>
            <a:ext cx="1459473" cy="2652152"/>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711" b="1" i="0" u="none" strike="noStrike" kern="1200" cap="none" spc="0" normalizeH="0" baseline="0" noProof="0" dirty="0">
                <a:ln>
                  <a:noFill/>
                </a:ln>
                <a:solidFill>
                  <a:srgbClr val="FFFFFF"/>
                </a:solidFill>
                <a:effectLst/>
                <a:uLnTx/>
                <a:uFillTx/>
                <a:latin typeface="Calibri" panose="020F0502020204030204"/>
                <a:ea typeface="+mn-ea"/>
                <a:cs typeface="+mn-cs"/>
              </a:rPr>
              <a:t>Sistema Nacional de Información y Participación Ciudadana sobre Cambio Climático</a:t>
            </a:r>
            <a:endParaRPr kumimoji="0" lang="es-CL" sz="1711"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0041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E4F34E5E-6E95-77DB-EDF3-5216CBE71923}"/>
              </a:ext>
            </a:extLst>
          </p:cNvPr>
          <p:cNvPicPr>
            <a:picLocks noChangeAspect="1"/>
          </p:cNvPicPr>
          <p:nvPr/>
        </p:nvPicPr>
        <p:blipFill>
          <a:blip r:embed="rId2"/>
          <a:stretch>
            <a:fillRect/>
          </a:stretch>
        </p:blipFill>
        <p:spPr>
          <a:xfrm>
            <a:off x="354654" y="621861"/>
            <a:ext cx="6225109" cy="3688708"/>
          </a:xfrm>
          <a:prstGeom prst="rect">
            <a:avLst/>
          </a:prstGeom>
        </p:spPr>
      </p:pic>
      <p:pic>
        <p:nvPicPr>
          <p:cNvPr id="11" name="Imagen 10">
            <a:extLst>
              <a:ext uri="{FF2B5EF4-FFF2-40B4-BE49-F238E27FC236}">
                <a16:creationId xmlns:a16="http://schemas.microsoft.com/office/drawing/2014/main" id="{0C62199F-DFE8-4767-1A86-02A110F43DD4}"/>
              </a:ext>
            </a:extLst>
          </p:cNvPr>
          <p:cNvPicPr>
            <a:picLocks noChangeAspect="1"/>
          </p:cNvPicPr>
          <p:nvPr/>
        </p:nvPicPr>
        <p:blipFill>
          <a:blip r:embed="rId3"/>
          <a:stretch>
            <a:fillRect/>
          </a:stretch>
        </p:blipFill>
        <p:spPr>
          <a:xfrm>
            <a:off x="6303219" y="3170416"/>
            <a:ext cx="5817445" cy="3696911"/>
          </a:xfrm>
          <a:prstGeom prst="rect">
            <a:avLst/>
          </a:prstGeom>
        </p:spPr>
      </p:pic>
      <p:sp>
        <p:nvSpPr>
          <p:cNvPr id="12" name="CuadroTexto 11">
            <a:extLst>
              <a:ext uri="{FF2B5EF4-FFF2-40B4-BE49-F238E27FC236}">
                <a16:creationId xmlns:a16="http://schemas.microsoft.com/office/drawing/2014/main" id="{67E682DE-5F65-7120-895F-CCC365684EA6}"/>
              </a:ext>
            </a:extLst>
          </p:cNvPr>
          <p:cNvSpPr txBox="1"/>
          <p:nvPr/>
        </p:nvSpPr>
        <p:spPr>
          <a:xfrm>
            <a:off x="5336970" y="312893"/>
            <a:ext cx="6225109" cy="1077218"/>
          </a:xfrm>
          <a:prstGeom prst="rect">
            <a:avLst/>
          </a:prstGeom>
          <a:noFill/>
        </p:spPr>
        <p:txBody>
          <a:bodyPr wrap="square" rtlCol="0">
            <a:spAutoFit/>
          </a:bodyPr>
          <a:lstStyle/>
          <a:p>
            <a:pPr algn="ctr"/>
            <a:r>
              <a:rPr lang="es-ES" sz="3200" b="1" dirty="0">
                <a:solidFill>
                  <a:schemeClr val="accent1">
                    <a:lumMod val="75000"/>
                  </a:schemeClr>
                </a:solidFill>
              </a:rPr>
              <a:t>Institucionalidad de Cambio climático </a:t>
            </a:r>
            <a:endParaRPr lang="es-CL" sz="3200" b="1" dirty="0">
              <a:solidFill>
                <a:schemeClr val="accent1">
                  <a:lumMod val="75000"/>
                </a:schemeClr>
              </a:solidFill>
            </a:endParaRPr>
          </a:p>
        </p:txBody>
      </p:sp>
    </p:spTree>
    <p:extLst>
      <p:ext uri="{BB962C8B-B14F-4D97-AF65-F5344CB8AC3E}">
        <p14:creationId xmlns:p14="http://schemas.microsoft.com/office/powerpoint/2010/main" val="1322906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21dcc89-8143-4d08-aef2-3c95068346b3">
      <Terms xmlns="http://schemas.microsoft.com/office/infopath/2007/PartnerControls"/>
    </lcf76f155ced4ddcb4097134ff3c332f>
    <TaxCatchAll xmlns="b20c7b3c-26fe-4333-b57e-0ed4ce4f2958"/>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D9EA382D71CE24583AEA1F85449A226" ma:contentTypeVersion="18" ma:contentTypeDescription="Create a new document." ma:contentTypeScope="" ma:versionID="1ed03aa6b66d5372dcaddebaaf20798d">
  <xsd:schema xmlns:xsd="http://www.w3.org/2001/XMLSchema" xmlns:xs="http://www.w3.org/2001/XMLSchema" xmlns:p="http://schemas.microsoft.com/office/2006/metadata/properties" xmlns:ns2="621dcc89-8143-4d08-aef2-3c95068346b3" xmlns:ns3="b20c7b3c-26fe-4333-b57e-0ed4ce4f2958" targetNamespace="http://schemas.microsoft.com/office/2006/metadata/properties" ma:root="true" ma:fieldsID="d5543f3d57c855e631ed781a28e7b69a" ns2:_="" ns3:_="">
    <xsd:import namespace="621dcc89-8143-4d08-aef2-3c95068346b3"/>
    <xsd:import namespace="b20c7b3c-26fe-4333-b57e-0ed4ce4f295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21dcc89-8143-4d08-aef2-3c95068346b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be51c33f-cd22-4454-82a9-4ea1efbcdcc5"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20c7b3c-26fe-4333-b57e-0ed4ce4f2958"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39bb3c6e-a62c-40e9-ae08-6cd16a857a48}" ma:internalName="TaxCatchAll" ma:showField="CatchAllData" ma:web="b20c7b3c-26fe-4333-b57e-0ed4ce4f295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2B887DF-1B80-44CA-9575-C0FB37AB9ACC}">
  <ds:schemaRefs>
    <ds:schemaRef ds:uri="http://schemas.microsoft.com/sharepoint/v3/contenttype/forms"/>
  </ds:schemaRefs>
</ds:datastoreItem>
</file>

<file path=customXml/itemProps2.xml><?xml version="1.0" encoding="utf-8"?>
<ds:datastoreItem xmlns:ds="http://schemas.openxmlformats.org/officeDocument/2006/customXml" ds:itemID="{B467739A-8B43-42F3-BBF0-F57B3571E068}">
  <ds:schemaRefs>
    <ds:schemaRef ds:uri="http://www.w3.org/XML/1998/namespace"/>
    <ds:schemaRef ds:uri="http://schemas.microsoft.com/office/2006/documentManagement/types"/>
    <ds:schemaRef ds:uri="http://schemas.openxmlformats.org/package/2006/metadata/core-properties"/>
    <ds:schemaRef ds:uri="b20c7b3c-26fe-4333-b57e-0ed4ce4f2958"/>
    <ds:schemaRef ds:uri="http://schemas.microsoft.com/office/infopath/2007/PartnerControls"/>
    <ds:schemaRef ds:uri="http://purl.org/dc/dcmitype/"/>
    <ds:schemaRef ds:uri="http://purl.org/dc/elements/1.1/"/>
    <ds:schemaRef ds:uri="http://purl.org/dc/terms/"/>
    <ds:schemaRef ds:uri="621dcc89-8143-4d08-aef2-3c95068346b3"/>
    <ds:schemaRef ds:uri="http://schemas.microsoft.com/office/2006/metadata/properties"/>
  </ds:schemaRefs>
</ds:datastoreItem>
</file>

<file path=customXml/itemProps3.xml><?xml version="1.0" encoding="utf-8"?>
<ds:datastoreItem xmlns:ds="http://schemas.openxmlformats.org/officeDocument/2006/customXml" ds:itemID="{36012C11-2FFB-4BEF-8061-544C929F92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21dcc89-8143-4d08-aef2-3c95068346b3"/>
    <ds:schemaRef ds:uri="b20c7b3c-26fe-4333-b57e-0ed4ce4f295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2448</TotalTime>
  <Words>1240</Words>
  <Application>Microsoft Office PowerPoint</Application>
  <PresentationFormat>Panorámica</PresentationFormat>
  <Paragraphs>174</Paragraphs>
  <Slides>18</Slides>
  <Notes>8</Notes>
  <HiddenSlides>0</HiddenSlides>
  <MMClips>0</MMClips>
  <ScaleCrop>false</ScaleCrop>
  <HeadingPairs>
    <vt:vector size="6" baseType="variant">
      <vt:variant>
        <vt:lpstr>Fuentes usadas</vt:lpstr>
      </vt:variant>
      <vt:variant>
        <vt:i4>9</vt:i4>
      </vt:variant>
      <vt:variant>
        <vt:lpstr>Tema</vt:lpstr>
      </vt:variant>
      <vt:variant>
        <vt:i4>3</vt:i4>
      </vt:variant>
      <vt:variant>
        <vt:lpstr>Títulos de diapositiva</vt:lpstr>
      </vt:variant>
      <vt:variant>
        <vt:i4>18</vt:i4>
      </vt:variant>
    </vt:vector>
  </HeadingPairs>
  <TitlesOfParts>
    <vt:vector size="30" baseType="lpstr">
      <vt:lpstr>Arial</vt:lpstr>
      <vt:lpstr>Aptos</vt:lpstr>
      <vt:lpstr>Wingdings</vt:lpstr>
      <vt:lpstr>-apple-system</vt:lpstr>
      <vt:lpstr>Verdana</vt:lpstr>
      <vt:lpstr>gobCL</vt:lpstr>
      <vt:lpstr>Roboto Slab</vt:lpstr>
      <vt:lpstr>Calibri</vt:lpstr>
      <vt:lpstr>Aptos Display</vt:lpstr>
      <vt:lpstr>1_Tema de Office</vt:lpstr>
      <vt:lpstr>Simple Light</vt:lpstr>
      <vt:lpstr>Tema de Office</vt:lpstr>
      <vt:lpstr>“Adaptación al  Climático en Chile</vt:lpstr>
      <vt:lpstr>Presentación de PowerPoint</vt:lpstr>
      <vt:lpstr>Presentación de PowerPoint</vt:lpstr>
      <vt:lpstr>Presentación de PowerPoint</vt:lpstr>
      <vt:lpstr>Principios establecidos en la Ley – artículo 2</vt:lpstr>
      <vt:lpstr>Presentación de PowerPoint</vt:lpstr>
      <vt:lpstr>Presentación de PowerPoint</vt:lpstr>
      <vt:lpstr>Presentación de PowerPoint</vt:lpstr>
      <vt:lpstr>Presentación de PowerPoint</vt:lpstr>
      <vt:lpstr>Presentación de PowerPoint</vt:lpstr>
      <vt:lpstr>Integración de la adaptación en  Otros Instrumentos </vt:lpstr>
      <vt:lpstr>Presentación de PowerPoint</vt:lpstr>
      <vt:lpstr>Presentación de PowerPoint</vt:lpstr>
      <vt:lpstr>    Herramientas para la Adaptación ra del Atlas de Riesgos climáticos      https://arclim.mma.gob.cl</vt:lpstr>
      <vt:lpstr>Presentación de PowerPoint</vt:lpstr>
      <vt:lpstr>Presentación de PowerPoint</vt:lpstr>
      <vt:lpstr>Plan de Adaptación y Mitigación de Minería </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Maritza Jadrijevic Girardi</cp:lastModifiedBy>
  <cp:revision>31</cp:revision>
  <cp:lastPrinted>2023-08-22T21:43:21Z</cp:lastPrinted>
  <dcterms:created xsi:type="dcterms:W3CDTF">2022-09-08T19:25:06Z</dcterms:created>
  <dcterms:modified xsi:type="dcterms:W3CDTF">2026-08-05T12:49:18Z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0x010100ED9EA382D71CE24583AEA1F85449A226</vt:lpwstr>
  </property>
</Properties>
</file>