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1" r:id="rId4"/>
  </p:sldMasterIdLst>
  <p:notesMasterIdLst>
    <p:notesMasterId r:id="rId20"/>
  </p:notesMasterIdLst>
  <p:sldIdLst>
    <p:sldId id="256" r:id="rId5"/>
    <p:sldId id="273" r:id="rId6"/>
    <p:sldId id="271" r:id="rId7"/>
    <p:sldId id="269" r:id="rId8"/>
    <p:sldId id="272" r:id="rId9"/>
    <p:sldId id="282" r:id="rId10"/>
    <p:sldId id="297" r:id="rId11"/>
    <p:sldId id="285" r:id="rId12"/>
    <p:sldId id="283" r:id="rId13"/>
    <p:sldId id="290" r:id="rId14"/>
    <p:sldId id="294" r:id="rId15"/>
    <p:sldId id="293" r:id="rId16"/>
    <p:sldId id="296" r:id="rId17"/>
    <p:sldId id="298" r:id="rId18"/>
    <p:sldId id="263" r:id="rId19"/>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FD44E9-81A0-3216-D54E-184E7BB707C9}" v="152" dt="2026-08-04T14:25:14.426"/>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86984" autoAdjust="0"/>
  </p:normalViewPr>
  <p:slideViewPr>
    <p:cSldViewPr snapToGrid="0">
      <p:cViewPr varScale="1">
        <p:scale>
          <a:sx n="131" d="100"/>
          <a:sy n="131" d="100"/>
        </p:scale>
        <p:origin x="500" y="76"/>
      </p:cViewPr>
      <p:guideLst>
        <p:guide orient="horz" pos="1620"/>
        <p:guide pos="2880"/>
      </p:guideLst>
    </p:cSldViewPr>
  </p:slideViewPr>
  <p:notesTextViewPr>
    <p:cViewPr>
      <p:scale>
        <a:sx n="1" d="1"/>
        <a:sy n="1" d="1"/>
      </p:scale>
      <p:origin x="0" y="-32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úl Becerra Valladares (DGA)" userId="e75cf86b-97da-4097-a5ff-e8a4d5ae8e03" providerId="ADAL" clId="{2249FF93-D681-410A-AFCB-CF7B7B74C6B6}"/>
    <pc:docChg chg="undo redo custSel addSld delSld modSld sldOrd">
      <pc:chgData name="Raúl Becerra Valladares (DGA)" userId="e75cf86b-97da-4097-a5ff-e8a4d5ae8e03" providerId="ADAL" clId="{2249FF93-D681-410A-AFCB-CF7B7B74C6B6}" dt="2026-08-04T15:37:14.903" v="5731" actId="1076"/>
      <pc:docMkLst>
        <pc:docMk/>
      </pc:docMkLst>
      <pc:sldChg chg="addSp delSp modSp modNotesTx">
        <pc:chgData name="Raúl Becerra Valladares (DGA)" userId="e75cf86b-97da-4097-a5ff-e8a4d5ae8e03" providerId="ADAL" clId="{2249FF93-D681-410A-AFCB-CF7B7B74C6B6}" dt="2026-08-03T14:34:28.991" v="4173" actId="1076"/>
        <pc:sldMkLst>
          <pc:docMk/>
          <pc:sldMk cId="0" sldId="256"/>
        </pc:sldMkLst>
        <pc:spChg chg="mod">
          <ac:chgData name="Raúl Becerra Valladares (DGA)" userId="e75cf86b-97da-4097-a5ff-e8a4d5ae8e03" providerId="ADAL" clId="{2249FF93-D681-410A-AFCB-CF7B7B74C6B6}" dt="2026-08-03T14:34:23.606" v="4171" actId="27636"/>
          <ac:spMkLst>
            <pc:docMk/>
            <pc:sldMk cId="0" sldId="256"/>
            <ac:spMk id="102" creationId="{00000000-0000-0000-0000-000000000000}"/>
          </ac:spMkLst>
        </pc:spChg>
        <pc:spChg chg="add del mod">
          <ac:chgData name="Raúl Becerra Valladares (DGA)" userId="e75cf86b-97da-4097-a5ff-e8a4d5ae8e03" providerId="ADAL" clId="{2249FF93-D681-410A-AFCB-CF7B7B74C6B6}" dt="2026-08-03T11:42:35.670" v="1872" actId="1076"/>
          <ac:spMkLst>
            <pc:docMk/>
            <pc:sldMk cId="0" sldId="256"/>
            <ac:spMk id="103" creationId="{00000000-0000-0000-0000-000000000000}"/>
          </ac:spMkLst>
        </pc:spChg>
        <pc:graphicFrameChg chg="add del">
          <ac:chgData name="Raúl Becerra Valladares (DGA)" userId="e75cf86b-97da-4097-a5ff-e8a4d5ae8e03" providerId="ADAL" clId="{2249FF93-D681-410A-AFCB-CF7B7B74C6B6}" dt="2026-08-03T11:42:30.167" v="1868"/>
          <ac:graphicFrameMkLst>
            <pc:docMk/>
            <pc:sldMk cId="0" sldId="256"/>
            <ac:graphicFrameMk id="2" creationId="{F30C66A2-5BC0-41DF-B026-7E85643C60CC}"/>
          </ac:graphicFrameMkLst>
        </pc:graphicFrameChg>
        <pc:picChg chg="del">
          <ac:chgData name="Raúl Becerra Valladares (DGA)" userId="e75cf86b-97da-4097-a5ff-e8a4d5ae8e03" providerId="ADAL" clId="{2249FF93-D681-410A-AFCB-CF7B7B74C6B6}" dt="2026-08-03T13:13:53.353" v="2493" actId="478"/>
          <ac:picMkLst>
            <pc:docMk/>
            <pc:sldMk cId="0" sldId="256"/>
            <ac:picMk id="3" creationId="{F1410ED0-C375-A4C0-130C-6BE681ABBF9F}"/>
          </ac:picMkLst>
        </pc:picChg>
        <pc:picChg chg="add mod modCrop">
          <ac:chgData name="Raúl Becerra Valladares (DGA)" userId="e75cf86b-97da-4097-a5ff-e8a4d5ae8e03" providerId="ADAL" clId="{2249FF93-D681-410A-AFCB-CF7B7B74C6B6}" dt="2026-08-03T14:34:28.991" v="4173" actId="1076"/>
          <ac:picMkLst>
            <pc:docMk/>
            <pc:sldMk cId="0" sldId="256"/>
            <ac:picMk id="5" creationId="{2862C9FA-976D-4A9B-B537-C22A606D0026}"/>
          </ac:picMkLst>
        </pc:picChg>
      </pc:sldChg>
      <pc:sldChg chg="addSp delSp modSp modAnim">
        <pc:chgData name="Raúl Becerra Valladares (DGA)" userId="e75cf86b-97da-4097-a5ff-e8a4d5ae8e03" providerId="ADAL" clId="{2249FF93-D681-410A-AFCB-CF7B7B74C6B6}" dt="2026-08-03T14:40:57.690" v="4401" actId="1076"/>
        <pc:sldMkLst>
          <pc:docMk/>
          <pc:sldMk cId="2107409502" sldId="269"/>
        </pc:sldMkLst>
        <pc:spChg chg="add del">
          <ac:chgData name="Raúl Becerra Valladares (DGA)" userId="e75cf86b-97da-4097-a5ff-e8a4d5ae8e03" providerId="ADAL" clId="{2249FF93-D681-410A-AFCB-CF7B7B74C6B6}" dt="2026-08-03T14:38:11.155" v="4355"/>
          <ac:spMkLst>
            <pc:docMk/>
            <pc:sldMk cId="2107409502" sldId="269"/>
            <ac:spMk id="4" creationId="{2D8F8201-F7E3-443D-92A4-4B53CED93A0F}"/>
          </ac:spMkLst>
        </pc:spChg>
        <pc:spChg chg="add del">
          <ac:chgData name="Raúl Becerra Valladares (DGA)" userId="e75cf86b-97da-4097-a5ff-e8a4d5ae8e03" providerId="ADAL" clId="{2249FF93-D681-410A-AFCB-CF7B7B74C6B6}" dt="2026-08-03T14:38:11.155" v="4355"/>
          <ac:spMkLst>
            <pc:docMk/>
            <pc:sldMk cId="2107409502" sldId="269"/>
            <ac:spMk id="5" creationId="{120DC342-DD72-4FFF-B807-17630EB037BB}"/>
          </ac:spMkLst>
        </pc:spChg>
        <pc:spChg chg="add del">
          <ac:chgData name="Raúl Becerra Valladares (DGA)" userId="e75cf86b-97da-4097-a5ff-e8a4d5ae8e03" providerId="ADAL" clId="{2249FF93-D681-410A-AFCB-CF7B7B74C6B6}" dt="2026-08-03T14:38:11.155" v="4355"/>
          <ac:spMkLst>
            <pc:docMk/>
            <pc:sldMk cId="2107409502" sldId="269"/>
            <ac:spMk id="6" creationId="{24218EB8-180D-459D-8F4C-B56E4AD058DE}"/>
          </ac:spMkLst>
        </pc:spChg>
        <pc:spChg chg="add del">
          <ac:chgData name="Raúl Becerra Valladares (DGA)" userId="e75cf86b-97da-4097-a5ff-e8a4d5ae8e03" providerId="ADAL" clId="{2249FF93-D681-410A-AFCB-CF7B7B74C6B6}" dt="2026-08-03T14:38:11.155" v="4355"/>
          <ac:spMkLst>
            <pc:docMk/>
            <pc:sldMk cId="2107409502" sldId="269"/>
            <ac:spMk id="7" creationId="{5490CC23-1E4F-4912-9F92-0FF929387DB8}"/>
          </ac:spMkLst>
        </pc:spChg>
        <pc:spChg chg="add del">
          <ac:chgData name="Raúl Becerra Valladares (DGA)" userId="e75cf86b-97da-4097-a5ff-e8a4d5ae8e03" providerId="ADAL" clId="{2249FF93-D681-410A-AFCB-CF7B7B74C6B6}" dt="2026-08-03T14:38:11.155" v="4355"/>
          <ac:spMkLst>
            <pc:docMk/>
            <pc:sldMk cId="2107409502" sldId="269"/>
            <ac:spMk id="8" creationId="{1CBE47ED-D0E9-430E-B61C-C48D4D2087FA}"/>
          </ac:spMkLst>
        </pc:spChg>
        <pc:spChg chg="mod">
          <ac:chgData name="Raúl Becerra Valladares (DGA)" userId="e75cf86b-97da-4097-a5ff-e8a4d5ae8e03" providerId="ADAL" clId="{2249FF93-D681-410A-AFCB-CF7B7B74C6B6}" dt="2026-08-03T14:40:49.006" v="4398" actId="20577"/>
          <ac:spMkLst>
            <pc:docMk/>
            <pc:sldMk cId="2107409502" sldId="269"/>
            <ac:spMk id="9" creationId="{828144C3-4661-4C89-81B5-51680F7196A4}"/>
          </ac:spMkLst>
        </pc:spChg>
        <pc:spChg chg="add del">
          <ac:chgData name="Raúl Becerra Valladares (DGA)" userId="e75cf86b-97da-4097-a5ff-e8a4d5ae8e03" providerId="ADAL" clId="{2249FF93-D681-410A-AFCB-CF7B7B74C6B6}" dt="2026-08-03T14:38:11.155" v="4355"/>
          <ac:spMkLst>
            <pc:docMk/>
            <pc:sldMk cId="2107409502" sldId="269"/>
            <ac:spMk id="10" creationId="{0CFD70B1-1614-4FAB-A808-9CB5AC0268D0}"/>
          </ac:spMkLst>
        </pc:spChg>
        <pc:spChg chg="add del">
          <ac:chgData name="Raúl Becerra Valladares (DGA)" userId="e75cf86b-97da-4097-a5ff-e8a4d5ae8e03" providerId="ADAL" clId="{2249FF93-D681-410A-AFCB-CF7B7B74C6B6}" dt="2026-08-03T14:38:11.155" v="4355"/>
          <ac:spMkLst>
            <pc:docMk/>
            <pc:sldMk cId="2107409502" sldId="269"/>
            <ac:spMk id="11" creationId="{9D09EBA5-9D64-4E32-9F18-1393B59B914B}"/>
          </ac:spMkLst>
        </pc:spChg>
        <pc:spChg chg="add del">
          <ac:chgData name="Raúl Becerra Valladares (DGA)" userId="e75cf86b-97da-4097-a5ff-e8a4d5ae8e03" providerId="ADAL" clId="{2249FF93-D681-410A-AFCB-CF7B7B74C6B6}" dt="2026-08-03T14:38:11.155" v="4355"/>
          <ac:spMkLst>
            <pc:docMk/>
            <pc:sldMk cId="2107409502" sldId="269"/>
            <ac:spMk id="12" creationId="{87085668-DE07-4F2B-B623-0EA89E10BE02}"/>
          </ac:spMkLst>
        </pc:spChg>
        <pc:spChg chg="add del">
          <ac:chgData name="Raúl Becerra Valladares (DGA)" userId="e75cf86b-97da-4097-a5ff-e8a4d5ae8e03" providerId="ADAL" clId="{2249FF93-D681-410A-AFCB-CF7B7B74C6B6}" dt="2026-08-03T14:38:11.155" v="4355"/>
          <ac:spMkLst>
            <pc:docMk/>
            <pc:sldMk cId="2107409502" sldId="269"/>
            <ac:spMk id="13" creationId="{FDC0BCC5-3F34-496C-9F68-D6ED589D6D5D}"/>
          </ac:spMkLst>
        </pc:spChg>
        <pc:spChg chg="add del">
          <ac:chgData name="Raúl Becerra Valladares (DGA)" userId="e75cf86b-97da-4097-a5ff-e8a4d5ae8e03" providerId="ADAL" clId="{2249FF93-D681-410A-AFCB-CF7B7B74C6B6}" dt="2026-08-03T14:38:11.155" v="4355"/>
          <ac:spMkLst>
            <pc:docMk/>
            <pc:sldMk cId="2107409502" sldId="269"/>
            <ac:spMk id="14" creationId="{70EE3065-B24E-4F45-AD8E-62A094ACB742}"/>
          </ac:spMkLst>
        </pc:spChg>
        <pc:spChg chg="add del">
          <ac:chgData name="Raúl Becerra Valladares (DGA)" userId="e75cf86b-97da-4097-a5ff-e8a4d5ae8e03" providerId="ADAL" clId="{2249FF93-D681-410A-AFCB-CF7B7B74C6B6}" dt="2026-08-03T14:38:11.155" v="4355"/>
          <ac:spMkLst>
            <pc:docMk/>
            <pc:sldMk cId="2107409502" sldId="269"/>
            <ac:spMk id="15" creationId="{41DD7E79-2587-4331-9FED-79EF0656A8B2}"/>
          </ac:spMkLst>
        </pc:spChg>
        <pc:spChg chg="add del">
          <ac:chgData name="Raúl Becerra Valladares (DGA)" userId="e75cf86b-97da-4097-a5ff-e8a4d5ae8e03" providerId="ADAL" clId="{2249FF93-D681-410A-AFCB-CF7B7B74C6B6}" dt="2026-08-03T14:38:11.155" v="4355"/>
          <ac:spMkLst>
            <pc:docMk/>
            <pc:sldMk cId="2107409502" sldId="269"/>
            <ac:spMk id="16" creationId="{B11831B4-E4EC-4A75-B3B1-D6D1DA818CA3}"/>
          </ac:spMkLst>
        </pc:spChg>
        <pc:spChg chg="add del">
          <ac:chgData name="Raúl Becerra Valladares (DGA)" userId="e75cf86b-97da-4097-a5ff-e8a4d5ae8e03" providerId="ADAL" clId="{2249FF93-D681-410A-AFCB-CF7B7B74C6B6}" dt="2026-08-03T14:38:11.155" v="4355"/>
          <ac:spMkLst>
            <pc:docMk/>
            <pc:sldMk cId="2107409502" sldId="269"/>
            <ac:spMk id="17" creationId="{D5B2C62C-0174-496D-915A-6B99D32CB90E}"/>
          </ac:spMkLst>
        </pc:spChg>
        <pc:spChg chg="add del">
          <ac:chgData name="Raúl Becerra Valladares (DGA)" userId="e75cf86b-97da-4097-a5ff-e8a4d5ae8e03" providerId="ADAL" clId="{2249FF93-D681-410A-AFCB-CF7B7B74C6B6}" dt="2026-08-03T14:38:11.155" v="4355"/>
          <ac:spMkLst>
            <pc:docMk/>
            <pc:sldMk cId="2107409502" sldId="269"/>
            <ac:spMk id="18" creationId="{794A1A3B-52A5-496A-B0D5-F2A568B50BC3}"/>
          </ac:spMkLst>
        </pc:spChg>
        <pc:spChg chg="add del">
          <ac:chgData name="Raúl Becerra Valladares (DGA)" userId="e75cf86b-97da-4097-a5ff-e8a4d5ae8e03" providerId="ADAL" clId="{2249FF93-D681-410A-AFCB-CF7B7B74C6B6}" dt="2026-08-03T14:38:11.155" v="4355"/>
          <ac:spMkLst>
            <pc:docMk/>
            <pc:sldMk cId="2107409502" sldId="269"/>
            <ac:spMk id="19" creationId="{CF4839AE-934B-4801-BD50-E981168E301D}"/>
          </ac:spMkLst>
        </pc:spChg>
        <pc:spChg chg="add del">
          <ac:chgData name="Raúl Becerra Valladares (DGA)" userId="e75cf86b-97da-4097-a5ff-e8a4d5ae8e03" providerId="ADAL" clId="{2249FF93-D681-410A-AFCB-CF7B7B74C6B6}" dt="2026-08-03T14:38:11.155" v="4355"/>
          <ac:spMkLst>
            <pc:docMk/>
            <pc:sldMk cId="2107409502" sldId="269"/>
            <ac:spMk id="20" creationId="{7522AEC4-A9FF-4F27-BFEF-E64E06529351}"/>
          </ac:spMkLst>
        </pc:spChg>
        <pc:spChg chg="add del">
          <ac:chgData name="Raúl Becerra Valladares (DGA)" userId="e75cf86b-97da-4097-a5ff-e8a4d5ae8e03" providerId="ADAL" clId="{2249FF93-D681-410A-AFCB-CF7B7B74C6B6}" dt="2026-08-03T14:38:11.155" v="4355"/>
          <ac:spMkLst>
            <pc:docMk/>
            <pc:sldMk cId="2107409502" sldId="269"/>
            <ac:spMk id="40" creationId="{52DF38E8-A783-48BC-9F8E-FBE66446A4BD}"/>
          </ac:spMkLst>
        </pc:spChg>
        <pc:spChg chg="add del">
          <ac:chgData name="Raúl Becerra Valladares (DGA)" userId="e75cf86b-97da-4097-a5ff-e8a4d5ae8e03" providerId="ADAL" clId="{2249FF93-D681-410A-AFCB-CF7B7B74C6B6}" dt="2026-08-03T14:38:11.155" v="4355"/>
          <ac:spMkLst>
            <pc:docMk/>
            <pc:sldMk cId="2107409502" sldId="269"/>
            <ac:spMk id="41" creationId="{833E98E0-6911-44DF-9F4A-74D98AA7CBC8}"/>
          </ac:spMkLst>
        </pc:spChg>
        <pc:spChg chg="add del">
          <ac:chgData name="Raúl Becerra Valladares (DGA)" userId="e75cf86b-97da-4097-a5ff-e8a4d5ae8e03" providerId="ADAL" clId="{2249FF93-D681-410A-AFCB-CF7B7B74C6B6}" dt="2026-08-03T14:38:11.155" v="4355"/>
          <ac:spMkLst>
            <pc:docMk/>
            <pc:sldMk cId="2107409502" sldId="269"/>
            <ac:spMk id="42" creationId="{07853E61-1172-4FDE-B2B9-062F4C6D7F87}"/>
          </ac:spMkLst>
        </pc:spChg>
        <pc:spChg chg="add del">
          <ac:chgData name="Raúl Becerra Valladares (DGA)" userId="e75cf86b-97da-4097-a5ff-e8a4d5ae8e03" providerId="ADAL" clId="{2249FF93-D681-410A-AFCB-CF7B7B74C6B6}" dt="2026-08-03T14:38:11.155" v="4355"/>
          <ac:spMkLst>
            <pc:docMk/>
            <pc:sldMk cId="2107409502" sldId="269"/>
            <ac:spMk id="43" creationId="{CF1E1DB3-6501-48C5-9819-F1D2F1CBD2D1}"/>
          </ac:spMkLst>
        </pc:spChg>
        <pc:spChg chg="add del">
          <ac:chgData name="Raúl Becerra Valladares (DGA)" userId="e75cf86b-97da-4097-a5ff-e8a4d5ae8e03" providerId="ADAL" clId="{2249FF93-D681-410A-AFCB-CF7B7B74C6B6}" dt="2026-08-03T14:38:11.155" v="4355"/>
          <ac:spMkLst>
            <pc:docMk/>
            <pc:sldMk cId="2107409502" sldId="269"/>
            <ac:spMk id="44" creationId="{4EEBFA97-F6C4-45D8-B409-F2DF626CF229}"/>
          </ac:spMkLst>
        </pc:spChg>
        <pc:spChg chg="add del">
          <ac:chgData name="Raúl Becerra Valladares (DGA)" userId="e75cf86b-97da-4097-a5ff-e8a4d5ae8e03" providerId="ADAL" clId="{2249FF93-D681-410A-AFCB-CF7B7B74C6B6}" dt="2026-08-03T14:38:11.155" v="4355"/>
          <ac:spMkLst>
            <pc:docMk/>
            <pc:sldMk cId="2107409502" sldId="269"/>
            <ac:spMk id="45" creationId="{33B7EF53-5B00-4C62-9CE2-C7C558A7539B}"/>
          </ac:spMkLst>
        </pc:spChg>
        <pc:spChg chg="add del">
          <ac:chgData name="Raúl Becerra Valladares (DGA)" userId="e75cf86b-97da-4097-a5ff-e8a4d5ae8e03" providerId="ADAL" clId="{2249FF93-D681-410A-AFCB-CF7B7B74C6B6}" dt="2026-08-03T14:38:12.875" v="4357"/>
          <ac:spMkLst>
            <pc:docMk/>
            <pc:sldMk cId="2107409502" sldId="269"/>
            <ac:spMk id="46" creationId="{A3509B9B-97CA-431C-AA7F-B5EFAA968D28}"/>
          </ac:spMkLst>
        </pc:spChg>
        <pc:spChg chg="add del">
          <ac:chgData name="Raúl Becerra Valladares (DGA)" userId="e75cf86b-97da-4097-a5ff-e8a4d5ae8e03" providerId="ADAL" clId="{2249FF93-D681-410A-AFCB-CF7B7B74C6B6}" dt="2026-08-03T14:38:12.875" v="4357"/>
          <ac:spMkLst>
            <pc:docMk/>
            <pc:sldMk cId="2107409502" sldId="269"/>
            <ac:spMk id="47" creationId="{145682F8-C69A-4D99-BF0A-9737290A6E0F}"/>
          </ac:spMkLst>
        </pc:spChg>
        <pc:spChg chg="add del">
          <ac:chgData name="Raúl Becerra Valladares (DGA)" userId="e75cf86b-97da-4097-a5ff-e8a4d5ae8e03" providerId="ADAL" clId="{2249FF93-D681-410A-AFCB-CF7B7B74C6B6}" dt="2026-08-03T14:38:12.875" v="4357"/>
          <ac:spMkLst>
            <pc:docMk/>
            <pc:sldMk cId="2107409502" sldId="269"/>
            <ac:spMk id="48" creationId="{10CB8AB7-CA66-4EC3-A8DA-B02299B6D773}"/>
          </ac:spMkLst>
        </pc:spChg>
        <pc:spChg chg="add del">
          <ac:chgData name="Raúl Becerra Valladares (DGA)" userId="e75cf86b-97da-4097-a5ff-e8a4d5ae8e03" providerId="ADAL" clId="{2249FF93-D681-410A-AFCB-CF7B7B74C6B6}" dt="2026-08-03T14:38:12.875" v="4357"/>
          <ac:spMkLst>
            <pc:docMk/>
            <pc:sldMk cId="2107409502" sldId="269"/>
            <ac:spMk id="49" creationId="{FE6BECF7-F117-4D35-AA03-56D291581624}"/>
          </ac:spMkLst>
        </pc:spChg>
        <pc:spChg chg="add del">
          <ac:chgData name="Raúl Becerra Valladares (DGA)" userId="e75cf86b-97da-4097-a5ff-e8a4d5ae8e03" providerId="ADAL" clId="{2249FF93-D681-410A-AFCB-CF7B7B74C6B6}" dt="2026-08-03T14:38:12.875" v="4357"/>
          <ac:spMkLst>
            <pc:docMk/>
            <pc:sldMk cId="2107409502" sldId="269"/>
            <ac:spMk id="50" creationId="{5933D01C-8EC7-47C4-81D7-086D8644D783}"/>
          </ac:spMkLst>
        </pc:spChg>
        <pc:spChg chg="add del">
          <ac:chgData name="Raúl Becerra Valladares (DGA)" userId="e75cf86b-97da-4097-a5ff-e8a4d5ae8e03" providerId="ADAL" clId="{2249FF93-D681-410A-AFCB-CF7B7B74C6B6}" dt="2026-08-03T14:38:12.875" v="4357"/>
          <ac:spMkLst>
            <pc:docMk/>
            <pc:sldMk cId="2107409502" sldId="269"/>
            <ac:spMk id="51" creationId="{964F3EF1-2504-47D9-88EA-156F670CE933}"/>
          </ac:spMkLst>
        </pc:spChg>
        <pc:spChg chg="add del">
          <ac:chgData name="Raúl Becerra Valladares (DGA)" userId="e75cf86b-97da-4097-a5ff-e8a4d5ae8e03" providerId="ADAL" clId="{2249FF93-D681-410A-AFCB-CF7B7B74C6B6}" dt="2026-08-03T14:38:12.875" v="4357"/>
          <ac:spMkLst>
            <pc:docMk/>
            <pc:sldMk cId="2107409502" sldId="269"/>
            <ac:spMk id="52" creationId="{4C162F14-7500-4C34-96E4-61CFC143DC79}"/>
          </ac:spMkLst>
        </pc:spChg>
        <pc:spChg chg="add del">
          <ac:chgData name="Raúl Becerra Valladares (DGA)" userId="e75cf86b-97da-4097-a5ff-e8a4d5ae8e03" providerId="ADAL" clId="{2249FF93-D681-410A-AFCB-CF7B7B74C6B6}" dt="2026-08-03T14:38:12.875" v="4357"/>
          <ac:spMkLst>
            <pc:docMk/>
            <pc:sldMk cId="2107409502" sldId="269"/>
            <ac:spMk id="53" creationId="{7ACA2254-F136-4CC3-BF62-39414A421448}"/>
          </ac:spMkLst>
        </pc:spChg>
        <pc:spChg chg="add del">
          <ac:chgData name="Raúl Becerra Valladares (DGA)" userId="e75cf86b-97da-4097-a5ff-e8a4d5ae8e03" providerId="ADAL" clId="{2249FF93-D681-410A-AFCB-CF7B7B74C6B6}" dt="2026-08-03T14:38:12.875" v="4357"/>
          <ac:spMkLst>
            <pc:docMk/>
            <pc:sldMk cId="2107409502" sldId="269"/>
            <ac:spMk id="54" creationId="{1AC4126F-B22B-48F5-864C-90E02BEE986D}"/>
          </ac:spMkLst>
        </pc:spChg>
        <pc:spChg chg="add del">
          <ac:chgData name="Raúl Becerra Valladares (DGA)" userId="e75cf86b-97da-4097-a5ff-e8a4d5ae8e03" providerId="ADAL" clId="{2249FF93-D681-410A-AFCB-CF7B7B74C6B6}" dt="2026-08-03T14:38:12.875" v="4357"/>
          <ac:spMkLst>
            <pc:docMk/>
            <pc:sldMk cId="2107409502" sldId="269"/>
            <ac:spMk id="55" creationId="{8F59BC89-E27D-4482-82BD-96EAEC34B796}"/>
          </ac:spMkLst>
        </pc:spChg>
        <pc:spChg chg="add del">
          <ac:chgData name="Raúl Becerra Valladares (DGA)" userId="e75cf86b-97da-4097-a5ff-e8a4d5ae8e03" providerId="ADAL" clId="{2249FF93-D681-410A-AFCB-CF7B7B74C6B6}" dt="2026-08-03T14:38:12.875" v="4357"/>
          <ac:spMkLst>
            <pc:docMk/>
            <pc:sldMk cId="2107409502" sldId="269"/>
            <ac:spMk id="56" creationId="{7559217D-5394-424F-9243-36E21C04B277}"/>
          </ac:spMkLst>
        </pc:spChg>
        <pc:spChg chg="add del">
          <ac:chgData name="Raúl Becerra Valladares (DGA)" userId="e75cf86b-97da-4097-a5ff-e8a4d5ae8e03" providerId="ADAL" clId="{2249FF93-D681-410A-AFCB-CF7B7B74C6B6}" dt="2026-08-03T14:38:12.875" v="4357"/>
          <ac:spMkLst>
            <pc:docMk/>
            <pc:sldMk cId="2107409502" sldId="269"/>
            <ac:spMk id="57" creationId="{413D0761-879B-4EC0-8B8E-DB92E73A4CA7}"/>
          </ac:spMkLst>
        </pc:spChg>
        <pc:spChg chg="add del">
          <ac:chgData name="Raúl Becerra Valladares (DGA)" userId="e75cf86b-97da-4097-a5ff-e8a4d5ae8e03" providerId="ADAL" clId="{2249FF93-D681-410A-AFCB-CF7B7B74C6B6}" dt="2026-08-03T14:38:12.875" v="4357"/>
          <ac:spMkLst>
            <pc:docMk/>
            <pc:sldMk cId="2107409502" sldId="269"/>
            <ac:spMk id="58" creationId="{83E3734E-7659-482E-A6D5-3C925D17AB65}"/>
          </ac:spMkLst>
        </pc:spChg>
        <pc:spChg chg="add del">
          <ac:chgData name="Raúl Becerra Valladares (DGA)" userId="e75cf86b-97da-4097-a5ff-e8a4d5ae8e03" providerId="ADAL" clId="{2249FF93-D681-410A-AFCB-CF7B7B74C6B6}" dt="2026-08-03T14:38:12.875" v="4357"/>
          <ac:spMkLst>
            <pc:docMk/>
            <pc:sldMk cId="2107409502" sldId="269"/>
            <ac:spMk id="59" creationId="{F7AF8019-3B08-4610-9EC3-EA1280C576D9}"/>
          </ac:spMkLst>
        </pc:spChg>
        <pc:spChg chg="add del">
          <ac:chgData name="Raúl Becerra Valladares (DGA)" userId="e75cf86b-97da-4097-a5ff-e8a4d5ae8e03" providerId="ADAL" clId="{2249FF93-D681-410A-AFCB-CF7B7B74C6B6}" dt="2026-08-03T14:38:12.875" v="4357"/>
          <ac:spMkLst>
            <pc:docMk/>
            <pc:sldMk cId="2107409502" sldId="269"/>
            <ac:spMk id="60" creationId="{24A4F53A-8DF6-4370-A868-01E6EDA8C1AE}"/>
          </ac:spMkLst>
        </pc:spChg>
        <pc:spChg chg="add del">
          <ac:chgData name="Raúl Becerra Valladares (DGA)" userId="e75cf86b-97da-4097-a5ff-e8a4d5ae8e03" providerId="ADAL" clId="{2249FF93-D681-410A-AFCB-CF7B7B74C6B6}" dt="2026-08-03T14:38:12.875" v="4357"/>
          <ac:spMkLst>
            <pc:docMk/>
            <pc:sldMk cId="2107409502" sldId="269"/>
            <ac:spMk id="61" creationId="{967585E2-100A-4B04-941C-D21B3291D09E}"/>
          </ac:spMkLst>
        </pc:spChg>
        <pc:spChg chg="add del">
          <ac:chgData name="Raúl Becerra Valladares (DGA)" userId="e75cf86b-97da-4097-a5ff-e8a4d5ae8e03" providerId="ADAL" clId="{2249FF93-D681-410A-AFCB-CF7B7B74C6B6}" dt="2026-08-03T14:38:12.875" v="4357"/>
          <ac:spMkLst>
            <pc:docMk/>
            <pc:sldMk cId="2107409502" sldId="269"/>
            <ac:spMk id="81" creationId="{86838C58-638D-44A5-84C4-57EDE966ECBA}"/>
          </ac:spMkLst>
        </pc:spChg>
        <pc:spChg chg="add del">
          <ac:chgData name="Raúl Becerra Valladares (DGA)" userId="e75cf86b-97da-4097-a5ff-e8a4d5ae8e03" providerId="ADAL" clId="{2249FF93-D681-410A-AFCB-CF7B7B74C6B6}" dt="2026-08-03T14:38:12.875" v="4357"/>
          <ac:spMkLst>
            <pc:docMk/>
            <pc:sldMk cId="2107409502" sldId="269"/>
            <ac:spMk id="82" creationId="{17A625EC-C8C9-4889-A6D9-134325BB7E68}"/>
          </ac:spMkLst>
        </pc:spChg>
        <pc:spChg chg="add del">
          <ac:chgData name="Raúl Becerra Valladares (DGA)" userId="e75cf86b-97da-4097-a5ff-e8a4d5ae8e03" providerId="ADAL" clId="{2249FF93-D681-410A-AFCB-CF7B7B74C6B6}" dt="2026-08-03T14:38:12.875" v="4357"/>
          <ac:spMkLst>
            <pc:docMk/>
            <pc:sldMk cId="2107409502" sldId="269"/>
            <ac:spMk id="83" creationId="{516F32FE-1357-43AC-B612-62C22D28BE2E}"/>
          </ac:spMkLst>
        </pc:spChg>
        <pc:spChg chg="add del">
          <ac:chgData name="Raúl Becerra Valladares (DGA)" userId="e75cf86b-97da-4097-a5ff-e8a4d5ae8e03" providerId="ADAL" clId="{2249FF93-D681-410A-AFCB-CF7B7B74C6B6}" dt="2026-08-03T14:38:12.875" v="4357"/>
          <ac:spMkLst>
            <pc:docMk/>
            <pc:sldMk cId="2107409502" sldId="269"/>
            <ac:spMk id="84" creationId="{F002BE5F-2102-4E31-A48F-EF2D3CB56C68}"/>
          </ac:spMkLst>
        </pc:spChg>
        <pc:spChg chg="add del">
          <ac:chgData name="Raúl Becerra Valladares (DGA)" userId="e75cf86b-97da-4097-a5ff-e8a4d5ae8e03" providerId="ADAL" clId="{2249FF93-D681-410A-AFCB-CF7B7B74C6B6}" dt="2026-08-03T14:38:12.875" v="4357"/>
          <ac:spMkLst>
            <pc:docMk/>
            <pc:sldMk cId="2107409502" sldId="269"/>
            <ac:spMk id="85" creationId="{15E91C84-C10A-4936-89D8-658F7B762E18}"/>
          </ac:spMkLst>
        </pc:spChg>
        <pc:spChg chg="add del">
          <ac:chgData name="Raúl Becerra Valladares (DGA)" userId="e75cf86b-97da-4097-a5ff-e8a4d5ae8e03" providerId="ADAL" clId="{2249FF93-D681-410A-AFCB-CF7B7B74C6B6}" dt="2026-08-03T14:38:12.875" v="4357"/>
          <ac:spMkLst>
            <pc:docMk/>
            <pc:sldMk cId="2107409502" sldId="269"/>
            <ac:spMk id="86" creationId="{2B718115-0992-49A8-8E9B-95B1D7238949}"/>
          </ac:spMkLst>
        </pc:spChg>
        <pc:spChg chg="add del">
          <ac:chgData name="Raúl Becerra Valladares (DGA)" userId="e75cf86b-97da-4097-a5ff-e8a4d5ae8e03" providerId="ADAL" clId="{2249FF93-D681-410A-AFCB-CF7B7B74C6B6}" dt="2026-08-03T14:39:01.371" v="4359"/>
          <ac:spMkLst>
            <pc:docMk/>
            <pc:sldMk cId="2107409502" sldId="269"/>
            <ac:spMk id="87" creationId="{F475C654-8EE2-4548-997A-55427D10B9F1}"/>
          </ac:spMkLst>
        </pc:spChg>
        <pc:spChg chg="add del">
          <ac:chgData name="Raúl Becerra Valladares (DGA)" userId="e75cf86b-97da-4097-a5ff-e8a4d5ae8e03" providerId="ADAL" clId="{2249FF93-D681-410A-AFCB-CF7B7B74C6B6}" dt="2026-08-03T14:39:01.371" v="4359"/>
          <ac:spMkLst>
            <pc:docMk/>
            <pc:sldMk cId="2107409502" sldId="269"/>
            <ac:spMk id="88" creationId="{86A5150D-8AAC-4355-A3FD-E83CDC17E4EB}"/>
          </ac:spMkLst>
        </pc:spChg>
        <pc:spChg chg="add del">
          <ac:chgData name="Raúl Becerra Valladares (DGA)" userId="e75cf86b-97da-4097-a5ff-e8a4d5ae8e03" providerId="ADAL" clId="{2249FF93-D681-410A-AFCB-CF7B7B74C6B6}" dt="2026-08-03T14:39:01.371" v="4359"/>
          <ac:spMkLst>
            <pc:docMk/>
            <pc:sldMk cId="2107409502" sldId="269"/>
            <ac:spMk id="89" creationId="{4FC98AE3-6548-4FC3-AF41-35D358828DE3}"/>
          </ac:spMkLst>
        </pc:spChg>
        <pc:spChg chg="add del">
          <ac:chgData name="Raúl Becerra Valladares (DGA)" userId="e75cf86b-97da-4097-a5ff-e8a4d5ae8e03" providerId="ADAL" clId="{2249FF93-D681-410A-AFCB-CF7B7B74C6B6}" dt="2026-08-03T14:39:01.371" v="4359"/>
          <ac:spMkLst>
            <pc:docMk/>
            <pc:sldMk cId="2107409502" sldId="269"/>
            <ac:spMk id="90" creationId="{F4398A5C-D83C-44F9-98EA-489DAA91514E}"/>
          </ac:spMkLst>
        </pc:spChg>
        <pc:spChg chg="add del">
          <ac:chgData name="Raúl Becerra Valladares (DGA)" userId="e75cf86b-97da-4097-a5ff-e8a4d5ae8e03" providerId="ADAL" clId="{2249FF93-D681-410A-AFCB-CF7B7B74C6B6}" dt="2026-08-03T14:39:01.371" v="4359"/>
          <ac:spMkLst>
            <pc:docMk/>
            <pc:sldMk cId="2107409502" sldId="269"/>
            <ac:spMk id="91" creationId="{8B859471-6D09-40A5-AF60-0B16F7F86B15}"/>
          </ac:spMkLst>
        </pc:spChg>
        <pc:spChg chg="add del">
          <ac:chgData name="Raúl Becerra Valladares (DGA)" userId="e75cf86b-97da-4097-a5ff-e8a4d5ae8e03" providerId="ADAL" clId="{2249FF93-D681-410A-AFCB-CF7B7B74C6B6}" dt="2026-08-03T14:39:01.371" v="4359"/>
          <ac:spMkLst>
            <pc:docMk/>
            <pc:sldMk cId="2107409502" sldId="269"/>
            <ac:spMk id="92" creationId="{D2E812CA-6ACA-4D8D-A83A-62DAE5DC2D35}"/>
          </ac:spMkLst>
        </pc:spChg>
        <pc:spChg chg="add del">
          <ac:chgData name="Raúl Becerra Valladares (DGA)" userId="e75cf86b-97da-4097-a5ff-e8a4d5ae8e03" providerId="ADAL" clId="{2249FF93-D681-410A-AFCB-CF7B7B74C6B6}" dt="2026-08-03T14:39:01.371" v="4359"/>
          <ac:spMkLst>
            <pc:docMk/>
            <pc:sldMk cId="2107409502" sldId="269"/>
            <ac:spMk id="93" creationId="{82469097-A876-404D-A0BB-749A31C2A154}"/>
          </ac:spMkLst>
        </pc:spChg>
        <pc:spChg chg="add del">
          <ac:chgData name="Raúl Becerra Valladares (DGA)" userId="e75cf86b-97da-4097-a5ff-e8a4d5ae8e03" providerId="ADAL" clId="{2249FF93-D681-410A-AFCB-CF7B7B74C6B6}" dt="2026-08-03T14:39:01.371" v="4359"/>
          <ac:spMkLst>
            <pc:docMk/>
            <pc:sldMk cId="2107409502" sldId="269"/>
            <ac:spMk id="94" creationId="{233D669F-605D-4EF8-A6D6-31191D7272FB}"/>
          </ac:spMkLst>
        </pc:spChg>
        <pc:spChg chg="add del">
          <ac:chgData name="Raúl Becerra Valladares (DGA)" userId="e75cf86b-97da-4097-a5ff-e8a4d5ae8e03" providerId="ADAL" clId="{2249FF93-D681-410A-AFCB-CF7B7B74C6B6}" dt="2026-08-03T14:39:01.371" v="4359"/>
          <ac:spMkLst>
            <pc:docMk/>
            <pc:sldMk cId="2107409502" sldId="269"/>
            <ac:spMk id="95" creationId="{C4E0E055-2E16-41C6-BE1A-B133CAEB04F6}"/>
          </ac:spMkLst>
        </pc:spChg>
        <pc:spChg chg="add del">
          <ac:chgData name="Raúl Becerra Valladares (DGA)" userId="e75cf86b-97da-4097-a5ff-e8a4d5ae8e03" providerId="ADAL" clId="{2249FF93-D681-410A-AFCB-CF7B7B74C6B6}" dt="2026-08-03T14:39:01.371" v="4359"/>
          <ac:spMkLst>
            <pc:docMk/>
            <pc:sldMk cId="2107409502" sldId="269"/>
            <ac:spMk id="96" creationId="{B21BB758-70F4-4B54-A840-80D90D5B4F73}"/>
          </ac:spMkLst>
        </pc:spChg>
        <pc:spChg chg="add del">
          <ac:chgData name="Raúl Becerra Valladares (DGA)" userId="e75cf86b-97da-4097-a5ff-e8a4d5ae8e03" providerId="ADAL" clId="{2249FF93-D681-410A-AFCB-CF7B7B74C6B6}" dt="2026-08-03T14:39:01.371" v="4359"/>
          <ac:spMkLst>
            <pc:docMk/>
            <pc:sldMk cId="2107409502" sldId="269"/>
            <ac:spMk id="97" creationId="{9899ECD0-10C8-48AC-8CF5-0C34B412915C}"/>
          </ac:spMkLst>
        </pc:spChg>
        <pc:spChg chg="add del">
          <ac:chgData name="Raúl Becerra Valladares (DGA)" userId="e75cf86b-97da-4097-a5ff-e8a4d5ae8e03" providerId="ADAL" clId="{2249FF93-D681-410A-AFCB-CF7B7B74C6B6}" dt="2026-08-03T14:39:01.371" v="4359"/>
          <ac:spMkLst>
            <pc:docMk/>
            <pc:sldMk cId="2107409502" sldId="269"/>
            <ac:spMk id="98" creationId="{6E306670-F45D-4D8D-A84D-F696BCAE24A0}"/>
          </ac:spMkLst>
        </pc:spChg>
        <pc:spChg chg="add del">
          <ac:chgData name="Raúl Becerra Valladares (DGA)" userId="e75cf86b-97da-4097-a5ff-e8a4d5ae8e03" providerId="ADAL" clId="{2249FF93-D681-410A-AFCB-CF7B7B74C6B6}" dt="2026-08-03T14:39:01.371" v="4359"/>
          <ac:spMkLst>
            <pc:docMk/>
            <pc:sldMk cId="2107409502" sldId="269"/>
            <ac:spMk id="99" creationId="{700F0E14-6C5A-4050-8DCF-8051AB0A15BD}"/>
          </ac:spMkLst>
        </pc:spChg>
        <pc:spChg chg="add del">
          <ac:chgData name="Raúl Becerra Valladares (DGA)" userId="e75cf86b-97da-4097-a5ff-e8a4d5ae8e03" providerId="ADAL" clId="{2249FF93-D681-410A-AFCB-CF7B7B74C6B6}" dt="2026-08-03T14:39:01.371" v="4359"/>
          <ac:spMkLst>
            <pc:docMk/>
            <pc:sldMk cId="2107409502" sldId="269"/>
            <ac:spMk id="100" creationId="{2E1B4F21-BD29-464E-BA9A-EE106E71254A}"/>
          </ac:spMkLst>
        </pc:spChg>
        <pc:spChg chg="add del">
          <ac:chgData name="Raúl Becerra Valladares (DGA)" userId="e75cf86b-97da-4097-a5ff-e8a4d5ae8e03" providerId="ADAL" clId="{2249FF93-D681-410A-AFCB-CF7B7B74C6B6}" dt="2026-08-03T14:39:01.371" v="4359"/>
          <ac:spMkLst>
            <pc:docMk/>
            <pc:sldMk cId="2107409502" sldId="269"/>
            <ac:spMk id="101" creationId="{AEE98399-39B5-4025-8981-8AC689935908}"/>
          </ac:spMkLst>
        </pc:spChg>
        <pc:spChg chg="add del">
          <ac:chgData name="Raúl Becerra Valladares (DGA)" userId="e75cf86b-97da-4097-a5ff-e8a4d5ae8e03" providerId="ADAL" clId="{2249FF93-D681-410A-AFCB-CF7B7B74C6B6}" dt="2026-08-03T14:39:01.371" v="4359"/>
          <ac:spMkLst>
            <pc:docMk/>
            <pc:sldMk cId="2107409502" sldId="269"/>
            <ac:spMk id="102" creationId="{1EE6F1DF-B053-4FB8-821F-8C53A8B5623A}"/>
          </ac:spMkLst>
        </pc:spChg>
        <pc:spChg chg="mod">
          <ac:chgData name="Raúl Becerra Valladares (DGA)" userId="e75cf86b-97da-4097-a5ff-e8a4d5ae8e03" providerId="ADAL" clId="{2249FF93-D681-410A-AFCB-CF7B7B74C6B6}" dt="2026-07-31T19:56:59.348" v="247"/>
          <ac:spMkLst>
            <pc:docMk/>
            <pc:sldMk cId="2107409502" sldId="269"/>
            <ac:spMk id="119" creationId="{00000000-0000-0000-0000-000000000000}"/>
          </ac:spMkLst>
        </pc:spChg>
        <pc:spChg chg="add del">
          <ac:chgData name="Raúl Becerra Valladares (DGA)" userId="e75cf86b-97da-4097-a5ff-e8a4d5ae8e03" providerId="ADAL" clId="{2249FF93-D681-410A-AFCB-CF7B7B74C6B6}" dt="2026-08-03T14:39:01.371" v="4359"/>
          <ac:spMkLst>
            <pc:docMk/>
            <pc:sldMk cId="2107409502" sldId="269"/>
            <ac:spMk id="123" creationId="{3C43D1BF-817E-4C45-8814-0585365D3F7E}"/>
          </ac:spMkLst>
        </pc:spChg>
        <pc:spChg chg="add del">
          <ac:chgData name="Raúl Becerra Valladares (DGA)" userId="e75cf86b-97da-4097-a5ff-e8a4d5ae8e03" providerId="ADAL" clId="{2249FF93-D681-410A-AFCB-CF7B7B74C6B6}" dt="2026-08-03T14:39:01.371" v="4359"/>
          <ac:spMkLst>
            <pc:docMk/>
            <pc:sldMk cId="2107409502" sldId="269"/>
            <ac:spMk id="124" creationId="{84E7D075-2EC1-4035-8E6F-19167364B609}"/>
          </ac:spMkLst>
        </pc:spChg>
        <pc:spChg chg="add del">
          <ac:chgData name="Raúl Becerra Valladares (DGA)" userId="e75cf86b-97da-4097-a5ff-e8a4d5ae8e03" providerId="ADAL" clId="{2249FF93-D681-410A-AFCB-CF7B7B74C6B6}" dt="2026-08-03T14:39:01.371" v="4359"/>
          <ac:spMkLst>
            <pc:docMk/>
            <pc:sldMk cId="2107409502" sldId="269"/>
            <ac:spMk id="125" creationId="{73657B60-38E1-4F7A-BB87-6E4B9DE3955B}"/>
          </ac:spMkLst>
        </pc:spChg>
        <pc:spChg chg="add del">
          <ac:chgData name="Raúl Becerra Valladares (DGA)" userId="e75cf86b-97da-4097-a5ff-e8a4d5ae8e03" providerId="ADAL" clId="{2249FF93-D681-410A-AFCB-CF7B7B74C6B6}" dt="2026-08-03T14:39:01.371" v="4359"/>
          <ac:spMkLst>
            <pc:docMk/>
            <pc:sldMk cId="2107409502" sldId="269"/>
            <ac:spMk id="126" creationId="{2FB1E6B8-91D7-4676-BA29-5E6E43D1E01E}"/>
          </ac:spMkLst>
        </pc:spChg>
        <pc:spChg chg="add del">
          <ac:chgData name="Raúl Becerra Valladares (DGA)" userId="e75cf86b-97da-4097-a5ff-e8a4d5ae8e03" providerId="ADAL" clId="{2249FF93-D681-410A-AFCB-CF7B7B74C6B6}" dt="2026-08-03T14:39:01.371" v="4359"/>
          <ac:spMkLst>
            <pc:docMk/>
            <pc:sldMk cId="2107409502" sldId="269"/>
            <ac:spMk id="127" creationId="{55CED9C8-B85A-43EF-AF0E-441E2172EC6F}"/>
          </ac:spMkLst>
        </pc:spChg>
        <pc:spChg chg="add del">
          <ac:chgData name="Raúl Becerra Valladares (DGA)" userId="e75cf86b-97da-4097-a5ff-e8a4d5ae8e03" providerId="ADAL" clId="{2249FF93-D681-410A-AFCB-CF7B7B74C6B6}" dt="2026-08-03T14:39:01.371" v="4359"/>
          <ac:spMkLst>
            <pc:docMk/>
            <pc:sldMk cId="2107409502" sldId="269"/>
            <ac:spMk id="128" creationId="{0FD06986-9490-4D94-83F0-244EE6B47ED7}"/>
          </ac:spMkLst>
        </pc:spChg>
        <pc:picChg chg="add mod">
          <ac:chgData name="Raúl Becerra Valladares (DGA)" userId="e75cf86b-97da-4097-a5ff-e8a4d5ae8e03" providerId="ADAL" clId="{2249FF93-D681-410A-AFCB-CF7B7B74C6B6}" dt="2026-08-03T14:40:57.690" v="4401" actId="1076"/>
          <ac:picMkLst>
            <pc:docMk/>
            <pc:sldMk cId="2107409502" sldId="269"/>
            <ac:picMk id="2" creationId="{65C7D89C-0780-4049-8204-63E884579201}"/>
          </ac:picMkLst>
        </pc:picChg>
        <pc:cxnChg chg="add del">
          <ac:chgData name="Raúl Becerra Valladares (DGA)" userId="e75cf86b-97da-4097-a5ff-e8a4d5ae8e03" providerId="ADAL" clId="{2249FF93-D681-410A-AFCB-CF7B7B74C6B6}" dt="2026-08-03T14:38:11.155" v="4355"/>
          <ac:cxnSpMkLst>
            <pc:docMk/>
            <pc:sldMk cId="2107409502" sldId="269"/>
            <ac:cxnSpMk id="21" creationId="{11699041-D293-4C90-BFDB-688BF99DFFB9}"/>
          </ac:cxnSpMkLst>
        </pc:cxnChg>
        <pc:cxnChg chg="add del">
          <ac:chgData name="Raúl Becerra Valladares (DGA)" userId="e75cf86b-97da-4097-a5ff-e8a4d5ae8e03" providerId="ADAL" clId="{2249FF93-D681-410A-AFCB-CF7B7B74C6B6}" dt="2026-08-03T14:38:11.155" v="4355"/>
          <ac:cxnSpMkLst>
            <pc:docMk/>
            <pc:sldMk cId="2107409502" sldId="269"/>
            <ac:cxnSpMk id="22" creationId="{BD2F123E-BC60-4C69-BA13-046402202449}"/>
          </ac:cxnSpMkLst>
        </pc:cxnChg>
        <pc:cxnChg chg="add del">
          <ac:chgData name="Raúl Becerra Valladares (DGA)" userId="e75cf86b-97da-4097-a5ff-e8a4d5ae8e03" providerId="ADAL" clId="{2249FF93-D681-410A-AFCB-CF7B7B74C6B6}" dt="2026-08-03T14:38:11.155" v="4355"/>
          <ac:cxnSpMkLst>
            <pc:docMk/>
            <pc:sldMk cId="2107409502" sldId="269"/>
            <ac:cxnSpMk id="23" creationId="{312B4AEF-E182-4B61-BF3F-B1D04677FBAD}"/>
          </ac:cxnSpMkLst>
        </pc:cxnChg>
        <pc:cxnChg chg="add del">
          <ac:chgData name="Raúl Becerra Valladares (DGA)" userId="e75cf86b-97da-4097-a5ff-e8a4d5ae8e03" providerId="ADAL" clId="{2249FF93-D681-410A-AFCB-CF7B7B74C6B6}" dt="2026-08-03T14:38:11.155" v="4355"/>
          <ac:cxnSpMkLst>
            <pc:docMk/>
            <pc:sldMk cId="2107409502" sldId="269"/>
            <ac:cxnSpMk id="24" creationId="{962F9776-44A3-41D7-8E01-944DA21206EB}"/>
          </ac:cxnSpMkLst>
        </pc:cxnChg>
        <pc:cxnChg chg="add del">
          <ac:chgData name="Raúl Becerra Valladares (DGA)" userId="e75cf86b-97da-4097-a5ff-e8a4d5ae8e03" providerId="ADAL" clId="{2249FF93-D681-410A-AFCB-CF7B7B74C6B6}" dt="2026-08-03T14:38:11.155" v="4355"/>
          <ac:cxnSpMkLst>
            <pc:docMk/>
            <pc:sldMk cId="2107409502" sldId="269"/>
            <ac:cxnSpMk id="25" creationId="{ED5F81F1-899B-4C73-B07F-6207FDDF72AC}"/>
          </ac:cxnSpMkLst>
        </pc:cxnChg>
        <pc:cxnChg chg="add del">
          <ac:chgData name="Raúl Becerra Valladares (DGA)" userId="e75cf86b-97da-4097-a5ff-e8a4d5ae8e03" providerId="ADAL" clId="{2249FF93-D681-410A-AFCB-CF7B7B74C6B6}" dt="2026-08-03T14:38:11.155" v="4355"/>
          <ac:cxnSpMkLst>
            <pc:docMk/>
            <pc:sldMk cId="2107409502" sldId="269"/>
            <ac:cxnSpMk id="26" creationId="{B689749D-0F19-431E-8C5F-1BD427257DB4}"/>
          </ac:cxnSpMkLst>
        </pc:cxnChg>
        <pc:cxnChg chg="add del">
          <ac:chgData name="Raúl Becerra Valladares (DGA)" userId="e75cf86b-97da-4097-a5ff-e8a4d5ae8e03" providerId="ADAL" clId="{2249FF93-D681-410A-AFCB-CF7B7B74C6B6}" dt="2026-08-03T14:38:11.155" v="4355"/>
          <ac:cxnSpMkLst>
            <pc:docMk/>
            <pc:sldMk cId="2107409502" sldId="269"/>
            <ac:cxnSpMk id="27" creationId="{57425838-1704-4411-8D01-D8DA1480A4E6}"/>
          </ac:cxnSpMkLst>
        </pc:cxnChg>
        <pc:cxnChg chg="add del">
          <ac:chgData name="Raúl Becerra Valladares (DGA)" userId="e75cf86b-97da-4097-a5ff-e8a4d5ae8e03" providerId="ADAL" clId="{2249FF93-D681-410A-AFCB-CF7B7B74C6B6}" dt="2026-08-03T14:38:11.155" v="4355"/>
          <ac:cxnSpMkLst>
            <pc:docMk/>
            <pc:sldMk cId="2107409502" sldId="269"/>
            <ac:cxnSpMk id="28" creationId="{B129AC80-D4C0-4EC8-854E-DC47226418C0}"/>
          </ac:cxnSpMkLst>
        </pc:cxnChg>
        <pc:cxnChg chg="add del">
          <ac:chgData name="Raúl Becerra Valladares (DGA)" userId="e75cf86b-97da-4097-a5ff-e8a4d5ae8e03" providerId="ADAL" clId="{2249FF93-D681-410A-AFCB-CF7B7B74C6B6}" dt="2026-08-03T14:38:11.155" v="4355"/>
          <ac:cxnSpMkLst>
            <pc:docMk/>
            <pc:sldMk cId="2107409502" sldId="269"/>
            <ac:cxnSpMk id="29" creationId="{B87C6ECC-1A4B-47B3-9A75-6FBC4CBA2E0E}"/>
          </ac:cxnSpMkLst>
        </pc:cxnChg>
        <pc:cxnChg chg="add del">
          <ac:chgData name="Raúl Becerra Valladares (DGA)" userId="e75cf86b-97da-4097-a5ff-e8a4d5ae8e03" providerId="ADAL" clId="{2249FF93-D681-410A-AFCB-CF7B7B74C6B6}" dt="2026-08-03T14:38:11.155" v="4355"/>
          <ac:cxnSpMkLst>
            <pc:docMk/>
            <pc:sldMk cId="2107409502" sldId="269"/>
            <ac:cxnSpMk id="30" creationId="{54B30891-B8BF-4AF9-BFF5-73783A06AEDE}"/>
          </ac:cxnSpMkLst>
        </pc:cxnChg>
        <pc:cxnChg chg="add del">
          <ac:chgData name="Raúl Becerra Valladares (DGA)" userId="e75cf86b-97da-4097-a5ff-e8a4d5ae8e03" providerId="ADAL" clId="{2249FF93-D681-410A-AFCB-CF7B7B74C6B6}" dt="2026-08-03T14:38:11.155" v="4355"/>
          <ac:cxnSpMkLst>
            <pc:docMk/>
            <pc:sldMk cId="2107409502" sldId="269"/>
            <ac:cxnSpMk id="31" creationId="{7DD15CF7-C10F-4596-88BF-1AA01FB5E24C}"/>
          </ac:cxnSpMkLst>
        </pc:cxnChg>
        <pc:cxnChg chg="add del">
          <ac:chgData name="Raúl Becerra Valladares (DGA)" userId="e75cf86b-97da-4097-a5ff-e8a4d5ae8e03" providerId="ADAL" clId="{2249FF93-D681-410A-AFCB-CF7B7B74C6B6}" dt="2026-08-03T14:38:11.155" v="4355"/>
          <ac:cxnSpMkLst>
            <pc:docMk/>
            <pc:sldMk cId="2107409502" sldId="269"/>
            <ac:cxnSpMk id="32" creationId="{E6378C68-D830-474D-BEBD-EA82670BCCE8}"/>
          </ac:cxnSpMkLst>
        </pc:cxnChg>
        <pc:cxnChg chg="add del">
          <ac:chgData name="Raúl Becerra Valladares (DGA)" userId="e75cf86b-97da-4097-a5ff-e8a4d5ae8e03" providerId="ADAL" clId="{2249FF93-D681-410A-AFCB-CF7B7B74C6B6}" dt="2026-08-03T14:38:11.155" v="4355"/>
          <ac:cxnSpMkLst>
            <pc:docMk/>
            <pc:sldMk cId="2107409502" sldId="269"/>
            <ac:cxnSpMk id="33" creationId="{A659D70B-2D59-4112-A2F3-F41448AAA0F9}"/>
          </ac:cxnSpMkLst>
        </pc:cxnChg>
        <pc:cxnChg chg="add del">
          <ac:chgData name="Raúl Becerra Valladares (DGA)" userId="e75cf86b-97da-4097-a5ff-e8a4d5ae8e03" providerId="ADAL" clId="{2249FF93-D681-410A-AFCB-CF7B7B74C6B6}" dt="2026-08-03T14:38:11.155" v="4355"/>
          <ac:cxnSpMkLst>
            <pc:docMk/>
            <pc:sldMk cId="2107409502" sldId="269"/>
            <ac:cxnSpMk id="34" creationId="{D9E0A1C9-CCAC-47EB-B7B2-A3F678663AD2}"/>
          </ac:cxnSpMkLst>
        </pc:cxnChg>
        <pc:cxnChg chg="add del">
          <ac:chgData name="Raúl Becerra Valladares (DGA)" userId="e75cf86b-97da-4097-a5ff-e8a4d5ae8e03" providerId="ADAL" clId="{2249FF93-D681-410A-AFCB-CF7B7B74C6B6}" dt="2026-08-03T14:38:11.155" v="4355"/>
          <ac:cxnSpMkLst>
            <pc:docMk/>
            <pc:sldMk cId="2107409502" sldId="269"/>
            <ac:cxnSpMk id="35" creationId="{7C8E1C36-E447-4F37-8B3C-936AE228FB6A}"/>
          </ac:cxnSpMkLst>
        </pc:cxnChg>
        <pc:cxnChg chg="add del">
          <ac:chgData name="Raúl Becerra Valladares (DGA)" userId="e75cf86b-97da-4097-a5ff-e8a4d5ae8e03" providerId="ADAL" clId="{2249FF93-D681-410A-AFCB-CF7B7B74C6B6}" dt="2026-08-03T14:38:11.155" v="4355"/>
          <ac:cxnSpMkLst>
            <pc:docMk/>
            <pc:sldMk cId="2107409502" sldId="269"/>
            <ac:cxnSpMk id="36" creationId="{11996AA5-B142-4DCF-9A7E-8E5461081DEB}"/>
          </ac:cxnSpMkLst>
        </pc:cxnChg>
        <pc:cxnChg chg="add del">
          <ac:chgData name="Raúl Becerra Valladares (DGA)" userId="e75cf86b-97da-4097-a5ff-e8a4d5ae8e03" providerId="ADAL" clId="{2249FF93-D681-410A-AFCB-CF7B7B74C6B6}" dt="2026-08-03T14:38:11.155" v="4355"/>
          <ac:cxnSpMkLst>
            <pc:docMk/>
            <pc:sldMk cId="2107409502" sldId="269"/>
            <ac:cxnSpMk id="37" creationId="{D0AC5968-2091-46ED-AF2B-5BE854CD3E24}"/>
          </ac:cxnSpMkLst>
        </pc:cxnChg>
        <pc:cxnChg chg="add del">
          <ac:chgData name="Raúl Becerra Valladares (DGA)" userId="e75cf86b-97da-4097-a5ff-e8a4d5ae8e03" providerId="ADAL" clId="{2249FF93-D681-410A-AFCB-CF7B7B74C6B6}" dt="2026-08-03T14:38:11.155" v="4355"/>
          <ac:cxnSpMkLst>
            <pc:docMk/>
            <pc:sldMk cId="2107409502" sldId="269"/>
            <ac:cxnSpMk id="38" creationId="{2C19BC62-5E42-4CDC-B475-28BAC86EE874}"/>
          </ac:cxnSpMkLst>
        </pc:cxnChg>
        <pc:cxnChg chg="add del">
          <ac:chgData name="Raúl Becerra Valladares (DGA)" userId="e75cf86b-97da-4097-a5ff-e8a4d5ae8e03" providerId="ADAL" clId="{2249FF93-D681-410A-AFCB-CF7B7B74C6B6}" dt="2026-08-03T14:38:11.155" v="4355"/>
          <ac:cxnSpMkLst>
            <pc:docMk/>
            <pc:sldMk cId="2107409502" sldId="269"/>
            <ac:cxnSpMk id="39" creationId="{9E0FBA0E-DD1D-4D4C-88EB-F499EA2D9AC7}"/>
          </ac:cxnSpMkLst>
        </pc:cxnChg>
        <pc:cxnChg chg="add del">
          <ac:chgData name="Raúl Becerra Valladares (DGA)" userId="e75cf86b-97da-4097-a5ff-e8a4d5ae8e03" providerId="ADAL" clId="{2249FF93-D681-410A-AFCB-CF7B7B74C6B6}" dt="2026-08-03T14:38:12.875" v="4357"/>
          <ac:cxnSpMkLst>
            <pc:docMk/>
            <pc:sldMk cId="2107409502" sldId="269"/>
            <ac:cxnSpMk id="62" creationId="{E7C70176-5F01-4727-8E01-31FEAE613324}"/>
          </ac:cxnSpMkLst>
        </pc:cxnChg>
        <pc:cxnChg chg="add del">
          <ac:chgData name="Raúl Becerra Valladares (DGA)" userId="e75cf86b-97da-4097-a5ff-e8a4d5ae8e03" providerId="ADAL" clId="{2249FF93-D681-410A-AFCB-CF7B7B74C6B6}" dt="2026-08-03T14:38:12.875" v="4357"/>
          <ac:cxnSpMkLst>
            <pc:docMk/>
            <pc:sldMk cId="2107409502" sldId="269"/>
            <ac:cxnSpMk id="63" creationId="{B188456B-42A3-410B-857C-D3D9469425A7}"/>
          </ac:cxnSpMkLst>
        </pc:cxnChg>
        <pc:cxnChg chg="add del">
          <ac:chgData name="Raúl Becerra Valladares (DGA)" userId="e75cf86b-97da-4097-a5ff-e8a4d5ae8e03" providerId="ADAL" clId="{2249FF93-D681-410A-AFCB-CF7B7B74C6B6}" dt="2026-08-03T14:38:12.875" v="4357"/>
          <ac:cxnSpMkLst>
            <pc:docMk/>
            <pc:sldMk cId="2107409502" sldId="269"/>
            <ac:cxnSpMk id="64" creationId="{F4D77186-00B9-4093-95F3-455639AED3B3}"/>
          </ac:cxnSpMkLst>
        </pc:cxnChg>
        <pc:cxnChg chg="add del">
          <ac:chgData name="Raúl Becerra Valladares (DGA)" userId="e75cf86b-97da-4097-a5ff-e8a4d5ae8e03" providerId="ADAL" clId="{2249FF93-D681-410A-AFCB-CF7B7B74C6B6}" dt="2026-08-03T14:38:12.875" v="4357"/>
          <ac:cxnSpMkLst>
            <pc:docMk/>
            <pc:sldMk cId="2107409502" sldId="269"/>
            <ac:cxnSpMk id="65" creationId="{C0BE80A2-6D12-47BE-91B4-878C3226E823}"/>
          </ac:cxnSpMkLst>
        </pc:cxnChg>
        <pc:cxnChg chg="add del">
          <ac:chgData name="Raúl Becerra Valladares (DGA)" userId="e75cf86b-97da-4097-a5ff-e8a4d5ae8e03" providerId="ADAL" clId="{2249FF93-D681-410A-AFCB-CF7B7B74C6B6}" dt="2026-08-03T14:38:12.875" v="4357"/>
          <ac:cxnSpMkLst>
            <pc:docMk/>
            <pc:sldMk cId="2107409502" sldId="269"/>
            <ac:cxnSpMk id="66" creationId="{B841DC35-A5E8-4C2B-8B72-6C939B53F825}"/>
          </ac:cxnSpMkLst>
        </pc:cxnChg>
        <pc:cxnChg chg="add del">
          <ac:chgData name="Raúl Becerra Valladares (DGA)" userId="e75cf86b-97da-4097-a5ff-e8a4d5ae8e03" providerId="ADAL" clId="{2249FF93-D681-410A-AFCB-CF7B7B74C6B6}" dt="2026-08-03T14:38:12.875" v="4357"/>
          <ac:cxnSpMkLst>
            <pc:docMk/>
            <pc:sldMk cId="2107409502" sldId="269"/>
            <ac:cxnSpMk id="67" creationId="{418A64F1-B59D-47EE-8B58-4446344C9FC3}"/>
          </ac:cxnSpMkLst>
        </pc:cxnChg>
        <pc:cxnChg chg="add del">
          <ac:chgData name="Raúl Becerra Valladares (DGA)" userId="e75cf86b-97da-4097-a5ff-e8a4d5ae8e03" providerId="ADAL" clId="{2249FF93-D681-410A-AFCB-CF7B7B74C6B6}" dt="2026-08-03T14:38:12.875" v="4357"/>
          <ac:cxnSpMkLst>
            <pc:docMk/>
            <pc:sldMk cId="2107409502" sldId="269"/>
            <ac:cxnSpMk id="68" creationId="{0CE71DDA-A781-48FD-9A90-A6B3692CCB96}"/>
          </ac:cxnSpMkLst>
        </pc:cxnChg>
        <pc:cxnChg chg="add del">
          <ac:chgData name="Raúl Becerra Valladares (DGA)" userId="e75cf86b-97da-4097-a5ff-e8a4d5ae8e03" providerId="ADAL" clId="{2249FF93-D681-410A-AFCB-CF7B7B74C6B6}" dt="2026-08-03T14:38:12.875" v="4357"/>
          <ac:cxnSpMkLst>
            <pc:docMk/>
            <pc:sldMk cId="2107409502" sldId="269"/>
            <ac:cxnSpMk id="69" creationId="{36CDF3A7-D53C-479C-A3DA-D73AD86DE2B0}"/>
          </ac:cxnSpMkLst>
        </pc:cxnChg>
        <pc:cxnChg chg="add del">
          <ac:chgData name="Raúl Becerra Valladares (DGA)" userId="e75cf86b-97da-4097-a5ff-e8a4d5ae8e03" providerId="ADAL" clId="{2249FF93-D681-410A-AFCB-CF7B7B74C6B6}" dt="2026-08-03T14:38:12.875" v="4357"/>
          <ac:cxnSpMkLst>
            <pc:docMk/>
            <pc:sldMk cId="2107409502" sldId="269"/>
            <ac:cxnSpMk id="70" creationId="{05F33660-98E9-4A0F-9F67-8CB65430F71C}"/>
          </ac:cxnSpMkLst>
        </pc:cxnChg>
        <pc:cxnChg chg="add del">
          <ac:chgData name="Raúl Becerra Valladares (DGA)" userId="e75cf86b-97da-4097-a5ff-e8a4d5ae8e03" providerId="ADAL" clId="{2249FF93-D681-410A-AFCB-CF7B7B74C6B6}" dt="2026-08-03T14:38:12.875" v="4357"/>
          <ac:cxnSpMkLst>
            <pc:docMk/>
            <pc:sldMk cId="2107409502" sldId="269"/>
            <ac:cxnSpMk id="71" creationId="{A4257DC0-56E6-4BDD-8DE0-8E5636EB5D84}"/>
          </ac:cxnSpMkLst>
        </pc:cxnChg>
        <pc:cxnChg chg="add del">
          <ac:chgData name="Raúl Becerra Valladares (DGA)" userId="e75cf86b-97da-4097-a5ff-e8a4d5ae8e03" providerId="ADAL" clId="{2249FF93-D681-410A-AFCB-CF7B7B74C6B6}" dt="2026-08-03T14:38:12.875" v="4357"/>
          <ac:cxnSpMkLst>
            <pc:docMk/>
            <pc:sldMk cId="2107409502" sldId="269"/>
            <ac:cxnSpMk id="72" creationId="{F83CB15E-FEF3-4FF5-B6FE-56A6FD4E60F2}"/>
          </ac:cxnSpMkLst>
        </pc:cxnChg>
        <pc:cxnChg chg="add del">
          <ac:chgData name="Raúl Becerra Valladares (DGA)" userId="e75cf86b-97da-4097-a5ff-e8a4d5ae8e03" providerId="ADAL" clId="{2249FF93-D681-410A-AFCB-CF7B7B74C6B6}" dt="2026-08-03T14:38:12.875" v="4357"/>
          <ac:cxnSpMkLst>
            <pc:docMk/>
            <pc:sldMk cId="2107409502" sldId="269"/>
            <ac:cxnSpMk id="73" creationId="{69871EA7-0140-4AC7-A879-4BD1B1A3E86D}"/>
          </ac:cxnSpMkLst>
        </pc:cxnChg>
        <pc:cxnChg chg="add del">
          <ac:chgData name="Raúl Becerra Valladares (DGA)" userId="e75cf86b-97da-4097-a5ff-e8a4d5ae8e03" providerId="ADAL" clId="{2249FF93-D681-410A-AFCB-CF7B7B74C6B6}" dt="2026-08-03T14:38:12.875" v="4357"/>
          <ac:cxnSpMkLst>
            <pc:docMk/>
            <pc:sldMk cId="2107409502" sldId="269"/>
            <ac:cxnSpMk id="74" creationId="{68F1DC0D-8C47-441A-A777-F3482A6CA38E}"/>
          </ac:cxnSpMkLst>
        </pc:cxnChg>
        <pc:cxnChg chg="add del">
          <ac:chgData name="Raúl Becerra Valladares (DGA)" userId="e75cf86b-97da-4097-a5ff-e8a4d5ae8e03" providerId="ADAL" clId="{2249FF93-D681-410A-AFCB-CF7B7B74C6B6}" dt="2026-08-03T14:38:12.875" v="4357"/>
          <ac:cxnSpMkLst>
            <pc:docMk/>
            <pc:sldMk cId="2107409502" sldId="269"/>
            <ac:cxnSpMk id="75" creationId="{8EA3EE97-7902-447B-ACF6-C76A19362C5E}"/>
          </ac:cxnSpMkLst>
        </pc:cxnChg>
        <pc:cxnChg chg="add del">
          <ac:chgData name="Raúl Becerra Valladares (DGA)" userId="e75cf86b-97da-4097-a5ff-e8a4d5ae8e03" providerId="ADAL" clId="{2249FF93-D681-410A-AFCB-CF7B7B74C6B6}" dt="2026-08-03T14:38:12.875" v="4357"/>
          <ac:cxnSpMkLst>
            <pc:docMk/>
            <pc:sldMk cId="2107409502" sldId="269"/>
            <ac:cxnSpMk id="76" creationId="{5AA79F22-8E18-4DDD-8EC5-0F8B7984B472}"/>
          </ac:cxnSpMkLst>
        </pc:cxnChg>
        <pc:cxnChg chg="add del">
          <ac:chgData name="Raúl Becerra Valladares (DGA)" userId="e75cf86b-97da-4097-a5ff-e8a4d5ae8e03" providerId="ADAL" clId="{2249FF93-D681-410A-AFCB-CF7B7B74C6B6}" dt="2026-08-03T14:38:12.875" v="4357"/>
          <ac:cxnSpMkLst>
            <pc:docMk/>
            <pc:sldMk cId="2107409502" sldId="269"/>
            <ac:cxnSpMk id="77" creationId="{E8A623B8-F324-42D9-B9F3-CAB957F001BD}"/>
          </ac:cxnSpMkLst>
        </pc:cxnChg>
        <pc:cxnChg chg="add del">
          <ac:chgData name="Raúl Becerra Valladares (DGA)" userId="e75cf86b-97da-4097-a5ff-e8a4d5ae8e03" providerId="ADAL" clId="{2249FF93-D681-410A-AFCB-CF7B7B74C6B6}" dt="2026-08-03T14:38:12.875" v="4357"/>
          <ac:cxnSpMkLst>
            <pc:docMk/>
            <pc:sldMk cId="2107409502" sldId="269"/>
            <ac:cxnSpMk id="78" creationId="{DE678588-D0BF-454A-A630-303F35BB2607}"/>
          </ac:cxnSpMkLst>
        </pc:cxnChg>
        <pc:cxnChg chg="add del">
          <ac:chgData name="Raúl Becerra Valladares (DGA)" userId="e75cf86b-97da-4097-a5ff-e8a4d5ae8e03" providerId="ADAL" clId="{2249FF93-D681-410A-AFCB-CF7B7B74C6B6}" dt="2026-08-03T14:38:12.875" v="4357"/>
          <ac:cxnSpMkLst>
            <pc:docMk/>
            <pc:sldMk cId="2107409502" sldId="269"/>
            <ac:cxnSpMk id="79" creationId="{16B2FB30-9762-4D36-8CAB-7DC53C7641B7}"/>
          </ac:cxnSpMkLst>
        </pc:cxnChg>
        <pc:cxnChg chg="add del">
          <ac:chgData name="Raúl Becerra Valladares (DGA)" userId="e75cf86b-97da-4097-a5ff-e8a4d5ae8e03" providerId="ADAL" clId="{2249FF93-D681-410A-AFCB-CF7B7B74C6B6}" dt="2026-08-03T14:38:12.875" v="4357"/>
          <ac:cxnSpMkLst>
            <pc:docMk/>
            <pc:sldMk cId="2107409502" sldId="269"/>
            <ac:cxnSpMk id="80" creationId="{C064B61F-EEB3-48BA-8213-E9DF0DCE371F}"/>
          </ac:cxnSpMkLst>
        </pc:cxnChg>
        <pc:cxnChg chg="add del">
          <ac:chgData name="Raúl Becerra Valladares (DGA)" userId="e75cf86b-97da-4097-a5ff-e8a4d5ae8e03" providerId="ADAL" clId="{2249FF93-D681-410A-AFCB-CF7B7B74C6B6}" dt="2026-08-03T14:39:01.371" v="4359"/>
          <ac:cxnSpMkLst>
            <pc:docMk/>
            <pc:sldMk cId="2107409502" sldId="269"/>
            <ac:cxnSpMk id="103" creationId="{6E325526-73C3-4704-ADC6-8A299CF4ABDB}"/>
          </ac:cxnSpMkLst>
        </pc:cxnChg>
        <pc:cxnChg chg="add del">
          <ac:chgData name="Raúl Becerra Valladares (DGA)" userId="e75cf86b-97da-4097-a5ff-e8a4d5ae8e03" providerId="ADAL" clId="{2249FF93-D681-410A-AFCB-CF7B7B74C6B6}" dt="2026-08-03T14:39:01.371" v="4359"/>
          <ac:cxnSpMkLst>
            <pc:docMk/>
            <pc:sldMk cId="2107409502" sldId="269"/>
            <ac:cxnSpMk id="104" creationId="{17BBA43B-F708-4546-90A1-F3DE41BAAD6A}"/>
          </ac:cxnSpMkLst>
        </pc:cxnChg>
        <pc:cxnChg chg="add del">
          <ac:chgData name="Raúl Becerra Valladares (DGA)" userId="e75cf86b-97da-4097-a5ff-e8a4d5ae8e03" providerId="ADAL" clId="{2249FF93-D681-410A-AFCB-CF7B7B74C6B6}" dt="2026-08-03T14:39:01.371" v="4359"/>
          <ac:cxnSpMkLst>
            <pc:docMk/>
            <pc:sldMk cId="2107409502" sldId="269"/>
            <ac:cxnSpMk id="105" creationId="{67CAF3C2-E3EF-4AFB-8843-858B77F6A5F6}"/>
          </ac:cxnSpMkLst>
        </pc:cxnChg>
        <pc:cxnChg chg="add del">
          <ac:chgData name="Raúl Becerra Valladares (DGA)" userId="e75cf86b-97da-4097-a5ff-e8a4d5ae8e03" providerId="ADAL" clId="{2249FF93-D681-410A-AFCB-CF7B7B74C6B6}" dt="2026-08-03T14:39:01.371" v="4359"/>
          <ac:cxnSpMkLst>
            <pc:docMk/>
            <pc:sldMk cId="2107409502" sldId="269"/>
            <ac:cxnSpMk id="106" creationId="{EFCBD8F0-3EBF-4BC1-969E-EDB59CE4F528}"/>
          </ac:cxnSpMkLst>
        </pc:cxnChg>
        <pc:cxnChg chg="add del">
          <ac:chgData name="Raúl Becerra Valladares (DGA)" userId="e75cf86b-97da-4097-a5ff-e8a4d5ae8e03" providerId="ADAL" clId="{2249FF93-D681-410A-AFCB-CF7B7B74C6B6}" dt="2026-08-03T14:39:01.371" v="4359"/>
          <ac:cxnSpMkLst>
            <pc:docMk/>
            <pc:sldMk cId="2107409502" sldId="269"/>
            <ac:cxnSpMk id="107" creationId="{0ED4BFEC-83D3-44E0-B1C7-2476C043815A}"/>
          </ac:cxnSpMkLst>
        </pc:cxnChg>
        <pc:cxnChg chg="add del">
          <ac:chgData name="Raúl Becerra Valladares (DGA)" userId="e75cf86b-97da-4097-a5ff-e8a4d5ae8e03" providerId="ADAL" clId="{2249FF93-D681-410A-AFCB-CF7B7B74C6B6}" dt="2026-08-03T14:39:01.371" v="4359"/>
          <ac:cxnSpMkLst>
            <pc:docMk/>
            <pc:sldMk cId="2107409502" sldId="269"/>
            <ac:cxnSpMk id="108" creationId="{8ACAA75F-F23A-4E6C-96DD-FDB829BFAB2B}"/>
          </ac:cxnSpMkLst>
        </pc:cxnChg>
        <pc:cxnChg chg="add del">
          <ac:chgData name="Raúl Becerra Valladares (DGA)" userId="e75cf86b-97da-4097-a5ff-e8a4d5ae8e03" providerId="ADAL" clId="{2249FF93-D681-410A-AFCB-CF7B7B74C6B6}" dt="2026-08-03T14:39:01.371" v="4359"/>
          <ac:cxnSpMkLst>
            <pc:docMk/>
            <pc:sldMk cId="2107409502" sldId="269"/>
            <ac:cxnSpMk id="109" creationId="{E9340782-B17D-4AD8-9022-429156FF1F9F}"/>
          </ac:cxnSpMkLst>
        </pc:cxnChg>
        <pc:cxnChg chg="add del">
          <ac:chgData name="Raúl Becerra Valladares (DGA)" userId="e75cf86b-97da-4097-a5ff-e8a4d5ae8e03" providerId="ADAL" clId="{2249FF93-D681-410A-AFCB-CF7B7B74C6B6}" dt="2026-08-03T14:39:01.371" v="4359"/>
          <ac:cxnSpMkLst>
            <pc:docMk/>
            <pc:sldMk cId="2107409502" sldId="269"/>
            <ac:cxnSpMk id="110" creationId="{1E8C51DD-5FA5-4545-A8EC-C65A55F1AB52}"/>
          </ac:cxnSpMkLst>
        </pc:cxnChg>
        <pc:cxnChg chg="add del">
          <ac:chgData name="Raúl Becerra Valladares (DGA)" userId="e75cf86b-97da-4097-a5ff-e8a4d5ae8e03" providerId="ADAL" clId="{2249FF93-D681-410A-AFCB-CF7B7B74C6B6}" dt="2026-08-03T14:39:01.371" v="4359"/>
          <ac:cxnSpMkLst>
            <pc:docMk/>
            <pc:sldMk cId="2107409502" sldId="269"/>
            <ac:cxnSpMk id="111" creationId="{E2BDF383-FBFC-4EB8-8851-353080854E0A}"/>
          </ac:cxnSpMkLst>
        </pc:cxnChg>
        <pc:cxnChg chg="add del">
          <ac:chgData name="Raúl Becerra Valladares (DGA)" userId="e75cf86b-97da-4097-a5ff-e8a4d5ae8e03" providerId="ADAL" clId="{2249FF93-D681-410A-AFCB-CF7B7B74C6B6}" dt="2026-08-03T14:39:01.371" v="4359"/>
          <ac:cxnSpMkLst>
            <pc:docMk/>
            <pc:sldMk cId="2107409502" sldId="269"/>
            <ac:cxnSpMk id="112" creationId="{BB3546E4-E9BD-4748-9E12-AA159BC05C0A}"/>
          </ac:cxnSpMkLst>
        </pc:cxnChg>
        <pc:cxnChg chg="add del">
          <ac:chgData name="Raúl Becerra Valladares (DGA)" userId="e75cf86b-97da-4097-a5ff-e8a4d5ae8e03" providerId="ADAL" clId="{2249FF93-D681-410A-AFCB-CF7B7B74C6B6}" dt="2026-08-03T14:39:01.371" v="4359"/>
          <ac:cxnSpMkLst>
            <pc:docMk/>
            <pc:sldMk cId="2107409502" sldId="269"/>
            <ac:cxnSpMk id="113" creationId="{C6705193-84DC-493C-A2D6-88F939CCFBBB}"/>
          </ac:cxnSpMkLst>
        </pc:cxnChg>
        <pc:cxnChg chg="add del">
          <ac:chgData name="Raúl Becerra Valladares (DGA)" userId="e75cf86b-97da-4097-a5ff-e8a4d5ae8e03" providerId="ADAL" clId="{2249FF93-D681-410A-AFCB-CF7B7B74C6B6}" dt="2026-08-03T14:39:01.371" v="4359"/>
          <ac:cxnSpMkLst>
            <pc:docMk/>
            <pc:sldMk cId="2107409502" sldId="269"/>
            <ac:cxnSpMk id="114" creationId="{2E17C450-BA86-42D8-AF54-16202AEAA243}"/>
          </ac:cxnSpMkLst>
        </pc:cxnChg>
        <pc:cxnChg chg="add del">
          <ac:chgData name="Raúl Becerra Valladares (DGA)" userId="e75cf86b-97da-4097-a5ff-e8a4d5ae8e03" providerId="ADAL" clId="{2249FF93-D681-410A-AFCB-CF7B7B74C6B6}" dt="2026-08-03T14:39:01.371" v="4359"/>
          <ac:cxnSpMkLst>
            <pc:docMk/>
            <pc:sldMk cId="2107409502" sldId="269"/>
            <ac:cxnSpMk id="115" creationId="{9B3DAEBB-0E5A-4535-82C9-F8C46C3C7986}"/>
          </ac:cxnSpMkLst>
        </pc:cxnChg>
        <pc:cxnChg chg="add del">
          <ac:chgData name="Raúl Becerra Valladares (DGA)" userId="e75cf86b-97da-4097-a5ff-e8a4d5ae8e03" providerId="ADAL" clId="{2249FF93-D681-410A-AFCB-CF7B7B74C6B6}" dt="2026-08-03T14:39:01.371" v="4359"/>
          <ac:cxnSpMkLst>
            <pc:docMk/>
            <pc:sldMk cId="2107409502" sldId="269"/>
            <ac:cxnSpMk id="116" creationId="{934A333D-A98E-45D5-BB9A-D45660146C6D}"/>
          </ac:cxnSpMkLst>
        </pc:cxnChg>
        <pc:cxnChg chg="add del">
          <ac:chgData name="Raúl Becerra Valladares (DGA)" userId="e75cf86b-97da-4097-a5ff-e8a4d5ae8e03" providerId="ADAL" clId="{2249FF93-D681-410A-AFCB-CF7B7B74C6B6}" dt="2026-08-03T14:39:01.371" v="4359"/>
          <ac:cxnSpMkLst>
            <pc:docMk/>
            <pc:sldMk cId="2107409502" sldId="269"/>
            <ac:cxnSpMk id="117" creationId="{F18C2505-0431-4B92-9FD6-8E54E18FF3FA}"/>
          </ac:cxnSpMkLst>
        </pc:cxnChg>
        <pc:cxnChg chg="add del">
          <ac:chgData name="Raúl Becerra Valladares (DGA)" userId="e75cf86b-97da-4097-a5ff-e8a4d5ae8e03" providerId="ADAL" clId="{2249FF93-D681-410A-AFCB-CF7B7B74C6B6}" dt="2026-08-03T14:39:01.371" v="4359"/>
          <ac:cxnSpMkLst>
            <pc:docMk/>
            <pc:sldMk cId="2107409502" sldId="269"/>
            <ac:cxnSpMk id="118" creationId="{C915EA59-0B27-4C40-84D1-37582D71B063}"/>
          </ac:cxnSpMkLst>
        </pc:cxnChg>
        <pc:cxnChg chg="add del">
          <ac:chgData name="Raúl Becerra Valladares (DGA)" userId="e75cf86b-97da-4097-a5ff-e8a4d5ae8e03" providerId="ADAL" clId="{2249FF93-D681-410A-AFCB-CF7B7B74C6B6}" dt="2026-08-03T14:39:01.371" v="4359"/>
          <ac:cxnSpMkLst>
            <pc:docMk/>
            <pc:sldMk cId="2107409502" sldId="269"/>
            <ac:cxnSpMk id="120" creationId="{88511EC8-B38B-45ED-9A8D-87CAFC6102AD}"/>
          </ac:cxnSpMkLst>
        </pc:cxnChg>
        <pc:cxnChg chg="add del">
          <ac:chgData name="Raúl Becerra Valladares (DGA)" userId="e75cf86b-97da-4097-a5ff-e8a4d5ae8e03" providerId="ADAL" clId="{2249FF93-D681-410A-AFCB-CF7B7B74C6B6}" dt="2026-08-03T14:39:01.371" v="4359"/>
          <ac:cxnSpMkLst>
            <pc:docMk/>
            <pc:sldMk cId="2107409502" sldId="269"/>
            <ac:cxnSpMk id="121" creationId="{8346D426-47DC-4BB6-BA13-9788AB349430}"/>
          </ac:cxnSpMkLst>
        </pc:cxnChg>
        <pc:cxnChg chg="add del">
          <ac:chgData name="Raúl Becerra Valladares (DGA)" userId="e75cf86b-97da-4097-a5ff-e8a4d5ae8e03" providerId="ADAL" clId="{2249FF93-D681-410A-AFCB-CF7B7B74C6B6}" dt="2026-08-03T14:39:01.371" v="4359"/>
          <ac:cxnSpMkLst>
            <pc:docMk/>
            <pc:sldMk cId="2107409502" sldId="269"/>
            <ac:cxnSpMk id="122" creationId="{098761E7-3EAB-4BEC-9EDB-F4135E6EB4B4}"/>
          </ac:cxnSpMkLst>
        </pc:cxnChg>
      </pc:sldChg>
      <pc:sldChg chg="addSp delSp modSp add">
        <pc:chgData name="Raúl Becerra Valladares (DGA)" userId="e75cf86b-97da-4097-a5ff-e8a4d5ae8e03" providerId="ADAL" clId="{2249FF93-D681-410A-AFCB-CF7B7B74C6B6}" dt="2026-08-03T15:11:09.700" v="4854" actId="207"/>
        <pc:sldMkLst>
          <pc:docMk/>
          <pc:sldMk cId="2834163592" sldId="271"/>
        </pc:sldMkLst>
        <pc:spChg chg="add mod">
          <ac:chgData name="Raúl Becerra Valladares (DGA)" userId="e75cf86b-97da-4097-a5ff-e8a4d5ae8e03" providerId="ADAL" clId="{2249FF93-D681-410A-AFCB-CF7B7B74C6B6}" dt="2026-08-03T15:08:31.316" v="4733" actId="1076"/>
          <ac:spMkLst>
            <pc:docMk/>
            <pc:sldMk cId="2834163592" sldId="271"/>
            <ac:spMk id="3" creationId="{BFE1D174-9DD0-467A-8231-0E8BA573608F}"/>
          </ac:spMkLst>
        </pc:spChg>
        <pc:spChg chg="add">
          <ac:chgData name="Raúl Becerra Valladares (DGA)" userId="e75cf86b-97da-4097-a5ff-e8a4d5ae8e03" providerId="ADAL" clId="{2249FF93-D681-410A-AFCB-CF7B7B74C6B6}" dt="2026-08-03T15:04:00.254" v="4690"/>
          <ac:spMkLst>
            <pc:docMk/>
            <pc:sldMk cId="2834163592" sldId="271"/>
            <ac:spMk id="6" creationId="{30334C2D-BAFB-476C-B84D-8D7AA2CC97E3}"/>
          </ac:spMkLst>
        </pc:spChg>
        <pc:spChg chg="add">
          <ac:chgData name="Raúl Becerra Valladares (DGA)" userId="e75cf86b-97da-4097-a5ff-e8a4d5ae8e03" providerId="ADAL" clId="{2249FF93-D681-410A-AFCB-CF7B7B74C6B6}" dt="2026-08-03T15:04:00.254" v="4690"/>
          <ac:spMkLst>
            <pc:docMk/>
            <pc:sldMk cId="2834163592" sldId="271"/>
            <ac:spMk id="7" creationId="{22C5527D-9783-4C62-8309-258AA779A4C7}"/>
          </ac:spMkLst>
        </pc:spChg>
        <pc:spChg chg="mod">
          <ac:chgData name="Raúl Becerra Valladares (DGA)" userId="e75cf86b-97da-4097-a5ff-e8a4d5ae8e03" providerId="ADAL" clId="{2249FF93-D681-410A-AFCB-CF7B7B74C6B6}" dt="2026-08-03T15:03:42.838" v="4689" actId="14100"/>
          <ac:spMkLst>
            <pc:docMk/>
            <pc:sldMk cId="2834163592" sldId="271"/>
            <ac:spMk id="9" creationId="{828144C3-4661-4C89-81B5-51680F7196A4}"/>
          </ac:spMkLst>
        </pc:spChg>
        <pc:spChg chg="mod">
          <ac:chgData name="Raúl Becerra Valladares (DGA)" userId="e75cf86b-97da-4097-a5ff-e8a4d5ae8e03" providerId="ADAL" clId="{2249FF93-D681-410A-AFCB-CF7B7B74C6B6}" dt="2026-07-31T19:58:05.531" v="263"/>
          <ac:spMkLst>
            <pc:docMk/>
            <pc:sldMk cId="2834163592" sldId="271"/>
            <ac:spMk id="119" creationId="{00000000-0000-0000-0000-000000000000}"/>
          </ac:spMkLst>
        </pc:spChg>
        <pc:grpChg chg="add mod">
          <ac:chgData name="Raúl Becerra Valladares (DGA)" userId="e75cf86b-97da-4097-a5ff-e8a4d5ae8e03" providerId="ADAL" clId="{2249FF93-D681-410A-AFCB-CF7B7B74C6B6}" dt="2026-08-03T15:04:01.611" v="4691"/>
          <ac:grpSpMkLst>
            <pc:docMk/>
            <pc:sldMk cId="2834163592" sldId="271"/>
            <ac:grpSpMk id="5" creationId="{8F763E3B-39A8-44C7-B0F9-C69EF1DFFD28}"/>
          </ac:grpSpMkLst>
        </pc:grpChg>
        <pc:graphicFrameChg chg="add del">
          <ac:chgData name="Raúl Becerra Valladares (DGA)" userId="e75cf86b-97da-4097-a5ff-e8a4d5ae8e03" providerId="ADAL" clId="{2249FF93-D681-410A-AFCB-CF7B7B74C6B6}" dt="2026-08-03T15:01:55.847" v="4533"/>
          <ac:graphicFrameMkLst>
            <pc:docMk/>
            <pc:sldMk cId="2834163592" sldId="271"/>
            <ac:graphicFrameMk id="2" creationId="{EA7A68B0-0BD9-4240-8EAB-79EA3CDA5042}"/>
          </ac:graphicFrameMkLst>
        </pc:graphicFrameChg>
        <pc:graphicFrameChg chg="add mod">
          <ac:chgData name="Raúl Becerra Valladares (DGA)" userId="e75cf86b-97da-4097-a5ff-e8a4d5ae8e03" providerId="ADAL" clId="{2249FF93-D681-410A-AFCB-CF7B7B74C6B6}" dt="2026-08-03T15:11:09.700" v="4854" actId="207"/>
          <ac:graphicFrameMkLst>
            <pc:docMk/>
            <pc:sldMk cId="2834163592" sldId="271"/>
            <ac:graphicFrameMk id="8" creationId="{444BD2F6-F429-44A4-A15D-BA3408384863}"/>
          </ac:graphicFrameMkLst>
        </pc:graphicFrameChg>
        <pc:graphicFrameChg chg="add mod">
          <ac:chgData name="Raúl Becerra Valladares (DGA)" userId="e75cf86b-97da-4097-a5ff-e8a4d5ae8e03" providerId="ADAL" clId="{2249FF93-D681-410A-AFCB-CF7B7B74C6B6}" dt="2026-08-03T15:10:49.725" v="4853" actId="108"/>
          <ac:graphicFrameMkLst>
            <pc:docMk/>
            <pc:sldMk cId="2834163592" sldId="271"/>
            <ac:graphicFrameMk id="10" creationId="{6CC44FA8-5EC2-4343-84FB-029D1EEE14FD}"/>
          </ac:graphicFrameMkLst>
        </pc:graphicFrameChg>
      </pc:sldChg>
      <pc:sldChg chg="addSp delSp modSp add ord modNotesTx">
        <pc:chgData name="Raúl Becerra Valladares (DGA)" userId="e75cf86b-97da-4097-a5ff-e8a4d5ae8e03" providerId="ADAL" clId="{2249FF93-D681-410A-AFCB-CF7B7B74C6B6}" dt="2026-08-03T14:49:25.994" v="4531" actId="20577"/>
        <pc:sldMkLst>
          <pc:docMk/>
          <pc:sldMk cId="2592545111" sldId="272"/>
        </pc:sldMkLst>
        <pc:spChg chg="add del">
          <ac:chgData name="Raúl Becerra Valladares (DGA)" userId="e75cf86b-97da-4097-a5ff-e8a4d5ae8e03" providerId="ADAL" clId="{2249FF93-D681-410A-AFCB-CF7B7B74C6B6}" dt="2026-07-31T20:07:17.184" v="292"/>
          <ac:spMkLst>
            <pc:docMk/>
            <pc:sldMk cId="2592545111" sldId="272"/>
            <ac:spMk id="4" creationId="{BD7E5DDA-A090-43A1-810F-2509BC2E642D}"/>
          </ac:spMkLst>
        </pc:spChg>
        <pc:spChg chg="add del">
          <ac:chgData name="Raúl Becerra Valladares (DGA)" userId="e75cf86b-97da-4097-a5ff-e8a4d5ae8e03" providerId="ADAL" clId="{2249FF93-D681-410A-AFCB-CF7B7B74C6B6}" dt="2026-07-31T20:07:21.777" v="294"/>
          <ac:spMkLst>
            <pc:docMk/>
            <pc:sldMk cId="2592545111" sldId="272"/>
            <ac:spMk id="5" creationId="{DAE41C60-03A2-474E-8E4A-09BF8308A305}"/>
          </ac:spMkLst>
        </pc:spChg>
        <pc:spChg chg="mod">
          <ac:chgData name="Raúl Becerra Valladares (DGA)" userId="e75cf86b-97da-4097-a5ff-e8a4d5ae8e03" providerId="ADAL" clId="{2249FF93-D681-410A-AFCB-CF7B7B74C6B6}" dt="2026-08-03T14:48:12.047" v="4528" actId="6549"/>
          <ac:spMkLst>
            <pc:docMk/>
            <pc:sldMk cId="2592545111" sldId="272"/>
            <ac:spMk id="9" creationId="{828144C3-4661-4C89-81B5-51680F7196A4}"/>
          </ac:spMkLst>
        </pc:spChg>
        <pc:spChg chg="add mod">
          <ac:chgData name="Raúl Becerra Valladares (DGA)" userId="e75cf86b-97da-4097-a5ff-e8a4d5ae8e03" providerId="ADAL" clId="{2249FF93-D681-410A-AFCB-CF7B7B74C6B6}" dt="2026-08-03T14:47:47.263" v="4440" actId="1076"/>
          <ac:spMkLst>
            <pc:docMk/>
            <pc:sldMk cId="2592545111" sldId="272"/>
            <ac:spMk id="11" creationId="{7ACF15C7-B857-4981-8CE2-86F356C4BFD4}"/>
          </ac:spMkLst>
        </pc:spChg>
        <pc:spChg chg="mod">
          <ac:chgData name="Raúl Becerra Valladares (DGA)" userId="e75cf86b-97da-4097-a5ff-e8a4d5ae8e03" providerId="ADAL" clId="{2249FF93-D681-410A-AFCB-CF7B7B74C6B6}" dt="2026-07-31T20:04:26.850" v="290"/>
          <ac:spMkLst>
            <pc:docMk/>
            <pc:sldMk cId="2592545111" sldId="272"/>
            <ac:spMk id="119" creationId="{00000000-0000-0000-0000-000000000000}"/>
          </ac:spMkLst>
        </pc:spChg>
        <pc:graphicFrameChg chg="add del">
          <ac:chgData name="Raúl Becerra Valladares (DGA)" userId="e75cf86b-97da-4097-a5ff-e8a4d5ae8e03" providerId="ADAL" clId="{2249FF93-D681-410A-AFCB-CF7B7B74C6B6}" dt="2026-07-31T20:04:17.322" v="281"/>
          <ac:graphicFrameMkLst>
            <pc:docMk/>
            <pc:sldMk cId="2592545111" sldId="272"/>
            <ac:graphicFrameMk id="2" creationId="{0C86F9C7-4072-4C3D-9D90-4A6D72ED88C1}"/>
          </ac:graphicFrameMkLst>
        </pc:graphicFrameChg>
        <pc:graphicFrameChg chg="add del">
          <ac:chgData name="Raúl Becerra Valladares (DGA)" userId="e75cf86b-97da-4097-a5ff-e8a4d5ae8e03" providerId="ADAL" clId="{2249FF93-D681-410A-AFCB-CF7B7B74C6B6}" dt="2026-07-31T20:04:21.306" v="283"/>
          <ac:graphicFrameMkLst>
            <pc:docMk/>
            <pc:sldMk cId="2592545111" sldId="272"/>
            <ac:graphicFrameMk id="3" creationId="{444D2651-62C6-4F8A-86AD-105434631821}"/>
          </ac:graphicFrameMkLst>
        </pc:graphicFrameChg>
        <pc:graphicFrameChg chg="add del">
          <ac:chgData name="Raúl Becerra Valladares (DGA)" userId="e75cf86b-97da-4097-a5ff-e8a4d5ae8e03" providerId="ADAL" clId="{2249FF93-D681-410A-AFCB-CF7B7B74C6B6}" dt="2026-08-03T14:44:48.237" v="4428"/>
          <ac:graphicFrameMkLst>
            <pc:docMk/>
            <pc:sldMk cId="2592545111" sldId="272"/>
            <ac:graphicFrameMk id="8" creationId="{1B6B6EB8-EB12-4823-A00B-641BA8BB9B20}"/>
          </ac:graphicFrameMkLst>
        </pc:graphicFrameChg>
        <pc:graphicFrameChg chg="add del">
          <ac:chgData name="Raúl Becerra Valladares (DGA)" userId="e75cf86b-97da-4097-a5ff-e8a4d5ae8e03" providerId="ADAL" clId="{2249FF93-D681-410A-AFCB-CF7B7B74C6B6}" dt="2026-08-03T14:46:30.610" v="4435"/>
          <ac:graphicFrameMkLst>
            <pc:docMk/>
            <pc:sldMk cId="2592545111" sldId="272"/>
            <ac:graphicFrameMk id="10" creationId="{AE4F4D3E-7D7F-43FB-BFBC-92523D278613}"/>
          </ac:graphicFrameMkLst>
        </pc:graphicFrameChg>
        <pc:picChg chg="add mod">
          <ac:chgData name="Raúl Becerra Valladares (DGA)" userId="e75cf86b-97da-4097-a5ff-e8a4d5ae8e03" providerId="ADAL" clId="{2249FF93-D681-410A-AFCB-CF7B7B74C6B6}" dt="2026-07-31T20:08:43.840" v="299" actId="1076"/>
          <ac:picMkLst>
            <pc:docMk/>
            <pc:sldMk cId="2592545111" sldId="272"/>
            <ac:picMk id="7" creationId="{60A926B3-B721-4B75-861B-CC7FADD5B515}"/>
          </ac:picMkLst>
        </pc:picChg>
      </pc:sldChg>
      <pc:sldChg chg="addSp delSp modSp add ord modNotesTx">
        <pc:chgData name="Raúl Becerra Valladares (DGA)" userId="e75cf86b-97da-4097-a5ff-e8a4d5ae8e03" providerId="ADAL" clId="{2249FF93-D681-410A-AFCB-CF7B7B74C6B6}" dt="2026-08-03T18:28:35.617" v="5279" actId="14100"/>
        <pc:sldMkLst>
          <pc:docMk/>
          <pc:sldMk cId="1845737969" sldId="273"/>
        </pc:sldMkLst>
        <pc:spChg chg="del mod ord">
          <ac:chgData name="Raúl Becerra Valladares (DGA)" userId="e75cf86b-97da-4097-a5ff-e8a4d5ae8e03" providerId="ADAL" clId="{2249FF93-D681-410A-AFCB-CF7B7B74C6B6}" dt="2026-08-03T12:02:01.759" v="1878" actId="478"/>
          <ac:spMkLst>
            <pc:docMk/>
            <pc:sldMk cId="1845737969" sldId="273"/>
            <ac:spMk id="9" creationId="{828144C3-4661-4C89-81B5-51680F7196A4}"/>
          </ac:spMkLst>
        </pc:spChg>
        <pc:spChg chg="add mod">
          <ac:chgData name="Raúl Becerra Valladares (DGA)" userId="e75cf86b-97da-4097-a5ff-e8a4d5ae8e03" providerId="ADAL" clId="{2249FF93-D681-410A-AFCB-CF7B7B74C6B6}" dt="2026-08-03T14:36:30.476" v="4181" actId="20577"/>
          <ac:spMkLst>
            <pc:docMk/>
            <pc:sldMk cId="1845737969" sldId="273"/>
            <ac:spMk id="89" creationId="{9E700350-41C3-4D77-B561-4A8A965B338E}"/>
          </ac:spMkLst>
        </pc:spChg>
        <pc:spChg chg="mod">
          <ac:chgData name="Raúl Becerra Valladares (DGA)" userId="e75cf86b-97da-4097-a5ff-e8a4d5ae8e03" providerId="ADAL" clId="{2249FF93-D681-410A-AFCB-CF7B7B74C6B6}" dt="2026-07-31T20:11:51.646" v="304"/>
          <ac:spMkLst>
            <pc:docMk/>
            <pc:sldMk cId="1845737969" sldId="273"/>
            <ac:spMk id="119" creationId="{00000000-0000-0000-0000-000000000000}"/>
          </ac:spMkLst>
        </pc:spChg>
        <pc:graphicFrameChg chg="add del">
          <ac:chgData name="Raúl Becerra Valladares (DGA)" userId="e75cf86b-97da-4097-a5ff-e8a4d5ae8e03" providerId="ADAL" clId="{2249FF93-D681-410A-AFCB-CF7B7B74C6B6}" dt="2026-08-03T12:07:58.452" v="1939"/>
          <ac:graphicFrameMkLst>
            <pc:docMk/>
            <pc:sldMk cId="1845737969" sldId="273"/>
            <ac:graphicFrameMk id="4" creationId="{013CF6E3-61DA-4618-B00D-6B35821F0F89}"/>
          </ac:graphicFrameMkLst>
        </pc:graphicFrameChg>
        <pc:graphicFrameChg chg="add del">
          <ac:chgData name="Raúl Becerra Valladares (DGA)" userId="e75cf86b-97da-4097-a5ff-e8a4d5ae8e03" providerId="ADAL" clId="{2249FF93-D681-410A-AFCB-CF7B7B74C6B6}" dt="2026-08-03T12:08:19.602" v="1947"/>
          <ac:graphicFrameMkLst>
            <pc:docMk/>
            <pc:sldMk cId="1845737969" sldId="273"/>
            <ac:graphicFrameMk id="10" creationId="{F0848BCF-DE1E-41F4-958B-6DD379398661}"/>
          </ac:graphicFrameMkLst>
        </pc:graphicFrameChg>
        <pc:graphicFrameChg chg="add del">
          <ac:chgData name="Raúl Becerra Valladares (DGA)" userId="e75cf86b-97da-4097-a5ff-e8a4d5ae8e03" providerId="ADAL" clId="{2249FF93-D681-410A-AFCB-CF7B7B74C6B6}" dt="2026-08-03T12:08:32.812" v="1953"/>
          <ac:graphicFrameMkLst>
            <pc:docMk/>
            <pc:sldMk cId="1845737969" sldId="273"/>
            <ac:graphicFrameMk id="12" creationId="{C73E5F0A-D025-4170-B588-4CFCFD51E5F2}"/>
          </ac:graphicFrameMkLst>
        </pc:graphicFrameChg>
        <pc:graphicFrameChg chg="add del">
          <ac:chgData name="Raúl Becerra Valladares (DGA)" userId="e75cf86b-97da-4097-a5ff-e8a4d5ae8e03" providerId="ADAL" clId="{2249FF93-D681-410A-AFCB-CF7B7B74C6B6}" dt="2026-08-03T12:08:41.914" v="1959"/>
          <ac:graphicFrameMkLst>
            <pc:docMk/>
            <pc:sldMk cId="1845737969" sldId="273"/>
            <ac:graphicFrameMk id="14" creationId="{12336691-27B7-45F8-B377-5B1702C6E59E}"/>
          </ac:graphicFrameMkLst>
        </pc:graphicFrameChg>
        <pc:graphicFrameChg chg="add del">
          <ac:chgData name="Raúl Becerra Valladares (DGA)" userId="e75cf86b-97da-4097-a5ff-e8a4d5ae8e03" providerId="ADAL" clId="{2249FF93-D681-410A-AFCB-CF7B7B74C6B6}" dt="2026-08-03T12:08:48.637" v="1963"/>
          <ac:graphicFrameMkLst>
            <pc:docMk/>
            <pc:sldMk cId="1845737969" sldId="273"/>
            <ac:graphicFrameMk id="16" creationId="{49E46F6E-868D-45E3-BD5E-99DBE8F00576}"/>
          </ac:graphicFrameMkLst>
        </pc:graphicFrameChg>
        <pc:graphicFrameChg chg="add del">
          <ac:chgData name="Raúl Becerra Valladares (DGA)" userId="e75cf86b-97da-4097-a5ff-e8a4d5ae8e03" providerId="ADAL" clId="{2249FF93-D681-410A-AFCB-CF7B7B74C6B6}" dt="2026-08-03T12:08:58.357" v="1967"/>
          <ac:graphicFrameMkLst>
            <pc:docMk/>
            <pc:sldMk cId="1845737969" sldId="273"/>
            <ac:graphicFrameMk id="18" creationId="{748FA549-AF89-4540-BB87-C20858DB20B5}"/>
          </ac:graphicFrameMkLst>
        </pc:graphicFrameChg>
        <pc:graphicFrameChg chg="add del">
          <ac:chgData name="Raúl Becerra Valladares (DGA)" userId="e75cf86b-97da-4097-a5ff-e8a4d5ae8e03" providerId="ADAL" clId="{2249FF93-D681-410A-AFCB-CF7B7B74C6B6}" dt="2026-08-03T12:09:05.455" v="1973"/>
          <ac:graphicFrameMkLst>
            <pc:docMk/>
            <pc:sldMk cId="1845737969" sldId="273"/>
            <ac:graphicFrameMk id="20" creationId="{E9086B8F-C13C-46AE-88A4-49DA47E23168}"/>
          </ac:graphicFrameMkLst>
        </pc:graphicFrameChg>
        <pc:graphicFrameChg chg="add del">
          <ac:chgData name="Raúl Becerra Valladares (DGA)" userId="e75cf86b-97da-4097-a5ff-e8a4d5ae8e03" providerId="ADAL" clId="{2249FF93-D681-410A-AFCB-CF7B7B74C6B6}" dt="2026-08-03T12:09:11.131" v="1976"/>
          <ac:graphicFrameMkLst>
            <pc:docMk/>
            <pc:sldMk cId="1845737969" sldId="273"/>
            <ac:graphicFrameMk id="22" creationId="{0BA14A14-E3EF-473F-8D1E-E7870485D980}"/>
          </ac:graphicFrameMkLst>
        </pc:graphicFrameChg>
        <pc:graphicFrameChg chg="add del">
          <ac:chgData name="Raúl Becerra Valladares (DGA)" userId="e75cf86b-97da-4097-a5ff-e8a4d5ae8e03" providerId="ADAL" clId="{2249FF93-D681-410A-AFCB-CF7B7B74C6B6}" dt="2026-08-03T12:09:19.071" v="1984"/>
          <ac:graphicFrameMkLst>
            <pc:docMk/>
            <pc:sldMk cId="1845737969" sldId="273"/>
            <ac:graphicFrameMk id="24" creationId="{30B32D4E-3F71-4925-B945-4573902FFC11}"/>
          </ac:graphicFrameMkLst>
        </pc:graphicFrameChg>
        <pc:graphicFrameChg chg="add del">
          <ac:chgData name="Raúl Becerra Valladares (DGA)" userId="e75cf86b-97da-4097-a5ff-e8a4d5ae8e03" providerId="ADAL" clId="{2249FF93-D681-410A-AFCB-CF7B7B74C6B6}" dt="2026-08-03T12:09:27.903" v="1988"/>
          <ac:graphicFrameMkLst>
            <pc:docMk/>
            <pc:sldMk cId="1845737969" sldId="273"/>
            <ac:graphicFrameMk id="26" creationId="{5D2833EC-DA0C-4A64-9C6A-4E01832D38FE}"/>
          </ac:graphicFrameMkLst>
        </pc:graphicFrameChg>
        <pc:graphicFrameChg chg="add del">
          <ac:chgData name="Raúl Becerra Valladares (DGA)" userId="e75cf86b-97da-4097-a5ff-e8a4d5ae8e03" providerId="ADAL" clId="{2249FF93-D681-410A-AFCB-CF7B7B74C6B6}" dt="2026-08-03T12:09:34.307" v="1992"/>
          <ac:graphicFrameMkLst>
            <pc:docMk/>
            <pc:sldMk cId="1845737969" sldId="273"/>
            <ac:graphicFrameMk id="28" creationId="{4C54B691-94EC-40A7-BE55-A5A5A4718E2A}"/>
          </ac:graphicFrameMkLst>
        </pc:graphicFrameChg>
        <pc:graphicFrameChg chg="add del">
          <ac:chgData name="Raúl Becerra Valladares (DGA)" userId="e75cf86b-97da-4097-a5ff-e8a4d5ae8e03" providerId="ADAL" clId="{2249FF93-D681-410A-AFCB-CF7B7B74C6B6}" dt="2026-08-03T12:09:43.222" v="1998"/>
          <ac:graphicFrameMkLst>
            <pc:docMk/>
            <pc:sldMk cId="1845737969" sldId="273"/>
            <ac:graphicFrameMk id="30" creationId="{F291E4BA-79D3-4BA5-8625-D66CFCB6681F}"/>
          </ac:graphicFrameMkLst>
        </pc:graphicFrameChg>
        <pc:graphicFrameChg chg="add del">
          <ac:chgData name="Raúl Becerra Valladares (DGA)" userId="e75cf86b-97da-4097-a5ff-e8a4d5ae8e03" providerId="ADAL" clId="{2249FF93-D681-410A-AFCB-CF7B7B74C6B6}" dt="2026-08-03T12:09:51.691" v="2002"/>
          <ac:graphicFrameMkLst>
            <pc:docMk/>
            <pc:sldMk cId="1845737969" sldId="273"/>
            <ac:graphicFrameMk id="32" creationId="{C1FABFA4-3C4B-4330-B933-E22D1AFFEFE6}"/>
          </ac:graphicFrameMkLst>
        </pc:graphicFrameChg>
        <pc:graphicFrameChg chg="add del">
          <ac:chgData name="Raúl Becerra Valladares (DGA)" userId="e75cf86b-97da-4097-a5ff-e8a4d5ae8e03" providerId="ADAL" clId="{2249FF93-D681-410A-AFCB-CF7B7B74C6B6}" dt="2026-08-03T12:09:57.804" v="2006"/>
          <ac:graphicFrameMkLst>
            <pc:docMk/>
            <pc:sldMk cId="1845737969" sldId="273"/>
            <ac:graphicFrameMk id="34" creationId="{4FD49CD4-92CA-4A9E-8048-7D277CA716D0}"/>
          </ac:graphicFrameMkLst>
        </pc:graphicFrameChg>
        <pc:graphicFrameChg chg="add del">
          <ac:chgData name="Raúl Becerra Valladares (DGA)" userId="e75cf86b-97da-4097-a5ff-e8a4d5ae8e03" providerId="ADAL" clId="{2249FF93-D681-410A-AFCB-CF7B7B74C6B6}" dt="2026-08-03T12:10:04.769" v="2010"/>
          <ac:graphicFrameMkLst>
            <pc:docMk/>
            <pc:sldMk cId="1845737969" sldId="273"/>
            <ac:graphicFrameMk id="36" creationId="{E887C8D3-0051-4D1B-9D5C-DA524DADE4F9}"/>
          </ac:graphicFrameMkLst>
        </pc:graphicFrameChg>
        <pc:graphicFrameChg chg="add del">
          <ac:chgData name="Raúl Becerra Valladares (DGA)" userId="e75cf86b-97da-4097-a5ff-e8a4d5ae8e03" providerId="ADAL" clId="{2249FF93-D681-410A-AFCB-CF7B7B74C6B6}" dt="2026-08-03T12:10:11.798" v="2014"/>
          <ac:graphicFrameMkLst>
            <pc:docMk/>
            <pc:sldMk cId="1845737969" sldId="273"/>
            <ac:graphicFrameMk id="38" creationId="{2EBDE0E6-CFC3-434C-8552-63F0CFACCEC1}"/>
          </ac:graphicFrameMkLst>
        </pc:graphicFrameChg>
        <pc:graphicFrameChg chg="add del">
          <ac:chgData name="Raúl Becerra Valladares (DGA)" userId="e75cf86b-97da-4097-a5ff-e8a4d5ae8e03" providerId="ADAL" clId="{2249FF93-D681-410A-AFCB-CF7B7B74C6B6}" dt="2026-08-03T12:16:08.874" v="2422" actId="478"/>
          <ac:graphicFrameMkLst>
            <pc:docMk/>
            <pc:sldMk cId="1845737969" sldId="273"/>
            <ac:graphicFrameMk id="88" creationId="{7B3746F5-E302-4CBE-A6D3-9BE67B788046}"/>
          </ac:graphicFrameMkLst>
        </pc:graphicFrameChg>
        <pc:graphicFrameChg chg="add del">
          <ac:chgData name="Raúl Becerra Valladares (DGA)" userId="e75cf86b-97da-4097-a5ff-e8a4d5ae8e03" providerId="ADAL" clId="{2249FF93-D681-410A-AFCB-CF7B7B74C6B6}" dt="2026-08-03T12:16:13.626" v="2424"/>
          <ac:graphicFrameMkLst>
            <pc:docMk/>
            <pc:sldMk cId="1845737969" sldId="273"/>
            <ac:graphicFrameMk id="90" creationId="{19568B7D-3F24-42FC-A223-803E182F8896}"/>
          </ac:graphicFrameMkLst>
        </pc:graphicFrameChg>
        <pc:graphicFrameChg chg="add del">
          <ac:chgData name="Raúl Becerra Valladares (DGA)" userId="e75cf86b-97da-4097-a5ff-e8a4d5ae8e03" providerId="ADAL" clId="{2249FF93-D681-410A-AFCB-CF7B7B74C6B6}" dt="2026-08-03T18:28:25.689" v="5274"/>
          <ac:graphicFrameMkLst>
            <pc:docMk/>
            <pc:sldMk cId="1845737969" sldId="273"/>
            <ac:graphicFrameMk id="92" creationId="{E045996A-E86B-4627-B094-B736C904FC4F}"/>
          </ac:graphicFrameMkLst>
        </pc:graphicFrameChg>
        <pc:picChg chg="add mod">
          <ac:chgData name="Raúl Becerra Valladares (DGA)" userId="e75cf86b-97da-4097-a5ff-e8a4d5ae8e03" providerId="ADAL" clId="{2249FF93-D681-410A-AFCB-CF7B7B74C6B6}" dt="2026-08-03T12:14:06.712" v="2131" actId="1038"/>
          <ac:picMkLst>
            <pc:docMk/>
            <pc:sldMk cId="1845737969" sldId="273"/>
            <ac:picMk id="3" creationId="{FC439F70-1EA0-4F80-BAB0-46140ED48D95}"/>
          </ac:picMkLst>
        </pc:picChg>
        <pc:picChg chg="add del">
          <ac:chgData name="Raúl Becerra Valladares (DGA)" userId="e75cf86b-97da-4097-a5ff-e8a4d5ae8e03" providerId="ADAL" clId="{2249FF93-D681-410A-AFCB-CF7B7B74C6B6}" dt="2026-07-31T20:12:10.415" v="308"/>
          <ac:picMkLst>
            <pc:docMk/>
            <pc:sldMk cId="1845737969" sldId="273"/>
            <ac:picMk id="5" creationId="{70D81C2F-AF91-4F32-B171-09E0CBCCB205}"/>
          </ac:picMkLst>
        </pc:picChg>
        <pc:picChg chg="add del mod modCrop">
          <ac:chgData name="Raúl Becerra Valladares (DGA)" userId="e75cf86b-97da-4097-a5ff-e8a4d5ae8e03" providerId="ADAL" clId="{2249FF93-D681-410A-AFCB-CF7B7B74C6B6}" dt="2026-08-03T12:01:56.041" v="1876" actId="478"/>
          <ac:picMkLst>
            <pc:docMk/>
            <pc:sldMk cId="1845737969" sldId="273"/>
            <ac:picMk id="6" creationId="{ED41E1B9-813C-4F0D-B975-C8C969FD03D8}"/>
          </ac:picMkLst>
        </pc:picChg>
        <pc:picChg chg="del">
          <ac:chgData name="Raúl Becerra Valladares (DGA)" userId="e75cf86b-97da-4097-a5ff-e8a4d5ae8e03" providerId="ADAL" clId="{2249FF93-D681-410A-AFCB-CF7B7B74C6B6}" dt="2026-07-31T20:11:53.518" v="305" actId="478"/>
          <ac:picMkLst>
            <pc:docMk/>
            <pc:sldMk cId="1845737969" sldId="273"/>
            <ac:picMk id="7" creationId="{60A926B3-B721-4B75-861B-CC7FADD5B515}"/>
          </ac:picMkLst>
        </pc:picChg>
        <pc:picChg chg="add mod">
          <ac:chgData name="Raúl Becerra Valladares (DGA)" userId="e75cf86b-97da-4097-a5ff-e8a4d5ae8e03" providerId="ADAL" clId="{2249FF93-D681-410A-AFCB-CF7B7B74C6B6}" dt="2026-08-03T12:14:06.712" v="2131" actId="1038"/>
          <ac:picMkLst>
            <pc:docMk/>
            <pc:sldMk cId="1845737969" sldId="273"/>
            <ac:picMk id="8" creationId="{7D1BBA3D-5453-4439-89EB-13A148A4FBAE}"/>
          </ac:picMkLst>
        </pc:picChg>
        <pc:picChg chg="add mod">
          <ac:chgData name="Raúl Becerra Valladares (DGA)" userId="e75cf86b-97da-4097-a5ff-e8a4d5ae8e03" providerId="ADAL" clId="{2249FF93-D681-410A-AFCB-CF7B7B74C6B6}" dt="2026-08-03T12:14:06.712" v="2131" actId="1038"/>
          <ac:picMkLst>
            <pc:docMk/>
            <pc:sldMk cId="1845737969" sldId="273"/>
            <ac:picMk id="11" creationId="{1FF1BF46-5A89-4854-A339-A763C9B39418}"/>
          </ac:picMkLst>
        </pc:picChg>
        <pc:picChg chg="add mod">
          <ac:chgData name="Raúl Becerra Valladares (DGA)" userId="e75cf86b-97da-4097-a5ff-e8a4d5ae8e03" providerId="ADAL" clId="{2249FF93-D681-410A-AFCB-CF7B7B74C6B6}" dt="2026-08-03T12:14:06.712" v="2131" actId="1038"/>
          <ac:picMkLst>
            <pc:docMk/>
            <pc:sldMk cId="1845737969" sldId="273"/>
            <ac:picMk id="13" creationId="{E1E057F5-2562-41DE-B676-557E70217CB8}"/>
          </ac:picMkLst>
        </pc:picChg>
        <pc:picChg chg="add mod">
          <ac:chgData name="Raúl Becerra Valladares (DGA)" userId="e75cf86b-97da-4097-a5ff-e8a4d5ae8e03" providerId="ADAL" clId="{2249FF93-D681-410A-AFCB-CF7B7B74C6B6}" dt="2026-08-03T12:14:06.712" v="2131" actId="1038"/>
          <ac:picMkLst>
            <pc:docMk/>
            <pc:sldMk cId="1845737969" sldId="273"/>
            <ac:picMk id="15" creationId="{0E2E4AC0-AC2D-4730-9446-4C2A5B621C14}"/>
          </ac:picMkLst>
        </pc:picChg>
        <pc:picChg chg="add mod">
          <ac:chgData name="Raúl Becerra Valladares (DGA)" userId="e75cf86b-97da-4097-a5ff-e8a4d5ae8e03" providerId="ADAL" clId="{2249FF93-D681-410A-AFCB-CF7B7B74C6B6}" dt="2026-08-03T12:14:06.712" v="2131" actId="1038"/>
          <ac:picMkLst>
            <pc:docMk/>
            <pc:sldMk cId="1845737969" sldId="273"/>
            <ac:picMk id="17" creationId="{F145D487-45DD-4664-A55B-34FA81303F2C}"/>
          </ac:picMkLst>
        </pc:picChg>
        <pc:picChg chg="add mod">
          <ac:chgData name="Raúl Becerra Valladares (DGA)" userId="e75cf86b-97da-4097-a5ff-e8a4d5ae8e03" providerId="ADAL" clId="{2249FF93-D681-410A-AFCB-CF7B7B74C6B6}" dt="2026-08-03T12:14:06.712" v="2131" actId="1038"/>
          <ac:picMkLst>
            <pc:docMk/>
            <pc:sldMk cId="1845737969" sldId="273"/>
            <ac:picMk id="19" creationId="{7D2EDAA4-4993-4FEA-B5E8-0F6453C24BAB}"/>
          </ac:picMkLst>
        </pc:picChg>
        <pc:picChg chg="add mod">
          <ac:chgData name="Raúl Becerra Valladares (DGA)" userId="e75cf86b-97da-4097-a5ff-e8a4d5ae8e03" providerId="ADAL" clId="{2249FF93-D681-410A-AFCB-CF7B7B74C6B6}" dt="2026-08-03T12:14:06.712" v="2131" actId="1038"/>
          <ac:picMkLst>
            <pc:docMk/>
            <pc:sldMk cId="1845737969" sldId="273"/>
            <ac:picMk id="21" creationId="{298D1BFB-A97F-41D7-96B3-ABC10183DE8B}"/>
          </ac:picMkLst>
        </pc:picChg>
        <pc:picChg chg="add mod">
          <ac:chgData name="Raúl Becerra Valladares (DGA)" userId="e75cf86b-97da-4097-a5ff-e8a4d5ae8e03" providerId="ADAL" clId="{2249FF93-D681-410A-AFCB-CF7B7B74C6B6}" dt="2026-08-03T12:14:06.712" v="2131" actId="1038"/>
          <ac:picMkLst>
            <pc:docMk/>
            <pc:sldMk cId="1845737969" sldId="273"/>
            <ac:picMk id="23" creationId="{2F971A2B-02C8-4DC7-9050-F75876E89A24}"/>
          </ac:picMkLst>
        </pc:picChg>
        <pc:picChg chg="add mod">
          <ac:chgData name="Raúl Becerra Valladares (DGA)" userId="e75cf86b-97da-4097-a5ff-e8a4d5ae8e03" providerId="ADAL" clId="{2249FF93-D681-410A-AFCB-CF7B7B74C6B6}" dt="2026-08-03T12:14:06.712" v="2131" actId="1038"/>
          <ac:picMkLst>
            <pc:docMk/>
            <pc:sldMk cId="1845737969" sldId="273"/>
            <ac:picMk id="25" creationId="{6DF26040-14B4-4096-BACB-938D774CE3E0}"/>
          </ac:picMkLst>
        </pc:picChg>
        <pc:picChg chg="add mod">
          <ac:chgData name="Raúl Becerra Valladares (DGA)" userId="e75cf86b-97da-4097-a5ff-e8a4d5ae8e03" providerId="ADAL" clId="{2249FF93-D681-410A-AFCB-CF7B7B74C6B6}" dt="2026-08-03T12:14:06.712" v="2131" actId="1038"/>
          <ac:picMkLst>
            <pc:docMk/>
            <pc:sldMk cId="1845737969" sldId="273"/>
            <ac:picMk id="27" creationId="{0A048220-B21E-4410-B02E-CE8C8F6B3A79}"/>
          </ac:picMkLst>
        </pc:picChg>
        <pc:picChg chg="add mod">
          <ac:chgData name="Raúl Becerra Valladares (DGA)" userId="e75cf86b-97da-4097-a5ff-e8a4d5ae8e03" providerId="ADAL" clId="{2249FF93-D681-410A-AFCB-CF7B7B74C6B6}" dt="2026-08-03T12:14:06.712" v="2131" actId="1038"/>
          <ac:picMkLst>
            <pc:docMk/>
            <pc:sldMk cId="1845737969" sldId="273"/>
            <ac:picMk id="29" creationId="{5830E60F-40F9-46E6-8002-F88EDA3303A6}"/>
          </ac:picMkLst>
        </pc:picChg>
        <pc:picChg chg="add mod">
          <ac:chgData name="Raúl Becerra Valladares (DGA)" userId="e75cf86b-97da-4097-a5ff-e8a4d5ae8e03" providerId="ADAL" clId="{2249FF93-D681-410A-AFCB-CF7B7B74C6B6}" dt="2026-08-03T12:14:06.712" v="2131" actId="1038"/>
          <ac:picMkLst>
            <pc:docMk/>
            <pc:sldMk cId="1845737969" sldId="273"/>
            <ac:picMk id="31" creationId="{49053EC9-E786-464D-8FAA-B964FCFE23CC}"/>
          </ac:picMkLst>
        </pc:picChg>
        <pc:picChg chg="add mod">
          <ac:chgData name="Raúl Becerra Valladares (DGA)" userId="e75cf86b-97da-4097-a5ff-e8a4d5ae8e03" providerId="ADAL" clId="{2249FF93-D681-410A-AFCB-CF7B7B74C6B6}" dt="2026-08-03T12:14:06.712" v="2131" actId="1038"/>
          <ac:picMkLst>
            <pc:docMk/>
            <pc:sldMk cId="1845737969" sldId="273"/>
            <ac:picMk id="33" creationId="{2167BF19-5062-4901-97F0-1D0E702E2824}"/>
          </ac:picMkLst>
        </pc:picChg>
        <pc:picChg chg="add mod">
          <ac:chgData name="Raúl Becerra Valladares (DGA)" userId="e75cf86b-97da-4097-a5ff-e8a4d5ae8e03" providerId="ADAL" clId="{2249FF93-D681-410A-AFCB-CF7B7B74C6B6}" dt="2026-08-03T12:14:06.712" v="2131" actId="1038"/>
          <ac:picMkLst>
            <pc:docMk/>
            <pc:sldMk cId="1845737969" sldId="273"/>
            <ac:picMk id="35" creationId="{BBE92775-9BAD-4895-A53C-72F37A8643FB}"/>
          </ac:picMkLst>
        </pc:picChg>
        <pc:picChg chg="add mod">
          <ac:chgData name="Raúl Becerra Valladares (DGA)" userId="e75cf86b-97da-4097-a5ff-e8a4d5ae8e03" providerId="ADAL" clId="{2249FF93-D681-410A-AFCB-CF7B7B74C6B6}" dt="2026-08-03T12:14:06.712" v="2131" actId="1038"/>
          <ac:picMkLst>
            <pc:docMk/>
            <pc:sldMk cId="1845737969" sldId="273"/>
            <ac:picMk id="37" creationId="{D4EF44DE-34C9-4419-B04C-09E2E1FAF60B}"/>
          </ac:picMkLst>
        </pc:picChg>
        <pc:picChg chg="add mod">
          <ac:chgData name="Raúl Becerra Valladares (DGA)" userId="e75cf86b-97da-4097-a5ff-e8a4d5ae8e03" providerId="ADAL" clId="{2249FF93-D681-410A-AFCB-CF7B7B74C6B6}" dt="2026-08-03T12:14:06.712" v="2131" actId="1038"/>
          <ac:picMkLst>
            <pc:docMk/>
            <pc:sldMk cId="1845737969" sldId="273"/>
            <ac:picMk id="39" creationId="{DBC988A8-0366-4859-9F48-ACF24412E394}"/>
          </ac:picMkLst>
        </pc:picChg>
        <pc:picChg chg="add mod">
          <ac:chgData name="Raúl Becerra Valladares (DGA)" userId="e75cf86b-97da-4097-a5ff-e8a4d5ae8e03" providerId="ADAL" clId="{2249FF93-D681-410A-AFCB-CF7B7B74C6B6}" dt="2026-08-03T12:17:16.001" v="2492" actId="1076"/>
          <ac:picMkLst>
            <pc:docMk/>
            <pc:sldMk cId="1845737969" sldId="273"/>
            <ac:picMk id="91" creationId="{F7093BE8-593C-4670-8069-6803A2C26FC2}"/>
          </ac:picMkLst>
        </pc:picChg>
        <pc:picChg chg="add del mod">
          <ac:chgData name="Raúl Becerra Valladares (DGA)" userId="e75cf86b-97da-4097-a5ff-e8a4d5ae8e03" providerId="ADAL" clId="{2249FF93-D681-410A-AFCB-CF7B7B74C6B6}" dt="2026-08-03T18:25:55.699" v="5272" actId="478"/>
          <ac:picMkLst>
            <pc:docMk/>
            <pc:sldMk cId="1845737969" sldId="273"/>
            <ac:picMk id="93" creationId="{512B9C84-48F2-45EC-A494-17648B13D58E}"/>
          </ac:picMkLst>
        </pc:picChg>
        <pc:picChg chg="add mod">
          <ac:chgData name="Raúl Becerra Valladares (DGA)" userId="e75cf86b-97da-4097-a5ff-e8a4d5ae8e03" providerId="ADAL" clId="{2249FF93-D681-410A-AFCB-CF7B7B74C6B6}" dt="2026-08-03T18:28:35.617" v="5279" actId="14100"/>
          <ac:picMkLst>
            <pc:docMk/>
            <pc:sldMk cId="1845737969" sldId="273"/>
            <ac:picMk id="94" creationId="{83E5CD74-E2F6-4143-84C1-469A4A865DF5}"/>
          </ac:picMkLst>
        </pc:picChg>
        <pc:cxnChg chg="add mod">
          <ac:chgData name="Raúl Becerra Valladares (DGA)" userId="e75cf86b-97da-4097-a5ff-e8a4d5ae8e03" providerId="ADAL" clId="{2249FF93-D681-410A-AFCB-CF7B7B74C6B6}" dt="2026-08-03T12:14:06.712" v="2131" actId="1038"/>
          <ac:cxnSpMkLst>
            <pc:docMk/>
            <pc:sldMk cId="1845737969" sldId="273"/>
            <ac:cxnSpMk id="41" creationId="{8EF93076-A111-44E7-95DB-A2B54C58BB77}"/>
          </ac:cxnSpMkLst>
        </pc:cxnChg>
        <pc:cxnChg chg="add mod">
          <ac:chgData name="Raúl Becerra Valladares (DGA)" userId="e75cf86b-97da-4097-a5ff-e8a4d5ae8e03" providerId="ADAL" clId="{2249FF93-D681-410A-AFCB-CF7B7B74C6B6}" dt="2026-08-03T12:14:06.712" v="2131" actId="1038"/>
          <ac:cxnSpMkLst>
            <pc:docMk/>
            <pc:sldMk cId="1845737969" sldId="273"/>
            <ac:cxnSpMk id="43" creationId="{7F8D96B9-0D69-45D8-BC40-05EDF1E65EFA}"/>
          </ac:cxnSpMkLst>
        </pc:cxnChg>
        <pc:cxnChg chg="add mod">
          <ac:chgData name="Raúl Becerra Valladares (DGA)" userId="e75cf86b-97da-4097-a5ff-e8a4d5ae8e03" providerId="ADAL" clId="{2249FF93-D681-410A-AFCB-CF7B7B74C6B6}" dt="2026-08-03T12:14:06.712" v="2131" actId="1038"/>
          <ac:cxnSpMkLst>
            <pc:docMk/>
            <pc:sldMk cId="1845737969" sldId="273"/>
            <ac:cxnSpMk id="46" creationId="{C35D1421-2602-42B1-8A19-E3CCDD8AF74F}"/>
          </ac:cxnSpMkLst>
        </pc:cxnChg>
        <pc:cxnChg chg="add mod">
          <ac:chgData name="Raúl Becerra Valladares (DGA)" userId="e75cf86b-97da-4097-a5ff-e8a4d5ae8e03" providerId="ADAL" clId="{2249FF93-D681-410A-AFCB-CF7B7B74C6B6}" dt="2026-08-03T12:14:06.712" v="2131" actId="1038"/>
          <ac:cxnSpMkLst>
            <pc:docMk/>
            <pc:sldMk cId="1845737969" sldId="273"/>
            <ac:cxnSpMk id="49" creationId="{E555D02B-D81E-4D8C-A867-ECA1FFD0F305}"/>
          </ac:cxnSpMkLst>
        </pc:cxnChg>
        <pc:cxnChg chg="add mod">
          <ac:chgData name="Raúl Becerra Valladares (DGA)" userId="e75cf86b-97da-4097-a5ff-e8a4d5ae8e03" providerId="ADAL" clId="{2249FF93-D681-410A-AFCB-CF7B7B74C6B6}" dt="2026-08-03T12:14:06.712" v="2131" actId="1038"/>
          <ac:cxnSpMkLst>
            <pc:docMk/>
            <pc:sldMk cId="1845737969" sldId="273"/>
            <ac:cxnSpMk id="52" creationId="{69AB6853-A675-4037-A23F-0252D59E713F}"/>
          </ac:cxnSpMkLst>
        </pc:cxnChg>
        <pc:cxnChg chg="add mod">
          <ac:chgData name="Raúl Becerra Valladares (DGA)" userId="e75cf86b-97da-4097-a5ff-e8a4d5ae8e03" providerId="ADAL" clId="{2249FF93-D681-410A-AFCB-CF7B7B74C6B6}" dt="2026-08-03T12:14:06.712" v="2131" actId="1038"/>
          <ac:cxnSpMkLst>
            <pc:docMk/>
            <pc:sldMk cId="1845737969" sldId="273"/>
            <ac:cxnSpMk id="55" creationId="{A2E8352F-F97A-4006-B5E2-FC9C16BE2E45}"/>
          </ac:cxnSpMkLst>
        </pc:cxnChg>
        <pc:cxnChg chg="add mod">
          <ac:chgData name="Raúl Becerra Valladares (DGA)" userId="e75cf86b-97da-4097-a5ff-e8a4d5ae8e03" providerId="ADAL" clId="{2249FF93-D681-410A-AFCB-CF7B7B74C6B6}" dt="2026-08-03T12:14:06.712" v="2131" actId="1038"/>
          <ac:cxnSpMkLst>
            <pc:docMk/>
            <pc:sldMk cId="1845737969" sldId="273"/>
            <ac:cxnSpMk id="59" creationId="{285E5124-EBF3-4CE6-BDD7-EF056B9DEC82}"/>
          </ac:cxnSpMkLst>
        </pc:cxnChg>
        <pc:cxnChg chg="add mod">
          <ac:chgData name="Raúl Becerra Valladares (DGA)" userId="e75cf86b-97da-4097-a5ff-e8a4d5ae8e03" providerId="ADAL" clId="{2249FF93-D681-410A-AFCB-CF7B7B74C6B6}" dt="2026-08-03T12:14:06.712" v="2131" actId="1038"/>
          <ac:cxnSpMkLst>
            <pc:docMk/>
            <pc:sldMk cId="1845737969" sldId="273"/>
            <ac:cxnSpMk id="62" creationId="{9E87EBB6-8ED8-4F90-962D-92BDDB3ED141}"/>
          </ac:cxnSpMkLst>
        </pc:cxnChg>
        <pc:cxnChg chg="add mod">
          <ac:chgData name="Raúl Becerra Valladares (DGA)" userId="e75cf86b-97da-4097-a5ff-e8a4d5ae8e03" providerId="ADAL" clId="{2249FF93-D681-410A-AFCB-CF7B7B74C6B6}" dt="2026-08-03T12:14:06.712" v="2131" actId="1038"/>
          <ac:cxnSpMkLst>
            <pc:docMk/>
            <pc:sldMk cId="1845737969" sldId="273"/>
            <ac:cxnSpMk id="65" creationId="{80DB21AA-993F-4229-938B-E044F197E6E8}"/>
          </ac:cxnSpMkLst>
        </pc:cxnChg>
        <pc:cxnChg chg="add mod">
          <ac:chgData name="Raúl Becerra Valladares (DGA)" userId="e75cf86b-97da-4097-a5ff-e8a4d5ae8e03" providerId="ADAL" clId="{2249FF93-D681-410A-AFCB-CF7B7B74C6B6}" dt="2026-08-03T12:14:06.712" v="2131" actId="1038"/>
          <ac:cxnSpMkLst>
            <pc:docMk/>
            <pc:sldMk cId="1845737969" sldId="273"/>
            <ac:cxnSpMk id="68" creationId="{044A4C99-C68F-4107-8785-10887D869DE6}"/>
          </ac:cxnSpMkLst>
        </pc:cxnChg>
        <pc:cxnChg chg="add mod">
          <ac:chgData name="Raúl Becerra Valladares (DGA)" userId="e75cf86b-97da-4097-a5ff-e8a4d5ae8e03" providerId="ADAL" clId="{2249FF93-D681-410A-AFCB-CF7B7B74C6B6}" dt="2026-08-03T12:14:06.712" v="2131" actId="1038"/>
          <ac:cxnSpMkLst>
            <pc:docMk/>
            <pc:sldMk cId="1845737969" sldId="273"/>
            <ac:cxnSpMk id="71" creationId="{808C685E-7A57-48F1-8C88-1D9F5EF11EFE}"/>
          </ac:cxnSpMkLst>
        </pc:cxnChg>
        <pc:cxnChg chg="add mod">
          <ac:chgData name="Raúl Becerra Valladares (DGA)" userId="e75cf86b-97da-4097-a5ff-e8a4d5ae8e03" providerId="ADAL" clId="{2249FF93-D681-410A-AFCB-CF7B7B74C6B6}" dt="2026-08-03T12:14:06.712" v="2131" actId="1038"/>
          <ac:cxnSpMkLst>
            <pc:docMk/>
            <pc:sldMk cId="1845737969" sldId="273"/>
            <ac:cxnSpMk id="74" creationId="{63BA567F-BC4E-427E-A20E-401AF990DF24}"/>
          </ac:cxnSpMkLst>
        </pc:cxnChg>
        <pc:cxnChg chg="add mod">
          <ac:chgData name="Raúl Becerra Valladares (DGA)" userId="e75cf86b-97da-4097-a5ff-e8a4d5ae8e03" providerId="ADAL" clId="{2249FF93-D681-410A-AFCB-CF7B7B74C6B6}" dt="2026-08-03T12:14:06.712" v="2131" actId="1038"/>
          <ac:cxnSpMkLst>
            <pc:docMk/>
            <pc:sldMk cId="1845737969" sldId="273"/>
            <ac:cxnSpMk id="77" creationId="{F000E99F-61F6-41DC-A00B-F3324AAB0868}"/>
          </ac:cxnSpMkLst>
        </pc:cxnChg>
        <pc:cxnChg chg="add mod">
          <ac:chgData name="Raúl Becerra Valladares (DGA)" userId="e75cf86b-97da-4097-a5ff-e8a4d5ae8e03" providerId="ADAL" clId="{2249FF93-D681-410A-AFCB-CF7B7B74C6B6}" dt="2026-08-03T12:14:06.712" v="2131" actId="1038"/>
          <ac:cxnSpMkLst>
            <pc:docMk/>
            <pc:sldMk cId="1845737969" sldId="273"/>
            <ac:cxnSpMk id="80" creationId="{C224C88E-290A-4FBB-B0CF-E4C95D81DB94}"/>
          </ac:cxnSpMkLst>
        </pc:cxnChg>
        <pc:cxnChg chg="add mod">
          <ac:chgData name="Raúl Becerra Valladares (DGA)" userId="e75cf86b-97da-4097-a5ff-e8a4d5ae8e03" providerId="ADAL" clId="{2249FF93-D681-410A-AFCB-CF7B7B74C6B6}" dt="2026-08-03T12:14:06.712" v="2131" actId="1038"/>
          <ac:cxnSpMkLst>
            <pc:docMk/>
            <pc:sldMk cId="1845737969" sldId="273"/>
            <ac:cxnSpMk id="83" creationId="{9FD76A4D-9FD0-442D-A996-ABC9BAFC36A3}"/>
          </ac:cxnSpMkLst>
        </pc:cxnChg>
        <pc:cxnChg chg="add mod">
          <ac:chgData name="Raúl Becerra Valladares (DGA)" userId="e75cf86b-97da-4097-a5ff-e8a4d5ae8e03" providerId="ADAL" clId="{2249FF93-D681-410A-AFCB-CF7B7B74C6B6}" dt="2026-08-03T12:14:06.712" v="2131" actId="1038"/>
          <ac:cxnSpMkLst>
            <pc:docMk/>
            <pc:sldMk cId="1845737969" sldId="273"/>
            <ac:cxnSpMk id="86" creationId="{A60FE34D-AC9D-4314-A821-23738451AE13}"/>
          </ac:cxnSpMkLst>
        </pc:cxnChg>
      </pc:sldChg>
      <pc:sldChg chg="addSp delSp modSp add del ord modTransition">
        <pc:chgData name="Raúl Becerra Valladares (DGA)" userId="e75cf86b-97da-4097-a5ff-e8a4d5ae8e03" providerId="ADAL" clId="{2249FF93-D681-410A-AFCB-CF7B7B74C6B6}" dt="2026-08-03T14:34:04.946" v="4153" actId="2696"/>
        <pc:sldMkLst>
          <pc:docMk/>
          <pc:sldMk cId="727102030" sldId="274"/>
        </pc:sldMkLst>
        <pc:spChg chg="mod">
          <ac:chgData name="Raúl Becerra Valladares (DGA)" userId="e75cf86b-97da-4097-a5ff-e8a4d5ae8e03" providerId="ADAL" clId="{2249FF93-D681-410A-AFCB-CF7B7B74C6B6}" dt="2026-07-31T20:26:57.531" v="1229" actId="20577"/>
          <ac:spMkLst>
            <pc:docMk/>
            <pc:sldMk cId="727102030" sldId="274"/>
            <ac:spMk id="9" creationId="{828144C3-4661-4C89-81B5-51680F7196A4}"/>
          </ac:spMkLst>
        </pc:spChg>
        <pc:spChg chg="mod">
          <ac:chgData name="Raúl Becerra Valladares (DGA)" userId="e75cf86b-97da-4097-a5ff-e8a4d5ae8e03" providerId="ADAL" clId="{2249FF93-D681-410A-AFCB-CF7B7B74C6B6}" dt="2026-07-31T20:20:16.926" v="602" actId="20577"/>
          <ac:spMkLst>
            <pc:docMk/>
            <pc:sldMk cId="727102030" sldId="274"/>
            <ac:spMk id="119" creationId="{00000000-0000-0000-0000-000000000000}"/>
          </ac:spMkLst>
        </pc:spChg>
        <pc:picChg chg="add del">
          <ac:chgData name="Raúl Becerra Valladares (DGA)" userId="e75cf86b-97da-4097-a5ff-e8a4d5ae8e03" providerId="ADAL" clId="{2249FF93-D681-410A-AFCB-CF7B7B74C6B6}" dt="2026-07-31T20:21:25.713" v="788"/>
          <ac:picMkLst>
            <pc:docMk/>
            <pc:sldMk cId="727102030" sldId="274"/>
            <ac:picMk id="2" creationId="{8B0CDE3B-9E14-4B13-BCE1-8CF4E350BBE7}"/>
          </ac:picMkLst>
        </pc:picChg>
        <pc:picChg chg="del">
          <ac:chgData name="Raúl Becerra Valladares (DGA)" userId="e75cf86b-97da-4097-a5ff-e8a4d5ae8e03" providerId="ADAL" clId="{2249FF93-D681-410A-AFCB-CF7B7B74C6B6}" dt="2026-07-31T20:22:16.967" v="869" actId="478"/>
          <ac:picMkLst>
            <pc:docMk/>
            <pc:sldMk cId="727102030" sldId="274"/>
            <ac:picMk id="7" creationId="{60A926B3-B721-4B75-861B-CC7FADD5B515}"/>
          </ac:picMkLst>
        </pc:picChg>
      </pc:sldChg>
      <pc:sldChg chg="addSp delSp modSp add del ord">
        <pc:chgData name="Raúl Becerra Valladares (DGA)" userId="e75cf86b-97da-4097-a5ff-e8a4d5ae8e03" providerId="ADAL" clId="{2249FF93-D681-410A-AFCB-CF7B7B74C6B6}" dt="2026-08-03T14:13:46.355" v="3809" actId="2696"/>
        <pc:sldMkLst>
          <pc:docMk/>
          <pc:sldMk cId="1897892446" sldId="275"/>
        </pc:sldMkLst>
        <pc:spChg chg="add del mod">
          <ac:chgData name="Raúl Becerra Valladares (DGA)" userId="e75cf86b-97da-4097-a5ff-e8a4d5ae8e03" providerId="ADAL" clId="{2249FF93-D681-410A-AFCB-CF7B7B74C6B6}" dt="2026-07-31T20:39:08.754" v="1461" actId="478"/>
          <ac:spMkLst>
            <pc:docMk/>
            <pc:sldMk cId="1897892446" sldId="275"/>
            <ac:spMk id="2" creationId="{DFABA0BD-2281-4612-8014-2E9866104831}"/>
          </ac:spMkLst>
        </pc:spChg>
        <pc:spChg chg="mod">
          <ac:chgData name="Raúl Becerra Valladares (DGA)" userId="e75cf86b-97da-4097-a5ff-e8a4d5ae8e03" providerId="ADAL" clId="{2249FF93-D681-410A-AFCB-CF7B7B74C6B6}" dt="2026-08-03T13:22:12.242" v="2544" actId="20577"/>
          <ac:spMkLst>
            <pc:docMk/>
            <pc:sldMk cId="1897892446" sldId="275"/>
            <ac:spMk id="9" creationId="{828144C3-4661-4C89-81B5-51680F7196A4}"/>
          </ac:spMkLst>
        </pc:spChg>
        <pc:spChg chg="mod">
          <ac:chgData name="Raúl Becerra Valladares (DGA)" userId="e75cf86b-97da-4097-a5ff-e8a4d5ae8e03" providerId="ADAL" clId="{2249FF93-D681-410A-AFCB-CF7B7B74C6B6}" dt="2026-08-03T13:22:07.862" v="2541" actId="6549"/>
          <ac:spMkLst>
            <pc:docMk/>
            <pc:sldMk cId="1897892446" sldId="275"/>
            <ac:spMk id="119" creationId="{00000000-0000-0000-0000-000000000000}"/>
          </ac:spMkLst>
        </pc:spChg>
        <pc:graphicFrameChg chg="add del">
          <ac:chgData name="Raúl Becerra Valladares (DGA)" userId="e75cf86b-97da-4097-a5ff-e8a4d5ae8e03" providerId="ADAL" clId="{2249FF93-D681-410A-AFCB-CF7B7B74C6B6}" dt="2026-08-03T13:21:15.786" v="2530"/>
          <ac:graphicFrameMkLst>
            <pc:docMk/>
            <pc:sldMk cId="1897892446" sldId="275"/>
            <ac:graphicFrameMk id="3" creationId="{01B8D729-EEAF-40BF-882D-E21573FAA8C7}"/>
          </ac:graphicFrameMkLst>
        </pc:graphicFrameChg>
        <pc:graphicFrameChg chg="add del">
          <ac:chgData name="Raúl Becerra Valladares (DGA)" userId="e75cf86b-97da-4097-a5ff-e8a4d5ae8e03" providerId="ADAL" clId="{2249FF93-D681-410A-AFCB-CF7B7B74C6B6}" dt="2026-08-03T13:21:31.669" v="2533"/>
          <ac:graphicFrameMkLst>
            <pc:docMk/>
            <pc:sldMk cId="1897892446" sldId="275"/>
            <ac:graphicFrameMk id="4" creationId="{19E99337-DF45-41DC-A04F-4827A035BBC9}"/>
          </ac:graphicFrameMkLst>
        </pc:graphicFrameChg>
      </pc:sldChg>
      <pc:sldChg chg="modSp add del ord">
        <pc:chgData name="Raúl Becerra Valladares (DGA)" userId="e75cf86b-97da-4097-a5ff-e8a4d5ae8e03" providerId="ADAL" clId="{2249FF93-D681-410A-AFCB-CF7B7B74C6B6}" dt="2026-08-03T14:30:21.721" v="4142" actId="2696"/>
        <pc:sldMkLst>
          <pc:docMk/>
          <pc:sldMk cId="51335436" sldId="276"/>
        </pc:sldMkLst>
        <pc:spChg chg="mod">
          <ac:chgData name="Raúl Becerra Valladares (DGA)" userId="e75cf86b-97da-4097-a5ff-e8a4d5ae8e03" providerId="ADAL" clId="{2249FF93-D681-410A-AFCB-CF7B7B74C6B6}" dt="2026-07-31T20:30:10.255" v="1360" actId="20577"/>
          <ac:spMkLst>
            <pc:docMk/>
            <pc:sldMk cId="51335436" sldId="276"/>
            <ac:spMk id="119" creationId="{00000000-0000-0000-0000-000000000000}"/>
          </ac:spMkLst>
        </pc:spChg>
      </pc:sldChg>
      <pc:sldChg chg="addSp modSp add del">
        <pc:chgData name="Raúl Becerra Valladares (DGA)" userId="e75cf86b-97da-4097-a5ff-e8a4d5ae8e03" providerId="ADAL" clId="{2249FF93-D681-410A-AFCB-CF7B7B74C6B6}" dt="2026-08-03T15:16:01.768" v="5128" actId="2696"/>
        <pc:sldMkLst>
          <pc:docMk/>
          <pc:sldMk cId="3391351432" sldId="277"/>
        </pc:sldMkLst>
        <pc:spChg chg="add mod">
          <ac:chgData name="Raúl Becerra Valladares (DGA)" userId="e75cf86b-97da-4097-a5ff-e8a4d5ae8e03" providerId="ADAL" clId="{2249FF93-D681-410A-AFCB-CF7B7B74C6B6}" dt="2026-07-31T20:38:27.493" v="1428" actId="1076"/>
          <ac:spMkLst>
            <pc:docMk/>
            <pc:sldMk cId="3391351432" sldId="277"/>
            <ac:spMk id="3" creationId="{4C4008DC-B30E-4971-81FF-7D9260052EA8}"/>
          </ac:spMkLst>
        </pc:spChg>
      </pc:sldChg>
      <pc:sldChg chg="addSp modSp add del">
        <pc:chgData name="Raúl Becerra Valladares (DGA)" userId="e75cf86b-97da-4097-a5ff-e8a4d5ae8e03" providerId="ADAL" clId="{2249FF93-D681-410A-AFCB-CF7B7B74C6B6}" dt="2026-08-03T14:31:56.256" v="4151" actId="2696"/>
        <pc:sldMkLst>
          <pc:docMk/>
          <pc:sldMk cId="4166999673" sldId="278"/>
        </pc:sldMkLst>
        <pc:spChg chg="add mod">
          <ac:chgData name="Raúl Becerra Valladares (DGA)" userId="e75cf86b-97da-4097-a5ff-e8a4d5ae8e03" providerId="ADAL" clId="{2249FF93-D681-410A-AFCB-CF7B7B74C6B6}" dt="2026-07-31T20:41:05.919" v="1517" actId="1076"/>
          <ac:spMkLst>
            <pc:docMk/>
            <pc:sldMk cId="4166999673" sldId="278"/>
            <ac:spMk id="2" creationId="{57D8B31D-CBE5-4326-BBF5-37801D7722B2}"/>
          </ac:spMkLst>
        </pc:spChg>
        <pc:spChg chg="mod">
          <ac:chgData name="Raúl Becerra Valladares (DGA)" userId="e75cf86b-97da-4097-a5ff-e8a4d5ae8e03" providerId="ADAL" clId="{2249FF93-D681-410A-AFCB-CF7B7B74C6B6}" dt="2026-07-31T20:40:38.530" v="1513" actId="20577"/>
          <ac:spMkLst>
            <pc:docMk/>
            <pc:sldMk cId="4166999673" sldId="278"/>
            <ac:spMk id="9" creationId="{828144C3-4661-4C89-81B5-51680F7196A4}"/>
          </ac:spMkLst>
        </pc:spChg>
        <pc:spChg chg="mod">
          <ac:chgData name="Raúl Becerra Valladares (DGA)" userId="e75cf86b-97da-4097-a5ff-e8a4d5ae8e03" providerId="ADAL" clId="{2249FF93-D681-410A-AFCB-CF7B7B74C6B6}" dt="2026-07-31T20:46:58.512" v="1555" actId="27636"/>
          <ac:spMkLst>
            <pc:docMk/>
            <pc:sldMk cId="4166999673" sldId="278"/>
            <ac:spMk id="119" creationId="{00000000-0000-0000-0000-000000000000}"/>
          </ac:spMkLst>
        </pc:spChg>
      </pc:sldChg>
      <pc:sldChg chg="add del modNotesTx">
        <pc:chgData name="Raúl Becerra Valladares (DGA)" userId="e75cf86b-97da-4097-a5ff-e8a4d5ae8e03" providerId="ADAL" clId="{2249FF93-D681-410A-AFCB-CF7B7B74C6B6}" dt="2026-08-03T14:32:00.434" v="4152" actId="2696"/>
        <pc:sldMkLst>
          <pc:docMk/>
          <pc:sldMk cId="2215501790" sldId="280"/>
        </pc:sldMkLst>
      </pc:sldChg>
      <pc:sldChg chg="addSp delSp modSp add modAnim">
        <pc:chgData name="Raúl Becerra Valladares (DGA)" userId="e75cf86b-97da-4097-a5ff-e8a4d5ae8e03" providerId="ADAL" clId="{2249FF93-D681-410A-AFCB-CF7B7B74C6B6}" dt="2026-08-03T15:27:11.513" v="5269" actId="20577"/>
        <pc:sldMkLst>
          <pc:docMk/>
          <pc:sldMk cId="1887693862" sldId="281"/>
        </pc:sldMkLst>
        <pc:spChg chg="del">
          <ac:chgData name="Raúl Becerra Valladares (DGA)" userId="e75cf86b-97da-4097-a5ff-e8a4d5ae8e03" providerId="ADAL" clId="{2249FF93-D681-410A-AFCB-CF7B7B74C6B6}" dt="2026-07-31T20:46:47.212" v="1551" actId="478"/>
          <ac:spMkLst>
            <pc:docMk/>
            <pc:sldMk cId="1887693862" sldId="281"/>
            <ac:spMk id="2" creationId="{57D8B31D-CBE5-4326-BBF5-37801D7722B2}"/>
          </ac:spMkLst>
        </pc:spChg>
        <pc:spChg chg="add mod">
          <ac:chgData name="Raúl Becerra Valladares (DGA)" userId="e75cf86b-97da-4097-a5ff-e8a4d5ae8e03" providerId="ADAL" clId="{2249FF93-D681-410A-AFCB-CF7B7B74C6B6}" dt="2026-08-03T15:27:11.513" v="5269" actId="20577"/>
          <ac:spMkLst>
            <pc:docMk/>
            <pc:sldMk cId="1887693862" sldId="281"/>
            <ac:spMk id="7" creationId="{282720B7-ED49-408D-BB49-7BAD7BC9449A}"/>
          </ac:spMkLst>
        </pc:spChg>
        <pc:spChg chg="add mod">
          <ac:chgData name="Raúl Becerra Valladares (DGA)" userId="e75cf86b-97da-4097-a5ff-e8a4d5ae8e03" providerId="ADAL" clId="{2249FF93-D681-410A-AFCB-CF7B7B74C6B6}" dt="2026-08-03T15:26:34.921" v="5239" actId="20577"/>
          <ac:spMkLst>
            <pc:docMk/>
            <pc:sldMk cId="1887693862" sldId="281"/>
            <ac:spMk id="8" creationId="{BB07ED29-7BF4-4F43-8A37-6A1CF833BD11}"/>
          </ac:spMkLst>
        </pc:spChg>
        <pc:spChg chg="mod">
          <ac:chgData name="Raúl Becerra Valladares (DGA)" userId="e75cf86b-97da-4097-a5ff-e8a4d5ae8e03" providerId="ADAL" clId="{2249FF93-D681-410A-AFCB-CF7B7B74C6B6}" dt="2026-07-31T20:46:52.850" v="1553" actId="27636"/>
          <ac:spMkLst>
            <pc:docMk/>
            <pc:sldMk cId="1887693862" sldId="281"/>
            <ac:spMk id="119" creationId="{00000000-0000-0000-0000-000000000000}"/>
          </ac:spMkLst>
        </pc:spChg>
        <pc:graphicFrameChg chg="add del">
          <ac:chgData name="Raúl Becerra Valladares (DGA)" userId="e75cf86b-97da-4097-a5ff-e8a4d5ae8e03" providerId="ADAL" clId="{2249FF93-D681-410A-AFCB-CF7B7B74C6B6}" dt="2026-08-03T15:23:40.513" v="5132"/>
          <ac:graphicFrameMkLst>
            <pc:docMk/>
            <pc:sldMk cId="1887693862" sldId="281"/>
            <ac:graphicFrameMk id="4" creationId="{66C54882-9D0E-41A6-8099-A985174D6478}"/>
          </ac:graphicFrameMkLst>
        </pc:graphicFrameChg>
        <pc:graphicFrameChg chg="add del">
          <ac:chgData name="Raúl Becerra Valladares (DGA)" userId="e75cf86b-97da-4097-a5ff-e8a4d5ae8e03" providerId="ADAL" clId="{2249FF93-D681-410A-AFCB-CF7B7B74C6B6}" dt="2026-08-03T15:24:37.680" v="5148"/>
          <ac:graphicFrameMkLst>
            <pc:docMk/>
            <pc:sldMk cId="1887693862" sldId="281"/>
            <ac:graphicFrameMk id="9" creationId="{F8123BE2-2E3E-44A8-9111-9DCCB760A73D}"/>
          </ac:graphicFrameMkLst>
        </pc:graphicFrameChg>
        <pc:graphicFrameChg chg="add del">
          <ac:chgData name="Raúl Becerra Valladares (DGA)" userId="e75cf86b-97da-4097-a5ff-e8a4d5ae8e03" providerId="ADAL" clId="{2249FF93-D681-410A-AFCB-CF7B7B74C6B6}" dt="2026-08-03T15:26:39.119" v="5243"/>
          <ac:graphicFrameMkLst>
            <pc:docMk/>
            <pc:sldMk cId="1887693862" sldId="281"/>
            <ac:graphicFrameMk id="10" creationId="{E31B85BB-25D0-43FA-8AEE-E26C315EE2D7}"/>
          </ac:graphicFrameMkLst>
        </pc:graphicFrameChg>
        <pc:picChg chg="del">
          <ac:chgData name="Raúl Becerra Valladares (DGA)" userId="e75cf86b-97da-4097-a5ff-e8a4d5ae8e03" providerId="ADAL" clId="{2249FF93-D681-410A-AFCB-CF7B7B74C6B6}" dt="2026-07-31T20:46:44.373" v="1550" actId="478"/>
          <ac:picMkLst>
            <pc:docMk/>
            <pc:sldMk cId="1887693862" sldId="281"/>
            <ac:picMk id="3" creationId="{6AC95D9D-6F1D-48C4-B681-A376EBBFBC64}"/>
          </ac:picMkLst>
        </pc:picChg>
        <pc:picChg chg="del">
          <ac:chgData name="Raúl Becerra Valladares (DGA)" userId="e75cf86b-97da-4097-a5ff-e8a4d5ae8e03" providerId="ADAL" clId="{2249FF93-D681-410A-AFCB-CF7B7B74C6B6}" dt="2026-07-31T20:46:44.373" v="1550" actId="478"/>
          <ac:picMkLst>
            <pc:docMk/>
            <pc:sldMk cId="1887693862" sldId="281"/>
            <ac:picMk id="5" creationId="{71921A59-6312-4459-8F25-8C2388B4A6AB}"/>
          </ac:picMkLst>
        </pc:picChg>
        <pc:picChg chg="del">
          <ac:chgData name="Raúl Becerra Valladares (DGA)" userId="e75cf86b-97da-4097-a5ff-e8a4d5ae8e03" providerId="ADAL" clId="{2249FF93-D681-410A-AFCB-CF7B7B74C6B6}" dt="2026-07-31T20:46:44.373" v="1550" actId="478"/>
          <ac:picMkLst>
            <pc:docMk/>
            <pc:sldMk cId="1887693862" sldId="281"/>
            <ac:picMk id="6" creationId="{2F06E056-885F-4145-8D07-1CC70B939436}"/>
          </ac:picMkLst>
        </pc:picChg>
      </pc:sldChg>
      <pc:sldChg chg="addSp delSp modSp add modTransition">
        <pc:chgData name="Raúl Becerra Valladares (DGA)" userId="e75cf86b-97da-4097-a5ff-e8a4d5ae8e03" providerId="ADAL" clId="{2249FF93-D681-410A-AFCB-CF7B7B74C6B6}" dt="2026-08-03T20:28:21.231" v="5723"/>
        <pc:sldMkLst>
          <pc:docMk/>
          <pc:sldMk cId="2503173724" sldId="282"/>
        </pc:sldMkLst>
        <pc:spChg chg="add del mod">
          <ac:chgData name="Raúl Becerra Valladares (DGA)" userId="e75cf86b-97da-4097-a5ff-e8a4d5ae8e03" providerId="ADAL" clId="{2249FF93-D681-410A-AFCB-CF7B7B74C6B6}" dt="2026-08-03T13:39:34.255" v="2654"/>
          <ac:spMkLst>
            <pc:docMk/>
            <pc:sldMk cId="2503173724" sldId="282"/>
            <ac:spMk id="3" creationId="{6124AC7E-D95F-44AD-954D-C3885F006099}"/>
          </ac:spMkLst>
        </pc:spChg>
        <pc:spChg chg="mod">
          <ac:chgData name="Raúl Becerra Valladares (DGA)" userId="e75cf86b-97da-4097-a5ff-e8a4d5ae8e03" providerId="ADAL" clId="{2249FF93-D681-410A-AFCB-CF7B7B74C6B6}" dt="2026-08-03T18:30:14.831" v="5325" actId="20577"/>
          <ac:spMkLst>
            <pc:docMk/>
            <pc:sldMk cId="2503173724" sldId="282"/>
            <ac:spMk id="9" creationId="{828144C3-4661-4C89-81B5-51680F7196A4}"/>
          </ac:spMkLst>
        </pc:spChg>
        <pc:spChg chg="mod">
          <ac:chgData name="Raúl Becerra Valladares (DGA)" userId="e75cf86b-97da-4097-a5ff-e8a4d5ae8e03" providerId="ADAL" clId="{2249FF93-D681-410A-AFCB-CF7B7B74C6B6}" dt="2026-08-03T13:22:33.256" v="2560" actId="20577"/>
          <ac:spMkLst>
            <pc:docMk/>
            <pc:sldMk cId="2503173724" sldId="282"/>
            <ac:spMk id="119" creationId="{00000000-0000-0000-0000-000000000000}"/>
          </ac:spMkLst>
        </pc:spChg>
        <pc:graphicFrameChg chg="add del">
          <ac:chgData name="Raúl Becerra Valladares (DGA)" userId="e75cf86b-97da-4097-a5ff-e8a4d5ae8e03" providerId="ADAL" clId="{2249FF93-D681-410A-AFCB-CF7B7B74C6B6}" dt="2026-08-03T13:35:43.235" v="2563"/>
          <ac:graphicFrameMkLst>
            <pc:docMk/>
            <pc:sldMk cId="2503173724" sldId="282"/>
            <ac:graphicFrameMk id="2" creationId="{31A02CE1-8AF4-4097-9E91-880BD53737B1}"/>
          </ac:graphicFrameMkLst>
        </pc:graphicFrameChg>
      </pc:sldChg>
      <pc:sldChg chg="addSp delSp modSp add delAnim modAnim">
        <pc:chgData name="Raúl Becerra Valladares (DGA)" userId="e75cf86b-97da-4097-a5ff-e8a4d5ae8e03" providerId="ADAL" clId="{2249FF93-D681-410A-AFCB-CF7B7B74C6B6}" dt="2026-08-03T18:30:22.383" v="5326"/>
        <pc:sldMkLst>
          <pc:docMk/>
          <pc:sldMk cId="3740023673" sldId="283"/>
        </pc:sldMkLst>
        <pc:spChg chg="add del mod">
          <ac:chgData name="Raúl Becerra Valladares (DGA)" userId="e75cf86b-97da-4097-a5ff-e8a4d5ae8e03" providerId="ADAL" clId="{2249FF93-D681-410A-AFCB-CF7B7B74C6B6}" dt="2026-08-03T13:59:58.103" v="3265" actId="478"/>
          <ac:spMkLst>
            <pc:docMk/>
            <pc:sldMk cId="3740023673" sldId="283"/>
            <ac:spMk id="3" creationId="{9078F183-797D-4C9E-AFD8-BCB314281806}"/>
          </ac:spMkLst>
        </pc:spChg>
        <pc:spChg chg="add del mod">
          <ac:chgData name="Raúl Becerra Valladares (DGA)" userId="e75cf86b-97da-4097-a5ff-e8a4d5ae8e03" providerId="ADAL" clId="{2249FF93-D681-410A-AFCB-CF7B7B74C6B6}" dt="2026-08-03T13:59:55.576" v="3264" actId="478"/>
          <ac:spMkLst>
            <pc:docMk/>
            <pc:sldMk cId="3740023673" sldId="283"/>
            <ac:spMk id="4" creationId="{8313345D-EB96-47CD-AFA5-FB0111A20501}"/>
          </ac:spMkLst>
        </pc:spChg>
        <pc:spChg chg="mod">
          <ac:chgData name="Raúl Becerra Valladares (DGA)" userId="e75cf86b-97da-4097-a5ff-e8a4d5ae8e03" providerId="ADAL" clId="{2249FF93-D681-410A-AFCB-CF7B7B74C6B6}" dt="2026-08-03T18:30:22.383" v="5326"/>
          <ac:spMkLst>
            <pc:docMk/>
            <pc:sldMk cId="3740023673" sldId="283"/>
            <ac:spMk id="9" creationId="{828144C3-4661-4C89-81B5-51680F7196A4}"/>
          </ac:spMkLst>
        </pc:spChg>
        <pc:graphicFrameChg chg="add del">
          <ac:chgData name="Raúl Becerra Valladares (DGA)" userId="e75cf86b-97da-4097-a5ff-e8a4d5ae8e03" providerId="ADAL" clId="{2249FF93-D681-410A-AFCB-CF7B7B74C6B6}" dt="2026-08-03T13:49:38.369" v="3134"/>
          <ac:graphicFrameMkLst>
            <pc:docMk/>
            <pc:sldMk cId="3740023673" sldId="283"/>
            <ac:graphicFrameMk id="2" creationId="{C10DD933-5A0F-48B7-85B3-616DB4B26AB5}"/>
          </ac:graphicFrameMkLst>
        </pc:graphicFrameChg>
        <pc:picChg chg="add mod">
          <ac:chgData name="Raúl Becerra Valladares (DGA)" userId="e75cf86b-97da-4097-a5ff-e8a4d5ae8e03" providerId="ADAL" clId="{2249FF93-D681-410A-AFCB-CF7B7B74C6B6}" dt="2026-08-03T14:00:05.355" v="3267" actId="1076"/>
          <ac:picMkLst>
            <pc:docMk/>
            <pc:sldMk cId="3740023673" sldId="283"/>
            <ac:picMk id="7" creationId="{CA080FCC-DF20-4981-997B-96FEC5723F4E}"/>
          </ac:picMkLst>
        </pc:picChg>
      </pc:sldChg>
      <pc:sldChg chg="add del">
        <pc:chgData name="Raúl Becerra Valladares (DGA)" userId="e75cf86b-97da-4097-a5ff-e8a4d5ae8e03" providerId="ADAL" clId="{2249FF93-D681-410A-AFCB-CF7B7B74C6B6}" dt="2026-08-03T13:46:46.225" v="3073" actId="2696"/>
        <pc:sldMkLst>
          <pc:docMk/>
          <pc:sldMk cId="1605012483" sldId="284"/>
        </pc:sldMkLst>
      </pc:sldChg>
      <pc:sldChg chg="addSp delSp modSp add ord modAnim modNotesTx">
        <pc:chgData name="Raúl Becerra Valladares (DGA)" userId="e75cf86b-97da-4097-a5ff-e8a4d5ae8e03" providerId="ADAL" clId="{2249FF93-D681-410A-AFCB-CF7B7B74C6B6}" dt="2026-08-03T19:07:18.830" v="5645" actId="20577"/>
        <pc:sldMkLst>
          <pc:docMk/>
          <pc:sldMk cId="3645342879" sldId="285"/>
        </pc:sldMkLst>
        <pc:spChg chg="add del">
          <ac:chgData name="Raúl Becerra Valladares (DGA)" userId="e75cf86b-97da-4097-a5ff-e8a4d5ae8e03" providerId="ADAL" clId="{2249FF93-D681-410A-AFCB-CF7B7B74C6B6}" dt="2026-08-03T13:47:45.305" v="3081" actId="478"/>
          <ac:spMkLst>
            <pc:docMk/>
            <pc:sldMk cId="3645342879" sldId="285"/>
            <ac:spMk id="4" creationId="{C7710277-59C6-4D45-A814-F11360385556}"/>
          </ac:spMkLst>
        </pc:spChg>
        <pc:spChg chg="add mod">
          <ac:chgData name="Raúl Becerra Valladares (DGA)" userId="e75cf86b-97da-4097-a5ff-e8a4d5ae8e03" providerId="ADAL" clId="{2249FF93-D681-410A-AFCB-CF7B7B74C6B6}" dt="2026-08-03T19:07:18.830" v="5645" actId="20577"/>
          <ac:spMkLst>
            <pc:docMk/>
            <pc:sldMk cId="3645342879" sldId="285"/>
            <ac:spMk id="6" creationId="{A6A60209-6F46-45AD-A401-27ACEC71394C}"/>
          </ac:spMkLst>
        </pc:spChg>
        <pc:spChg chg="mod">
          <ac:chgData name="Raúl Becerra Valladares (DGA)" userId="e75cf86b-97da-4097-a5ff-e8a4d5ae8e03" providerId="ADAL" clId="{2249FF93-D681-410A-AFCB-CF7B7B74C6B6}" dt="2026-08-03T18:30:31.489" v="5330"/>
          <ac:spMkLst>
            <pc:docMk/>
            <pc:sldMk cId="3645342879" sldId="285"/>
            <ac:spMk id="9" creationId="{828144C3-4661-4C89-81B5-51680F7196A4}"/>
          </ac:spMkLst>
        </pc:spChg>
        <pc:picChg chg="add mod">
          <ac:chgData name="Raúl Becerra Valladares (DGA)" userId="e75cf86b-97da-4097-a5ff-e8a4d5ae8e03" providerId="ADAL" clId="{2249FF93-D681-410A-AFCB-CF7B7B74C6B6}" dt="2026-08-03T13:47:48.951" v="3082" actId="1076"/>
          <ac:picMkLst>
            <pc:docMk/>
            <pc:sldMk cId="3645342879" sldId="285"/>
            <ac:picMk id="5" creationId="{0D91FF27-5846-4BFD-A113-B76FDA219F8A}"/>
          </ac:picMkLst>
        </pc:picChg>
      </pc:sldChg>
      <pc:sldChg chg="addSp delSp modSp add del ord">
        <pc:chgData name="Raúl Becerra Valladares (DGA)" userId="e75cf86b-97da-4097-a5ff-e8a4d5ae8e03" providerId="ADAL" clId="{2249FF93-D681-410A-AFCB-CF7B7B74C6B6}" dt="2026-08-03T18:32:41.216" v="5340" actId="2696"/>
        <pc:sldMkLst>
          <pc:docMk/>
          <pc:sldMk cId="1889946373" sldId="286"/>
        </pc:sldMkLst>
        <pc:spChg chg="add mod">
          <ac:chgData name="Raúl Becerra Valladares (DGA)" userId="e75cf86b-97da-4097-a5ff-e8a4d5ae8e03" providerId="ADAL" clId="{2249FF93-D681-410A-AFCB-CF7B7B74C6B6}" dt="2026-08-03T14:26:44.266" v="4120" actId="20577"/>
          <ac:spMkLst>
            <pc:docMk/>
            <pc:sldMk cId="1889946373" sldId="286"/>
            <ac:spMk id="4" creationId="{08FB3437-444E-4DC3-9CC6-FE47C2046E0E}"/>
          </ac:spMkLst>
        </pc:spChg>
        <pc:spChg chg="mod">
          <ac:chgData name="Raúl Becerra Valladares (DGA)" userId="e75cf86b-97da-4097-a5ff-e8a4d5ae8e03" providerId="ADAL" clId="{2249FF93-D681-410A-AFCB-CF7B7B74C6B6}" dt="2026-08-03T18:30:36.861" v="5332"/>
          <ac:spMkLst>
            <pc:docMk/>
            <pc:sldMk cId="1889946373" sldId="286"/>
            <ac:spMk id="9" creationId="{828144C3-4661-4C89-81B5-51680F7196A4}"/>
          </ac:spMkLst>
        </pc:spChg>
        <pc:graphicFrameChg chg="add del">
          <ac:chgData name="Raúl Becerra Valladares (DGA)" userId="e75cf86b-97da-4097-a5ff-e8a4d5ae8e03" providerId="ADAL" clId="{2249FF93-D681-410A-AFCB-CF7B7B74C6B6}" dt="2026-08-03T14:15:50.729" v="3882"/>
          <ac:graphicFrameMkLst>
            <pc:docMk/>
            <pc:sldMk cId="1889946373" sldId="286"/>
            <ac:graphicFrameMk id="2" creationId="{D9CEC6CE-F30B-4E69-82EE-D5BA1BB6BF50}"/>
          </ac:graphicFrameMkLst>
        </pc:graphicFrameChg>
        <pc:graphicFrameChg chg="add del">
          <ac:chgData name="Raúl Becerra Valladares (DGA)" userId="e75cf86b-97da-4097-a5ff-e8a4d5ae8e03" providerId="ADAL" clId="{2249FF93-D681-410A-AFCB-CF7B7B74C6B6}" dt="2026-08-03T14:16:18.188" v="3889"/>
          <ac:graphicFrameMkLst>
            <pc:docMk/>
            <pc:sldMk cId="1889946373" sldId="286"/>
            <ac:graphicFrameMk id="3" creationId="{9CD5F9C7-F491-4AF5-BCE9-364044483D67}"/>
          </ac:graphicFrameMkLst>
        </pc:graphicFrameChg>
        <pc:picChg chg="add mod">
          <ac:chgData name="Raúl Becerra Valladares (DGA)" userId="e75cf86b-97da-4097-a5ff-e8a4d5ae8e03" providerId="ADAL" clId="{2249FF93-D681-410A-AFCB-CF7B7B74C6B6}" dt="2026-08-03T14:24:50.607" v="3896" actId="1076"/>
          <ac:picMkLst>
            <pc:docMk/>
            <pc:sldMk cId="1889946373" sldId="286"/>
            <ac:picMk id="6" creationId="{3E844FD0-6C05-48C6-930B-6C9F5303C14E}"/>
          </ac:picMkLst>
        </pc:picChg>
      </pc:sldChg>
      <pc:sldChg chg="add del">
        <pc:chgData name="Raúl Becerra Valladares (DGA)" userId="e75cf86b-97da-4097-a5ff-e8a4d5ae8e03" providerId="ADAL" clId="{2249FF93-D681-410A-AFCB-CF7B7B74C6B6}" dt="2026-08-03T13:57:06.701" v="3151" actId="2696"/>
        <pc:sldMkLst>
          <pc:docMk/>
          <pc:sldMk cId="870136687" sldId="287"/>
        </pc:sldMkLst>
      </pc:sldChg>
      <pc:sldChg chg="addSp modSp add del ord">
        <pc:chgData name="Raúl Becerra Valladares (DGA)" userId="e75cf86b-97da-4097-a5ff-e8a4d5ae8e03" providerId="ADAL" clId="{2249FF93-D681-410A-AFCB-CF7B7B74C6B6}" dt="2026-08-03T14:00:21.792" v="3268" actId="2696"/>
        <pc:sldMkLst>
          <pc:docMk/>
          <pc:sldMk cId="1082508855" sldId="288"/>
        </pc:sldMkLst>
        <pc:spChg chg="add mod">
          <ac:chgData name="Raúl Becerra Valladares (DGA)" userId="e75cf86b-97da-4097-a5ff-e8a4d5ae8e03" providerId="ADAL" clId="{2249FF93-D681-410A-AFCB-CF7B7B74C6B6}" dt="2026-08-03T13:57:53.001" v="3243" actId="20577"/>
          <ac:spMkLst>
            <pc:docMk/>
            <pc:sldMk cId="1082508855" sldId="288"/>
            <ac:spMk id="5" creationId="{F7D00919-DA3E-4AF4-BC87-8CA497C7DF4E}"/>
          </ac:spMkLst>
        </pc:spChg>
        <pc:spChg chg="mod">
          <ac:chgData name="Raúl Becerra Valladares (DGA)" userId="e75cf86b-97da-4097-a5ff-e8a4d5ae8e03" providerId="ADAL" clId="{2249FF93-D681-410A-AFCB-CF7B7B74C6B6}" dt="2026-08-03T13:57:13.704" v="3153" actId="207"/>
          <ac:spMkLst>
            <pc:docMk/>
            <pc:sldMk cId="1082508855" sldId="288"/>
            <ac:spMk id="9" creationId="{828144C3-4661-4C89-81B5-51680F7196A4}"/>
          </ac:spMkLst>
        </pc:spChg>
        <pc:picChg chg="add mod">
          <ac:chgData name="Raúl Becerra Valladares (DGA)" userId="e75cf86b-97da-4097-a5ff-e8a4d5ae8e03" providerId="ADAL" clId="{2249FF93-D681-410A-AFCB-CF7B7B74C6B6}" dt="2026-08-03T13:57:58.079" v="3244" actId="1076"/>
          <ac:picMkLst>
            <pc:docMk/>
            <pc:sldMk cId="1082508855" sldId="288"/>
            <ac:picMk id="4" creationId="{F7544A0E-2449-47E7-9B37-F5EBCC38375C}"/>
          </ac:picMkLst>
        </pc:picChg>
      </pc:sldChg>
      <pc:sldChg chg="addSp delSp modSp add del modAnim">
        <pc:chgData name="Raúl Becerra Valladares (DGA)" userId="e75cf86b-97da-4097-a5ff-e8a4d5ae8e03" providerId="ADAL" clId="{2249FF93-D681-410A-AFCB-CF7B7B74C6B6}" dt="2026-08-03T14:05:38.543" v="3400" actId="2696"/>
        <pc:sldMkLst>
          <pc:docMk/>
          <pc:sldMk cId="921515161" sldId="289"/>
        </pc:sldMkLst>
        <pc:spChg chg="add del">
          <ac:chgData name="Raúl Becerra Valladares (DGA)" userId="e75cf86b-97da-4097-a5ff-e8a4d5ae8e03" providerId="ADAL" clId="{2249FF93-D681-410A-AFCB-CF7B7B74C6B6}" dt="2026-08-03T13:58:25.979" v="3249" actId="478"/>
          <ac:spMkLst>
            <pc:docMk/>
            <pc:sldMk cId="921515161" sldId="289"/>
            <ac:spMk id="5" creationId="{F7D00919-DA3E-4AF4-BC87-8CA497C7DF4E}"/>
          </ac:spMkLst>
        </pc:spChg>
        <pc:spChg chg="add mod">
          <ac:chgData name="Raúl Becerra Valladares (DGA)" userId="e75cf86b-97da-4097-a5ff-e8a4d5ae8e03" providerId="ADAL" clId="{2249FF93-D681-410A-AFCB-CF7B7B74C6B6}" dt="2026-08-03T14:04:37.337" v="3381" actId="1076"/>
          <ac:spMkLst>
            <pc:docMk/>
            <pc:sldMk cId="921515161" sldId="289"/>
            <ac:spMk id="8" creationId="{EEE0DAB5-DE97-4164-AB51-620C55FB8898}"/>
          </ac:spMkLst>
        </pc:spChg>
        <pc:picChg chg="add mod modCrop">
          <ac:chgData name="Raúl Becerra Valladares (DGA)" userId="e75cf86b-97da-4097-a5ff-e8a4d5ae8e03" providerId="ADAL" clId="{2249FF93-D681-410A-AFCB-CF7B7B74C6B6}" dt="2026-08-03T14:03:52.949" v="3293" actId="1036"/>
          <ac:picMkLst>
            <pc:docMk/>
            <pc:sldMk cId="921515161" sldId="289"/>
            <ac:picMk id="3" creationId="{A80D218C-D988-4615-8AA5-8930399DB331}"/>
          </ac:picMkLst>
        </pc:picChg>
        <pc:picChg chg="add del">
          <ac:chgData name="Raúl Becerra Valladares (DGA)" userId="e75cf86b-97da-4097-a5ff-e8a4d5ae8e03" providerId="ADAL" clId="{2249FF93-D681-410A-AFCB-CF7B7B74C6B6}" dt="2026-08-03T13:58:27.408" v="3250" actId="478"/>
          <ac:picMkLst>
            <pc:docMk/>
            <pc:sldMk cId="921515161" sldId="289"/>
            <ac:picMk id="4" creationId="{F7544A0E-2449-47E7-9B37-F5EBCC38375C}"/>
          </ac:picMkLst>
        </pc:picChg>
      </pc:sldChg>
      <pc:sldChg chg="modSp add">
        <pc:chgData name="Raúl Becerra Valladares (DGA)" userId="e75cf86b-97da-4097-a5ff-e8a4d5ae8e03" providerId="ADAL" clId="{2249FF93-D681-410A-AFCB-CF7B7B74C6B6}" dt="2026-08-03T18:30:26.159" v="5327"/>
        <pc:sldMkLst>
          <pc:docMk/>
          <pc:sldMk cId="3970196724" sldId="290"/>
        </pc:sldMkLst>
        <pc:spChg chg="mod">
          <ac:chgData name="Raúl Becerra Valladares (DGA)" userId="e75cf86b-97da-4097-a5ff-e8a4d5ae8e03" providerId="ADAL" clId="{2249FF93-D681-410A-AFCB-CF7B7B74C6B6}" dt="2026-08-03T18:30:26.159" v="5327"/>
          <ac:spMkLst>
            <pc:docMk/>
            <pc:sldMk cId="3970196724" sldId="290"/>
            <ac:spMk id="9" creationId="{828144C3-4661-4C89-81B5-51680F7196A4}"/>
          </ac:spMkLst>
        </pc:spChg>
      </pc:sldChg>
      <pc:sldChg chg="add del">
        <pc:chgData name="Raúl Becerra Valladares (DGA)" userId="e75cf86b-97da-4097-a5ff-e8a4d5ae8e03" providerId="ADAL" clId="{2249FF93-D681-410A-AFCB-CF7B7B74C6B6}" dt="2026-08-03T14:05:39.600" v="3401" actId="2696"/>
        <pc:sldMkLst>
          <pc:docMk/>
          <pc:sldMk cId="460790282" sldId="291"/>
        </pc:sldMkLst>
      </pc:sldChg>
      <pc:sldChg chg="delSp modSp add del ord delAnim">
        <pc:chgData name="Raúl Becerra Valladares (DGA)" userId="e75cf86b-97da-4097-a5ff-e8a4d5ae8e03" providerId="ADAL" clId="{2249FF93-D681-410A-AFCB-CF7B7B74C6B6}" dt="2026-08-03T14:08:45.882" v="3781" actId="2696"/>
        <pc:sldMkLst>
          <pc:docMk/>
          <pc:sldMk cId="3710885830" sldId="292"/>
        </pc:sldMkLst>
        <pc:spChg chg="del">
          <ac:chgData name="Raúl Becerra Valladares (DGA)" userId="e75cf86b-97da-4097-a5ff-e8a4d5ae8e03" providerId="ADAL" clId="{2249FF93-D681-410A-AFCB-CF7B7B74C6B6}" dt="2026-08-03T14:05:26.641" v="3383" actId="478"/>
          <ac:spMkLst>
            <pc:docMk/>
            <pc:sldMk cId="3710885830" sldId="292"/>
            <ac:spMk id="8" creationId="{EEE0DAB5-DE97-4164-AB51-620C55FB8898}"/>
          </ac:spMkLst>
        </pc:spChg>
        <pc:picChg chg="mod">
          <ac:chgData name="Raúl Becerra Valladares (DGA)" userId="e75cf86b-97da-4097-a5ff-e8a4d5ae8e03" providerId="ADAL" clId="{2249FF93-D681-410A-AFCB-CF7B7B74C6B6}" dt="2026-08-03T14:05:28.533" v="3396" actId="1036"/>
          <ac:picMkLst>
            <pc:docMk/>
            <pc:sldMk cId="3710885830" sldId="292"/>
            <ac:picMk id="3" creationId="{A80D218C-D988-4615-8AA5-8930399DB331}"/>
          </ac:picMkLst>
        </pc:picChg>
      </pc:sldChg>
      <pc:sldChg chg="addSp delSp modSp add modAnim">
        <pc:chgData name="Raúl Becerra Valladares (DGA)" userId="e75cf86b-97da-4097-a5ff-e8a4d5ae8e03" providerId="ADAL" clId="{2249FF93-D681-410A-AFCB-CF7B7B74C6B6}" dt="2026-08-03T18:30:47.061" v="5337"/>
        <pc:sldMkLst>
          <pc:docMk/>
          <pc:sldMk cId="1689087727" sldId="293"/>
        </pc:sldMkLst>
        <pc:spChg chg="add mod">
          <ac:chgData name="Raúl Becerra Valladares (DGA)" userId="e75cf86b-97da-4097-a5ff-e8a4d5ae8e03" providerId="ADAL" clId="{2249FF93-D681-410A-AFCB-CF7B7B74C6B6}" dt="2026-08-03T14:09:19.687" v="3795" actId="122"/>
          <ac:spMkLst>
            <pc:docMk/>
            <pc:sldMk cId="1689087727" sldId="293"/>
            <ac:spMk id="6" creationId="{65C733A0-8C6E-46EB-9138-770ACDF97EB5}"/>
          </ac:spMkLst>
        </pc:spChg>
        <pc:spChg chg="mod">
          <ac:chgData name="Raúl Becerra Valladares (DGA)" userId="e75cf86b-97da-4097-a5ff-e8a4d5ae8e03" providerId="ADAL" clId="{2249FF93-D681-410A-AFCB-CF7B7B74C6B6}" dt="2026-08-03T18:30:47.061" v="5337"/>
          <ac:spMkLst>
            <pc:docMk/>
            <pc:sldMk cId="1689087727" sldId="293"/>
            <ac:spMk id="9" creationId="{828144C3-4661-4C89-81B5-51680F7196A4}"/>
          </ac:spMkLst>
        </pc:spChg>
        <pc:graphicFrameChg chg="add del">
          <ac:chgData name="Raúl Becerra Valladares (DGA)" userId="e75cf86b-97da-4097-a5ff-e8a4d5ae8e03" providerId="ADAL" clId="{2249FF93-D681-410A-AFCB-CF7B7B74C6B6}" dt="2026-08-03T14:09:06.077" v="3787"/>
          <ac:graphicFrameMkLst>
            <pc:docMk/>
            <pc:sldMk cId="1689087727" sldId="293"/>
            <ac:graphicFrameMk id="2" creationId="{3B05ABA6-CFEF-43B3-8134-E5BB2DD9E7CB}"/>
          </ac:graphicFrameMkLst>
        </pc:graphicFrameChg>
      </pc:sldChg>
      <pc:sldChg chg="addSp delSp modSp add modAnim">
        <pc:chgData name="Raúl Becerra Valladares (DGA)" userId="e75cf86b-97da-4097-a5ff-e8a4d5ae8e03" providerId="ADAL" clId="{2249FF93-D681-410A-AFCB-CF7B7B74C6B6}" dt="2026-08-03T18:30:42.636" v="5334"/>
        <pc:sldMkLst>
          <pc:docMk/>
          <pc:sldMk cId="1790646958" sldId="294"/>
        </pc:sldMkLst>
        <pc:spChg chg="mod">
          <ac:chgData name="Raúl Becerra Valladares (DGA)" userId="e75cf86b-97da-4097-a5ff-e8a4d5ae8e03" providerId="ADAL" clId="{2249FF93-D681-410A-AFCB-CF7B7B74C6B6}" dt="2026-08-03T14:28:45.720" v="4126"/>
          <ac:spMkLst>
            <pc:docMk/>
            <pc:sldMk cId="1790646958" sldId="294"/>
            <ac:spMk id="4" creationId="{08FB3437-444E-4DC3-9CC6-FE47C2046E0E}"/>
          </ac:spMkLst>
        </pc:spChg>
        <pc:spChg chg="add mod">
          <ac:chgData name="Raúl Becerra Valladares (DGA)" userId="e75cf86b-97da-4097-a5ff-e8a4d5ae8e03" providerId="ADAL" clId="{2249FF93-D681-410A-AFCB-CF7B7B74C6B6}" dt="2026-08-03T14:29:51.824" v="4141" actId="20577"/>
          <ac:spMkLst>
            <pc:docMk/>
            <pc:sldMk cId="1790646958" sldId="294"/>
            <ac:spMk id="7" creationId="{32D0F4BB-1494-42B5-AE81-9E97DBD58D26}"/>
          </ac:spMkLst>
        </pc:spChg>
        <pc:spChg chg="mod">
          <ac:chgData name="Raúl Becerra Valladares (DGA)" userId="e75cf86b-97da-4097-a5ff-e8a4d5ae8e03" providerId="ADAL" clId="{2249FF93-D681-410A-AFCB-CF7B7B74C6B6}" dt="2026-08-03T18:30:42.636" v="5334"/>
          <ac:spMkLst>
            <pc:docMk/>
            <pc:sldMk cId="1790646958" sldId="294"/>
            <ac:spMk id="9" creationId="{828144C3-4661-4C89-81B5-51680F7196A4}"/>
          </ac:spMkLst>
        </pc:spChg>
        <pc:graphicFrameChg chg="add del">
          <ac:chgData name="Raúl Becerra Valladares (DGA)" userId="e75cf86b-97da-4097-a5ff-e8a4d5ae8e03" providerId="ADAL" clId="{2249FF93-D681-410A-AFCB-CF7B7B74C6B6}" dt="2026-08-03T14:28:45.704" v="4125"/>
          <ac:graphicFrameMkLst>
            <pc:docMk/>
            <pc:sldMk cId="1790646958" sldId="294"/>
            <ac:graphicFrameMk id="2" creationId="{A22EFA1D-02E7-47A2-8D43-5F09DCF39740}"/>
          </ac:graphicFrameMkLst>
        </pc:graphicFrameChg>
        <pc:graphicFrameChg chg="add del">
          <ac:chgData name="Raúl Becerra Valladares (DGA)" userId="e75cf86b-97da-4097-a5ff-e8a4d5ae8e03" providerId="ADAL" clId="{2249FF93-D681-410A-AFCB-CF7B7B74C6B6}" dt="2026-08-03T14:29:03.942" v="4131"/>
          <ac:graphicFrameMkLst>
            <pc:docMk/>
            <pc:sldMk cId="1790646958" sldId="294"/>
            <ac:graphicFrameMk id="3" creationId="{CE6093B6-6B70-4459-B021-04245BFA4563}"/>
          </ac:graphicFrameMkLst>
        </pc:graphicFrameChg>
        <pc:graphicFrameChg chg="add del">
          <ac:chgData name="Raúl Becerra Valladares (DGA)" userId="e75cf86b-97da-4097-a5ff-e8a4d5ae8e03" providerId="ADAL" clId="{2249FF93-D681-410A-AFCB-CF7B7B74C6B6}" dt="2026-08-03T14:29:33.605" v="4135"/>
          <ac:graphicFrameMkLst>
            <pc:docMk/>
            <pc:sldMk cId="1790646958" sldId="294"/>
            <ac:graphicFrameMk id="5" creationId="{BCE5903F-E233-4120-AC7F-4D61996773B4}"/>
          </ac:graphicFrameMkLst>
        </pc:graphicFrameChg>
        <pc:graphicFrameChg chg="add del">
          <ac:chgData name="Raúl Becerra Valladares (DGA)" userId="e75cf86b-97da-4097-a5ff-e8a4d5ae8e03" providerId="ADAL" clId="{2249FF93-D681-410A-AFCB-CF7B7B74C6B6}" dt="2026-08-03T14:29:49.936" v="4139"/>
          <ac:graphicFrameMkLst>
            <pc:docMk/>
            <pc:sldMk cId="1790646958" sldId="294"/>
            <ac:graphicFrameMk id="8" creationId="{C7CACF41-97C1-48E9-8CDB-445C8C917D8E}"/>
          </ac:graphicFrameMkLst>
        </pc:graphicFrameChg>
      </pc:sldChg>
      <pc:sldChg chg="modSp add del">
        <pc:chgData name="Raúl Becerra Valladares (DGA)" userId="e75cf86b-97da-4097-a5ff-e8a4d5ae8e03" providerId="ADAL" clId="{2249FF93-D681-410A-AFCB-CF7B7B74C6B6}" dt="2026-08-03T14:30:55.190" v="4149" actId="2696"/>
        <pc:sldMkLst>
          <pc:docMk/>
          <pc:sldMk cId="3756554111" sldId="295"/>
        </pc:sldMkLst>
        <pc:spChg chg="mod">
          <ac:chgData name="Raúl Becerra Valladares (DGA)" userId="e75cf86b-97da-4097-a5ff-e8a4d5ae8e03" providerId="ADAL" clId="{2249FF93-D681-410A-AFCB-CF7B7B74C6B6}" dt="2026-08-03T14:30:33.845" v="4144" actId="207"/>
          <ac:spMkLst>
            <pc:docMk/>
            <pc:sldMk cId="3756554111" sldId="295"/>
            <ac:spMk id="9" creationId="{828144C3-4661-4C89-81B5-51680F7196A4}"/>
          </ac:spMkLst>
        </pc:spChg>
      </pc:sldChg>
      <pc:sldChg chg="addSp modSp add ord modAnim">
        <pc:chgData name="Raúl Becerra Valladares (DGA)" userId="e75cf86b-97da-4097-a5ff-e8a4d5ae8e03" providerId="ADAL" clId="{2249FF93-D681-410A-AFCB-CF7B7B74C6B6}" dt="2026-08-03T18:30:53.081" v="5339"/>
        <pc:sldMkLst>
          <pc:docMk/>
          <pc:sldMk cId="2503314201" sldId="296"/>
        </pc:sldMkLst>
        <pc:spChg chg="add mod">
          <ac:chgData name="Raúl Becerra Valladares (DGA)" userId="e75cf86b-97da-4097-a5ff-e8a4d5ae8e03" providerId="ADAL" clId="{2249FF93-D681-410A-AFCB-CF7B7B74C6B6}" dt="2026-08-03T15:13:59.977" v="5072" actId="20577"/>
          <ac:spMkLst>
            <pc:docMk/>
            <pc:sldMk cId="2503314201" sldId="296"/>
            <ac:spMk id="4" creationId="{1F444A50-B3EF-45EF-AAED-FEF8EA3B4442}"/>
          </ac:spMkLst>
        </pc:spChg>
        <pc:spChg chg="add mod">
          <ac:chgData name="Raúl Becerra Valladares (DGA)" userId="e75cf86b-97da-4097-a5ff-e8a4d5ae8e03" providerId="ADAL" clId="{2249FF93-D681-410A-AFCB-CF7B7B74C6B6}" dt="2026-08-03T15:15:54.037" v="5127" actId="20577"/>
          <ac:spMkLst>
            <pc:docMk/>
            <pc:sldMk cId="2503314201" sldId="296"/>
            <ac:spMk id="5" creationId="{9FC041E9-BE33-4134-919B-8CC893841E2D}"/>
          </ac:spMkLst>
        </pc:spChg>
        <pc:spChg chg="mod">
          <ac:chgData name="Raúl Becerra Valladares (DGA)" userId="e75cf86b-97da-4097-a5ff-e8a4d5ae8e03" providerId="ADAL" clId="{2249FF93-D681-410A-AFCB-CF7B7B74C6B6}" dt="2026-08-03T18:30:53.081" v="5339"/>
          <ac:spMkLst>
            <pc:docMk/>
            <pc:sldMk cId="2503314201" sldId="296"/>
            <ac:spMk id="9" creationId="{828144C3-4661-4C89-81B5-51680F7196A4}"/>
          </ac:spMkLst>
        </pc:spChg>
      </pc:sldChg>
      <pc:sldChg chg="add del setBg">
        <pc:chgData name="Raúl Becerra Valladares (DGA)" userId="e75cf86b-97da-4097-a5ff-e8a4d5ae8e03" providerId="ADAL" clId="{2249FF93-D681-410A-AFCB-CF7B7B74C6B6}" dt="2026-08-03T14:30:45.320" v="4146" actId="2696"/>
        <pc:sldMkLst>
          <pc:docMk/>
          <pc:sldMk cId="2717997378" sldId="296"/>
        </pc:sldMkLst>
      </pc:sldChg>
      <pc:sldChg chg="addSp delSp modSp add ord modTransition delAnim modAnim">
        <pc:chgData name="Raúl Becerra Valladares (DGA)" userId="e75cf86b-97da-4097-a5ff-e8a4d5ae8e03" providerId="ADAL" clId="{2249FF93-D681-410A-AFCB-CF7B7B74C6B6}" dt="2026-08-03T19:08:30.363" v="5722" actId="1076"/>
        <pc:sldMkLst>
          <pc:docMk/>
          <pc:sldMk cId="4245739474" sldId="297"/>
        </pc:sldMkLst>
        <pc:spChg chg="del">
          <ac:chgData name="Raúl Becerra Valladares (DGA)" userId="e75cf86b-97da-4097-a5ff-e8a4d5ae8e03" providerId="ADAL" clId="{2249FF93-D681-410A-AFCB-CF7B7B74C6B6}" dt="2026-08-03T18:35:27.080" v="5342" actId="478"/>
          <ac:spMkLst>
            <pc:docMk/>
            <pc:sldMk cId="4245739474" sldId="297"/>
            <ac:spMk id="4" creationId="{1F444A50-B3EF-45EF-AAED-FEF8EA3B4442}"/>
          </ac:spMkLst>
        </pc:spChg>
        <pc:spChg chg="del">
          <ac:chgData name="Raúl Becerra Valladares (DGA)" userId="e75cf86b-97da-4097-a5ff-e8a4d5ae8e03" providerId="ADAL" clId="{2249FF93-D681-410A-AFCB-CF7B7B74C6B6}" dt="2026-08-03T18:35:32.490" v="5343" actId="478"/>
          <ac:spMkLst>
            <pc:docMk/>
            <pc:sldMk cId="4245739474" sldId="297"/>
            <ac:spMk id="5" creationId="{9FC041E9-BE33-4134-919B-8CC893841E2D}"/>
          </ac:spMkLst>
        </pc:spChg>
        <pc:spChg chg="add del mod">
          <ac:chgData name="Raúl Becerra Valladares (DGA)" userId="e75cf86b-97da-4097-a5ff-e8a4d5ae8e03" providerId="ADAL" clId="{2249FF93-D681-410A-AFCB-CF7B7B74C6B6}" dt="2026-08-03T19:05:41.752" v="5525" actId="478"/>
          <ac:spMkLst>
            <pc:docMk/>
            <pc:sldMk cId="4245739474" sldId="297"/>
            <ac:spMk id="7" creationId="{17B125C6-41AD-4E9C-A38D-D9965F246F9D}"/>
          </ac:spMkLst>
        </pc:spChg>
        <pc:spChg chg="mod">
          <ac:chgData name="Raúl Becerra Valladares (DGA)" userId="e75cf86b-97da-4097-a5ff-e8a4d5ae8e03" providerId="ADAL" clId="{2249FF93-D681-410A-AFCB-CF7B7B74C6B6}" dt="2026-08-03T19:04:15.808" v="5512" actId="207"/>
          <ac:spMkLst>
            <pc:docMk/>
            <pc:sldMk cId="4245739474" sldId="297"/>
            <ac:spMk id="9" creationId="{828144C3-4661-4C89-81B5-51680F7196A4}"/>
          </ac:spMkLst>
        </pc:spChg>
        <pc:spChg chg="add mod">
          <ac:chgData name="Raúl Becerra Valladares (DGA)" userId="e75cf86b-97da-4097-a5ff-e8a4d5ae8e03" providerId="ADAL" clId="{2249FF93-D681-410A-AFCB-CF7B7B74C6B6}" dt="2026-08-03T19:08:30.363" v="5722" actId="1076"/>
          <ac:spMkLst>
            <pc:docMk/>
            <pc:sldMk cId="4245739474" sldId="297"/>
            <ac:spMk id="11" creationId="{17DAAD6C-9188-4D07-8CF8-BC2BC74BE36B}"/>
          </ac:spMkLst>
        </pc:spChg>
        <pc:picChg chg="add mod">
          <ac:chgData name="Raúl Becerra Valladares (DGA)" userId="e75cf86b-97da-4097-a5ff-e8a4d5ae8e03" providerId="ADAL" clId="{2249FF93-D681-410A-AFCB-CF7B7B74C6B6}" dt="2026-08-03T19:05:57.010" v="5531" actId="1076"/>
          <ac:picMkLst>
            <pc:docMk/>
            <pc:sldMk cId="4245739474" sldId="297"/>
            <ac:picMk id="2" creationId="{9AC86506-E167-4848-96E5-184E0BCAB0CE}"/>
          </ac:picMkLst>
        </pc:picChg>
        <pc:picChg chg="add mod">
          <ac:chgData name="Raúl Becerra Valladares (DGA)" userId="e75cf86b-97da-4097-a5ff-e8a4d5ae8e03" providerId="ADAL" clId="{2249FF93-D681-410A-AFCB-CF7B7B74C6B6}" dt="2026-08-03T19:05:53.033" v="5529" actId="1076"/>
          <ac:picMkLst>
            <pc:docMk/>
            <pc:sldMk cId="4245739474" sldId="297"/>
            <ac:picMk id="8" creationId="{C53F47AD-3A3B-4D0F-B9F7-2E62214A3C43}"/>
          </ac:picMkLst>
        </pc:picChg>
        <pc:picChg chg="add mod">
          <ac:chgData name="Raúl Becerra Valladares (DGA)" userId="e75cf86b-97da-4097-a5ff-e8a4d5ae8e03" providerId="ADAL" clId="{2249FF93-D681-410A-AFCB-CF7B7B74C6B6}" dt="2026-08-03T19:05:54.481" v="5530" actId="1076"/>
          <ac:picMkLst>
            <pc:docMk/>
            <pc:sldMk cId="4245739474" sldId="297"/>
            <ac:picMk id="10" creationId="{9D80A246-33EB-4CEF-839E-24EABF17E8D4}"/>
          </ac:picMkLst>
        </pc:picChg>
      </pc:sldChg>
      <pc:sldChg chg="addSp modSp add">
        <pc:chgData name="Raúl Becerra Valladares (DGA)" userId="e75cf86b-97da-4097-a5ff-e8a4d5ae8e03" providerId="ADAL" clId="{2249FF93-D681-410A-AFCB-CF7B7B74C6B6}" dt="2026-08-04T15:37:14.903" v="5731" actId="1076"/>
        <pc:sldMkLst>
          <pc:docMk/>
          <pc:sldMk cId="1242631425" sldId="298"/>
        </pc:sldMkLst>
        <pc:spChg chg="mod ord">
          <ac:chgData name="Raúl Becerra Valladares (DGA)" userId="e75cf86b-97da-4097-a5ff-e8a4d5ae8e03" providerId="ADAL" clId="{2249FF93-D681-410A-AFCB-CF7B7B74C6B6}" dt="2026-08-04T15:37:14.903" v="5731" actId="1076"/>
          <ac:spMkLst>
            <pc:docMk/>
            <pc:sldMk cId="1242631425" sldId="298"/>
            <ac:spMk id="8" creationId="{BB07ED29-7BF4-4F43-8A37-6A1CF833BD11}"/>
          </ac:spMkLst>
        </pc:spChg>
        <pc:picChg chg="add mod">
          <ac:chgData name="Raúl Becerra Valladares (DGA)" userId="e75cf86b-97da-4097-a5ff-e8a4d5ae8e03" providerId="ADAL" clId="{2249FF93-D681-410A-AFCB-CF7B7B74C6B6}" dt="2026-08-04T15:30:46.965" v="5728" actId="1076"/>
          <ac:picMkLst>
            <pc:docMk/>
            <pc:sldMk cId="1242631425" sldId="298"/>
            <ac:picMk id="23554" creationId="{85FFA8A6-5D0E-45AA-ADC4-5D6D392D69A5}"/>
          </ac:picMkLst>
        </pc:picChg>
      </pc:sldChg>
    </pc:docChg>
  </pc:docChgLst>
  <pc:docChgLst>
    <pc:chgData name="Raúl Becerra Valladares (DGA)" userId="e75cf86b-97da-4097-a5ff-e8a4d5ae8e03" providerId="ADAL" clId="{B50D184E-898C-4BB0-9E85-CD7CD6D336C8}"/>
    <pc:docChg chg="custSel delSld modSld sldOrd">
      <pc:chgData name="Raúl Becerra Valladares (DGA)" userId="e75cf86b-97da-4097-a5ff-e8a4d5ae8e03" providerId="ADAL" clId="{B50D184E-898C-4BB0-9E85-CD7CD6D336C8}" dt="2026-08-04T21:17:00.432" v="13034" actId="20577"/>
      <pc:docMkLst>
        <pc:docMk/>
      </pc:docMkLst>
      <pc:sldChg chg="addSp modSp modNotesTx">
        <pc:chgData name="Raúl Becerra Valladares (DGA)" userId="e75cf86b-97da-4097-a5ff-e8a4d5ae8e03" providerId="ADAL" clId="{B50D184E-898C-4BB0-9E85-CD7CD6D336C8}" dt="2026-08-04T19:36:49.791" v="301" actId="20577"/>
        <pc:sldMkLst>
          <pc:docMk/>
          <pc:sldMk cId="0" sldId="256"/>
        </pc:sldMkLst>
        <pc:spChg chg="add mod">
          <ac:chgData name="Raúl Becerra Valladares (DGA)" userId="e75cf86b-97da-4097-a5ff-e8a4d5ae8e03" providerId="ADAL" clId="{B50D184E-898C-4BB0-9E85-CD7CD6D336C8}" dt="2026-08-04T19:00:15.171" v="239" actId="6549"/>
          <ac:spMkLst>
            <pc:docMk/>
            <pc:sldMk cId="0" sldId="256"/>
            <ac:spMk id="7" creationId="{6F62A009-D71B-4370-8C13-B7FFEC1B6F1C}"/>
          </ac:spMkLst>
        </pc:spChg>
        <pc:spChg chg="mod">
          <ac:chgData name="Raúl Becerra Valladares (DGA)" userId="e75cf86b-97da-4097-a5ff-e8a4d5ae8e03" providerId="ADAL" clId="{B50D184E-898C-4BB0-9E85-CD7CD6D336C8}" dt="2026-08-04T19:00:54.496" v="245" actId="20577"/>
          <ac:spMkLst>
            <pc:docMk/>
            <pc:sldMk cId="0" sldId="256"/>
            <ac:spMk id="103" creationId="{00000000-0000-0000-0000-000000000000}"/>
          </ac:spMkLst>
        </pc:spChg>
      </pc:sldChg>
      <pc:sldChg chg="ord modTransition">
        <pc:chgData name="Raúl Becerra Valladares (DGA)" userId="e75cf86b-97da-4097-a5ff-e8a4d5ae8e03" providerId="ADAL" clId="{B50D184E-898C-4BB0-9E85-CD7CD6D336C8}" dt="2026-08-04T20:09:04.623" v="306"/>
        <pc:sldMkLst>
          <pc:docMk/>
          <pc:sldMk cId="2107409502" sldId="269"/>
        </pc:sldMkLst>
      </pc:sldChg>
      <pc:sldChg chg="modSp ord modNotesTx">
        <pc:chgData name="Raúl Becerra Valladares (DGA)" userId="e75cf86b-97da-4097-a5ff-e8a4d5ae8e03" providerId="ADAL" clId="{B50D184E-898C-4BB0-9E85-CD7CD6D336C8}" dt="2026-08-04T20:12:22.622" v="698" actId="20577"/>
        <pc:sldMkLst>
          <pc:docMk/>
          <pc:sldMk cId="2834163592" sldId="271"/>
        </pc:sldMkLst>
        <pc:spChg chg="mod">
          <ac:chgData name="Raúl Becerra Valladares (DGA)" userId="e75cf86b-97da-4097-a5ff-e8a4d5ae8e03" providerId="ADAL" clId="{B50D184E-898C-4BB0-9E85-CD7CD6D336C8}" dt="2026-08-04T20:12:14.608" v="696" actId="20577"/>
          <ac:spMkLst>
            <pc:docMk/>
            <pc:sldMk cId="2834163592" sldId="271"/>
            <ac:spMk id="9" creationId="{828144C3-4661-4C89-81B5-51680F7196A4}"/>
          </ac:spMkLst>
        </pc:spChg>
        <pc:graphicFrameChg chg="mod">
          <ac:chgData name="Raúl Becerra Valladares (DGA)" userId="e75cf86b-97da-4097-a5ff-e8a4d5ae8e03" providerId="ADAL" clId="{B50D184E-898C-4BB0-9E85-CD7CD6D336C8}" dt="2026-08-04T20:11:07.242" v="499" actId="20577"/>
          <ac:graphicFrameMkLst>
            <pc:docMk/>
            <pc:sldMk cId="2834163592" sldId="271"/>
            <ac:graphicFrameMk id="10" creationId="{6CC44FA8-5EC2-4343-84FB-029D1EEE14FD}"/>
          </ac:graphicFrameMkLst>
        </pc:graphicFrameChg>
      </pc:sldChg>
      <pc:sldChg chg="modNotesTx">
        <pc:chgData name="Raúl Becerra Valladares (DGA)" userId="e75cf86b-97da-4097-a5ff-e8a4d5ae8e03" providerId="ADAL" clId="{B50D184E-898C-4BB0-9E85-CD7CD6D336C8}" dt="2026-08-04T20:22:55.689" v="1804" actId="20577"/>
        <pc:sldMkLst>
          <pc:docMk/>
          <pc:sldMk cId="2592545111" sldId="272"/>
        </pc:sldMkLst>
      </pc:sldChg>
      <pc:sldChg chg="ord modNotesTx">
        <pc:chgData name="Raúl Becerra Valladares (DGA)" userId="e75cf86b-97da-4097-a5ff-e8a4d5ae8e03" providerId="ADAL" clId="{B50D184E-898C-4BB0-9E85-CD7CD6D336C8}" dt="2026-08-04T21:00:27.997" v="8447" actId="20577"/>
        <pc:sldMkLst>
          <pc:docMk/>
          <pc:sldMk cId="1845737969" sldId="273"/>
        </pc:sldMkLst>
      </pc:sldChg>
      <pc:sldChg chg="del">
        <pc:chgData name="Raúl Becerra Valladares (DGA)" userId="e75cf86b-97da-4097-a5ff-e8a4d5ae8e03" providerId="ADAL" clId="{B50D184E-898C-4BB0-9E85-CD7CD6D336C8}" dt="2026-08-04T20:26:15.807" v="1891" actId="2696"/>
        <pc:sldMkLst>
          <pc:docMk/>
          <pc:sldMk cId="1887693862" sldId="281"/>
        </pc:sldMkLst>
      </pc:sldChg>
      <pc:sldChg chg="modSp modNotesTx">
        <pc:chgData name="Raúl Becerra Valladares (DGA)" userId="e75cf86b-97da-4097-a5ff-e8a4d5ae8e03" providerId="ADAL" clId="{B50D184E-898C-4BB0-9E85-CD7CD6D336C8}" dt="2026-08-04T20:44:10.990" v="5172" actId="20577"/>
        <pc:sldMkLst>
          <pc:docMk/>
          <pc:sldMk cId="3740023673" sldId="283"/>
        </pc:sldMkLst>
        <pc:spChg chg="mod">
          <ac:chgData name="Raúl Becerra Valladares (DGA)" userId="e75cf86b-97da-4097-a5ff-e8a4d5ae8e03" providerId="ADAL" clId="{B50D184E-898C-4BB0-9E85-CD7CD6D336C8}" dt="2026-08-04T20:25:17.167" v="1864" actId="20577"/>
          <ac:spMkLst>
            <pc:docMk/>
            <pc:sldMk cId="3740023673" sldId="283"/>
            <ac:spMk id="9" creationId="{828144C3-4661-4C89-81B5-51680F7196A4}"/>
          </ac:spMkLst>
        </pc:spChg>
      </pc:sldChg>
      <pc:sldChg chg="modSp ord modNotesTx">
        <pc:chgData name="Raúl Becerra Valladares (DGA)" userId="e75cf86b-97da-4097-a5ff-e8a4d5ae8e03" providerId="ADAL" clId="{B50D184E-898C-4BB0-9E85-CD7CD6D336C8}" dt="2026-08-04T20:41:32.720" v="4500" actId="20577"/>
        <pc:sldMkLst>
          <pc:docMk/>
          <pc:sldMk cId="3645342879" sldId="285"/>
        </pc:sldMkLst>
        <pc:spChg chg="mod">
          <ac:chgData name="Raúl Becerra Valladares (DGA)" userId="e75cf86b-97da-4097-a5ff-e8a4d5ae8e03" providerId="ADAL" clId="{B50D184E-898C-4BB0-9E85-CD7CD6D336C8}" dt="2026-08-04T20:39:46.418" v="3968" actId="1038"/>
          <ac:spMkLst>
            <pc:docMk/>
            <pc:sldMk cId="3645342879" sldId="285"/>
            <ac:spMk id="6" creationId="{A6A60209-6F46-45AD-A401-27ACEC71394C}"/>
          </ac:spMkLst>
        </pc:spChg>
        <pc:spChg chg="mod">
          <ac:chgData name="Raúl Becerra Valladares (DGA)" userId="e75cf86b-97da-4097-a5ff-e8a4d5ae8e03" providerId="ADAL" clId="{B50D184E-898C-4BB0-9E85-CD7CD6D336C8}" dt="2026-08-04T20:25:45.161" v="1882" actId="27636"/>
          <ac:spMkLst>
            <pc:docMk/>
            <pc:sldMk cId="3645342879" sldId="285"/>
            <ac:spMk id="9" creationId="{828144C3-4661-4C89-81B5-51680F7196A4}"/>
          </ac:spMkLst>
        </pc:spChg>
      </pc:sldChg>
      <pc:sldChg chg="modSp modNotesTx">
        <pc:chgData name="Raúl Becerra Valladares (DGA)" userId="e75cf86b-97da-4097-a5ff-e8a4d5ae8e03" providerId="ADAL" clId="{B50D184E-898C-4BB0-9E85-CD7CD6D336C8}" dt="2026-08-04T20:50:02.783" v="6097" actId="20577"/>
        <pc:sldMkLst>
          <pc:docMk/>
          <pc:sldMk cId="3970196724" sldId="290"/>
        </pc:sldMkLst>
        <pc:spChg chg="mod">
          <ac:chgData name="Raúl Becerra Valladares (DGA)" userId="e75cf86b-97da-4097-a5ff-e8a4d5ae8e03" providerId="ADAL" clId="{B50D184E-898C-4BB0-9E85-CD7CD6D336C8}" dt="2026-08-04T20:45:45.853" v="5417" actId="20577"/>
          <ac:spMkLst>
            <pc:docMk/>
            <pc:sldMk cId="3970196724" sldId="290"/>
            <ac:spMk id="4" creationId="{8313345D-EB96-47CD-AFA5-FB0111A20501}"/>
          </ac:spMkLst>
        </pc:spChg>
        <pc:spChg chg="mod">
          <ac:chgData name="Raúl Becerra Valladares (DGA)" userId="e75cf86b-97da-4097-a5ff-e8a4d5ae8e03" providerId="ADAL" clId="{B50D184E-898C-4BB0-9E85-CD7CD6D336C8}" dt="2026-08-04T20:25:23.939" v="1868" actId="20577"/>
          <ac:spMkLst>
            <pc:docMk/>
            <pc:sldMk cId="3970196724" sldId="290"/>
            <ac:spMk id="9" creationId="{828144C3-4661-4C89-81B5-51680F7196A4}"/>
          </ac:spMkLst>
        </pc:spChg>
      </pc:sldChg>
      <pc:sldChg chg="modSp modNotesTx">
        <pc:chgData name="Raúl Becerra Valladares (DGA)" userId="e75cf86b-97da-4097-a5ff-e8a4d5ae8e03" providerId="ADAL" clId="{B50D184E-898C-4BB0-9E85-CD7CD6D336C8}" dt="2026-08-04T21:10:12.400" v="10974" actId="20577"/>
        <pc:sldMkLst>
          <pc:docMk/>
          <pc:sldMk cId="1689087727" sldId="293"/>
        </pc:sldMkLst>
        <pc:spChg chg="mod">
          <ac:chgData name="Raúl Becerra Valladares (DGA)" userId="e75cf86b-97da-4097-a5ff-e8a4d5ae8e03" providerId="ADAL" clId="{B50D184E-898C-4BB0-9E85-CD7CD6D336C8}" dt="2026-08-04T21:05:21.834" v="9744" actId="20577"/>
          <ac:spMkLst>
            <pc:docMk/>
            <pc:sldMk cId="1689087727" sldId="293"/>
            <ac:spMk id="6" creationId="{65C733A0-8C6E-46EB-9138-770ACDF97EB5}"/>
          </ac:spMkLst>
        </pc:spChg>
        <pc:spChg chg="mod">
          <ac:chgData name="Raúl Becerra Valladares (DGA)" userId="e75cf86b-97da-4097-a5ff-e8a4d5ae8e03" providerId="ADAL" clId="{B50D184E-898C-4BB0-9E85-CD7CD6D336C8}" dt="2026-08-04T20:26:03.482" v="1889"/>
          <ac:spMkLst>
            <pc:docMk/>
            <pc:sldMk cId="1689087727" sldId="293"/>
            <ac:spMk id="9" creationId="{828144C3-4661-4C89-81B5-51680F7196A4}"/>
          </ac:spMkLst>
        </pc:spChg>
      </pc:sldChg>
      <pc:sldChg chg="modSp modNotesTx">
        <pc:chgData name="Raúl Becerra Valladares (DGA)" userId="e75cf86b-97da-4097-a5ff-e8a4d5ae8e03" providerId="ADAL" clId="{B50D184E-898C-4BB0-9E85-CD7CD6D336C8}" dt="2026-08-04T20:59:45.314" v="8358" actId="20577"/>
        <pc:sldMkLst>
          <pc:docMk/>
          <pc:sldMk cId="1790646958" sldId="294"/>
        </pc:sldMkLst>
        <pc:spChg chg="mod">
          <ac:chgData name="Raúl Becerra Valladares (DGA)" userId="e75cf86b-97da-4097-a5ff-e8a4d5ae8e03" providerId="ADAL" clId="{B50D184E-898C-4BB0-9E85-CD7CD6D336C8}" dt="2026-08-04T20:58:00.851" v="7774" actId="1076"/>
          <ac:spMkLst>
            <pc:docMk/>
            <pc:sldMk cId="1790646958" sldId="294"/>
            <ac:spMk id="7" creationId="{32D0F4BB-1494-42B5-AE81-9E97DBD58D26}"/>
          </ac:spMkLst>
        </pc:spChg>
        <pc:spChg chg="mod">
          <ac:chgData name="Raúl Becerra Valladares (DGA)" userId="e75cf86b-97da-4097-a5ff-e8a4d5ae8e03" providerId="ADAL" clId="{B50D184E-898C-4BB0-9E85-CD7CD6D336C8}" dt="2026-08-04T20:25:57.241" v="1888" actId="27636"/>
          <ac:spMkLst>
            <pc:docMk/>
            <pc:sldMk cId="1790646958" sldId="294"/>
            <ac:spMk id="9" creationId="{828144C3-4661-4C89-81B5-51680F7196A4}"/>
          </ac:spMkLst>
        </pc:spChg>
      </pc:sldChg>
      <pc:sldChg chg="modSp modNotesTx">
        <pc:chgData name="Raúl Becerra Valladares (DGA)" userId="e75cf86b-97da-4097-a5ff-e8a4d5ae8e03" providerId="ADAL" clId="{B50D184E-898C-4BB0-9E85-CD7CD6D336C8}" dt="2026-08-04T21:13:58.834" v="12240" actId="20577"/>
        <pc:sldMkLst>
          <pc:docMk/>
          <pc:sldMk cId="2503314201" sldId="296"/>
        </pc:sldMkLst>
        <pc:spChg chg="mod">
          <ac:chgData name="Raúl Becerra Valladares (DGA)" userId="e75cf86b-97da-4097-a5ff-e8a4d5ae8e03" providerId="ADAL" clId="{B50D184E-898C-4BB0-9E85-CD7CD6D336C8}" dt="2026-08-04T20:26:06.964" v="1890"/>
          <ac:spMkLst>
            <pc:docMk/>
            <pc:sldMk cId="2503314201" sldId="296"/>
            <ac:spMk id="9" creationId="{828144C3-4661-4C89-81B5-51680F7196A4}"/>
          </ac:spMkLst>
        </pc:spChg>
      </pc:sldChg>
      <pc:sldChg chg="modSp ord modNotesTx">
        <pc:chgData name="Raúl Becerra Valladares (DGA)" userId="e75cf86b-97da-4097-a5ff-e8a4d5ae8e03" providerId="ADAL" clId="{B50D184E-898C-4BB0-9E85-CD7CD6D336C8}" dt="2026-08-04T20:36:34.961" v="3388" actId="20577"/>
        <pc:sldMkLst>
          <pc:docMk/>
          <pc:sldMk cId="4245739474" sldId="297"/>
        </pc:sldMkLst>
        <pc:spChg chg="mod">
          <ac:chgData name="Raúl Becerra Valladares (DGA)" userId="e75cf86b-97da-4097-a5ff-e8a4d5ae8e03" providerId="ADAL" clId="{B50D184E-898C-4BB0-9E85-CD7CD6D336C8}" dt="2026-08-04T20:25:36.452" v="1875" actId="27636"/>
          <ac:spMkLst>
            <pc:docMk/>
            <pc:sldMk cId="4245739474" sldId="297"/>
            <ac:spMk id="9" creationId="{828144C3-4661-4C89-81B5-51680F7196A4}"/>
          </ac:spMkLst>
        </pc:spChg>
      </pc:sldChg>
      <pc:sldChg chg="modSp modNotesTx">
        <pc:chgData name="Raúl Becerra Valladares (DGA)" userId="e75cf86b-97da-4097-a5ff-e8a4d5ae8e03" providerId="ADAL" clId="{B50D184E-898C-4BB0-9E85-CD7CD6D336C8}" dt="2026-08-04T21:17:00.432" v="13034" actId="20577"/>
        <pc:sldMkLst>
          <pc:docMk/>
          <pc:sldMk cId="1242631425" sldId="298"/>
        </pc:sldMkLst>
        <pc:spChg chg="mod">
          <ac:chgData name="Raúl Becerra Valladares (DGA)" userId="e75cf86b-97da-4097-a5ff-e8a4d5ae8e03" providerId="ADAL" clId="{B50D184E-898C-4BB0-9E85-CD7CD6D336C8}" dt="2026-08-04T18:57:50.840" v="1" actId="6549"/>
          <ac:spMkLst>
            <pc:docMk/>
            <pc:sldMk cId="1242631425" sldId="298"/>
            <ac:spMk id="7" creationId="{282720B7-ED49-408D-BB49-7BAD7BC9449A}"/>
          </ac:spMkLst>
        </pc:spChg>
      </pc:sldChg>
    </pc:docChg>
  </pc:docChgLst>
  <pc:docChgLst>
    <pc:chgData name="Diego San Miguel Cornejo (DGA)" userId="S::diego.sanmiguel@moptt.gov.cl::0fe84b29-f0f3-45d8-90e9-19084335bd0d" providerId="AD" clId="Web-{1FFD44E9-81A0-3216-D54E-184E7BB707C9}"/>
    <pc:docChg chg="modSld">
      <pc:chgData name="Diego San Miguel Cornejo (DGA)" userId="S::diego.sanmiguel@moptt.gov.cl::0fe84b29-f0f3-45d8-90e9-19084335bd0d" providerId="AD" clId="Web-{1FFD44E9-81A0-3216-D54E-184E7BB707C9}" dt="2026-08-04T14:25:07.801" v="108" actId="20577"/>
      <pc:docMkLst>
        <pc:docMk/>
      </pc:docMkLst>
      <pc:sldChg chg="modSp">
        <pc:chgData name="Diego San Miguel Cornejo (DGA)" userId="S::diego.sanmiguel@moptt.gov.cl::0fe84b29-f0f3-45d8-90e9-19084335bd0d" providerId="AD" clId="Web-{1FFD44E9-81A0-3216-D54E-184E7BB707C9}" dt="2026-08-04T14:22:48.190" v="72" actId="20577"/>
        <pc:sldMkLst>
          <pc:docMk/>
          <pc:sldMk cId="3740023673" sldId="283"/>
        </pc:sldMkLst>
        <pc:spChg chg="mod">
          <ac:chgData name="Diego San Miguel Cornejo (DGA)" userId="S::diego.sanmiguel@moptt.gov.cl::0fe84b29-f0f3-45d8-90e9-19084335bd0d" providerId="AD" clId="Web-{1FFD44E9-81A0-3216-D54E-184E7BB707C9}" dt="2026-08-04T14:22:48.190" v="72" actId="20577"/>
          <ac:spMkLst>
            <pc:docMk/>
            <pc:sldMk cId="3740023673" sldId="283"/>
            <ac:spMk id="9" creationId="{828144C3-4661-4C89-81B5-51680F7196A4}"/>
          </ac:spMkLst>
        </pc:spChg>
      </pc:sldChg>
      <pc:sldChg chg="modSp">
        <pc:chgData name="Diego San Miguel Cornejo (DGA)" userId="S::diego.sanmiguel@moptt.gov.cl::0fe84b29-f0f3-45d8-90e9-19084335bd0d" providerId="AD" clId="Web-{1FFD44E9-81A0-3216-D54E-184E7BB707C9}" dt="2026-08-04T14:22:48.440" v="73" actId="20577"/>
        <pc:sldMkLst>
          <pc:docMk/>
          <pc:sldMk cId="3970196724" sldId="290"/>
        </pc:sldMkLst>
        <pc:spChg chg="mod">
          <ac:chgData name="Diego San Miguel Cornejo (DGA)" userId="S::diego.sanmiguel@moptt.gov.cl::0fe84b29-f0f3-45d8-90e9-19084335bd0d" providerId="AD" clId="Web-{1FFD44E9-81A0-3216-D54E-184E7BB707C9}" dt="2026-08-04T14:22:48.440" v="73" actId="20577"/>
          <ac:spMkLst>
            <pc:docMk/>
            <pc:sldMk cId="3970196724" sldId="290"/>
            <ac:spMk id="4" creationId="{8313345D-EB96-47CD-AFA5-FB0111A20501}"/>
          </ac:spMkLst>
        </pc:spChg>
        <pc:spChg chg="mod">
          <ac:chgData name="Diego San Miguel Cornejo (DGA)" userId="S::diego.sanmiguel@moptt.gov.cl::0fe84b29-f0f3-45d8-90e9-19084335bd0d" providerId="AD" clId="Web-{1FFD44E9-81A0-3216-D54E-184E7BB707C9}" dt="2026-08-04T14:22:45.674" v="63" actId="20577"/>
          <ac:spMkLst>
            <pc:docMk/>
            <pc:sldMk cId="3970196724" sldId="290"/>
            <ac:spMk id="9" creationId="{828144C3-4661-4C89-81B5-51680F7196A4}"/>
          </ac:spMkLst>
        </pc:spChg>
      </pc:sldChg>
      <pc:sldChg chg="modSp">
        <pc:chgData name="Diego San Miguel Cornejo (DGA)" userId="S::diego.sanmiguel@moptt.gov.cl::0fe84b29-f0f3-45d8-90e9-19084335bd0d" providerId="AD" clId="Web-{1FFD44E9-81A0-3216-D54E-184E7BB707C9}" dt="2026-08-04T14:24:13.050" v="94" actId="20577"/>
        <pc:sldMkLst>
          <pc:docMk/>
          <pc:sldMk cId="1689087727" sldId="293"/>
        </pc:sldMkLst>
        <pc:spChg chg="mod">
          <ac:chgData name="Diego San Miguel Cornejo (DGA)" userId="S::diego.sanmiguel@moptt.gov.cl::0fe84b29-f0f3-45d8-90e9-19084335bd0d" providerId="AD" clId="Web-{1FFD44E9-81A0-3216-D54E-184E7BB707C9}" dt="2026-08-04T14:24:13.050" v="94" actId="20577"/>
          <ac:spMkLst>
            <pc:docMk/>
            <pc:sldMk cId="1689087727" sldId="293"/>
            <ac:spMk id="5" creationId="{F7D00919-DA3E-4AF4-BC87-8CA497C7DF4E}"/>
          </ac:spMkLst>
        </pc:spChg>
      </pc:sldChg>
      <pc:sldChg chg="modSp">
        <pc:chgData name="Diego San Miguel Cornejo (DGA)" userId="S::diego.sanmiguel@moptt.gov.cl::0fe84b29-f0f3-45d8-90e9-19084335bd0d" providerId="AD" clId="Web-{1FFD44E9-81A0-3216-D54E-184E7BB707C9}" dt="2026-08-04T14:25:07.801" v="108" actId="20577"/>
        <pc:sldMkLst>
          <pc:docMk/>
          <pc:sldMk cId="2503314201" sldId="296"/>
        </pc:sldMkLst>
        <pc:spChg chg="mod">
          <ac:chgData name="Diego San Miguel Cornejo (DGA)" userId="S::diego.sanmiguel@moptt.gov.cl::0fe84b29-f0f3-45d8-90e9-19084335bd0d" providerId="AD" clId="Web-{1FFD44E9-81A0-3216-D54E-184E7BB707C9}" dt="2026-08-04T14:25:07.801" v="108" actId="20577"/>
          <ac:spMkLst>
            <pc:docMk/>
            <pc:sldMk cId="2503314201" sldId="296"/>
            <ac:spMk id="5" creationId="{9FC041E9-BE33-4134-919B-8CC893841E2D}"/>
          </ac:spMkLst>
        </pc:spChg>
      </pc:sldChg>
      <pc:sldChg chg="modSp">
        <pc:chgData name="Diego San Miguel Cornejo (DGA)" userId="S::diego.sanmiguel@moptt.gov.cl::0fe84b29-f0f3-45d8-90e9-19084335bd0d" providerId="AD" clId="Web-{1FFD44E9-81A0-3216-D54E-184E7BB707C9}" dt="2026-08-04T14:22:44.831" v="56" actId="20577"/>
        <pc:sldMkLst>
          <pc:docMk/>
          <pc:sldMk cId="4245739474" sldId="297"/>
        </pc:sldMkLst>
        <pc:spChg chg="mod">
          <ac:chgData name="Diego San Miguel Cornejo (DGA)" userId="S::diego.sanmiguel@moptt.gov.cl::0fe84b29-f0f3-45d8-90e9-19084335bd0d" providerId="AD" clId="Web-{1FFD44E9-81A0-3216-D54E-184E7BB707C9}" dt="2026-08-04T14:22:44.831" v="56" actId="20577"/>
          <ac:spMkLst>
            <pc:docMk/>
            <pc:sldMk cId="4245739474" sldId="297"/>
            <ac:spMk id="9" creationId="{828144C3-4661-4C89-81B5-51680F7196A4}"/>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8A2D1BE-22D3-41C7-B0A1-AA0246636623}"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s-CL"/>
        </a:p>
      </dgm:t>
    </dgm:pt>
    <dgm:pt modelId="{7F506F80-0657-4889-9F34-55471189095C}">
      <dgm:prSet phldrT="[Texto]"/>
      <dgm:spPr/>
      <dgm:t>
        <a:bodyPr/>
        <a:lstStyle/>
        <a:p>
          <a:r>
            <a:rPr lang="es-MX" dirty="0"/>
            <a:t>Jefatura DCPRH</a:t>
          </a:r>
        </a:p>
        <a:p>
          <a:r>
            <a:rPr lang="es-MX" dirty="0"/>
            <a:t>Diego San Miguel Cornejo</a:t>
          </a:r>
          <a:endParaRPr lang="es-CL" dirty="0"/>
        </a:p>
      </dgm:t>
    </dgm:pt>
    <dgm:pt modelId="{126AFCFD-570D-49FC-826A-E2AAEF41A38E}" type="parTrans" cxnId="{4DD69CF7-A166-4187-B4C0-E9646BC6B423}">
      <dgm:prSet/>
      <dgm:spPr/>
      <dgm:t>
        <a:bodyPr/>
        <a:lstStyle/>
        <a:p>
          <a:endParaRPr lang="es-CL"/>
        </a:p>
      </dgm:t>
    </dgm:pt>
    <dgm:pt modelId="{7BD28648-D761-4A29-96F6-B2FCFB86DFAB}" type="sibTrans" cxnId="{4DD69CF7-A166-4187-B4C0-E9646BC6B423}">
      <dgm:prSet/>
      <dgm:spPr/>
      <dgm:t>
        <a:bodyPr/>
        <a:lstStyle/>
        <a:p>
          <a:endParaRPr lang="es-CL"/>
        </a:p>
      </dgm:t>
    </dgm:pt>
    <dgm:pt modelId="{24B31533-5C73-462A-A673-CA4867708EAE}">
      <dgm:prSet phldrT="[Texto]"/>
      <dgm:spPr/>
      <dgm:t>
        <a:bodyPr/>
        <a:lstStyle/>
        <a:p>
          <a:r>
            <a:rPr lang="es-MX" dirty="0"/>
            <a:t>Área de</a:t>
          </a:r>
        </a:p>
        <a:p>
          <a:r>
            <a:rPr lang="es-MX" dirty="0"/>
            <a:t>Desarrollo</a:t>
          </a:r>
          <a:endParaRPr lang="es-CL" dirty="0"/>
        </a:p>
      </dgm:t>
    </dgm:pt>
    <dgm:pt modelId="{A1B98820-F87C-475E-890F-08F5CDB88B65}" type="parTrans" cxnId="{DB145CD8-4346-4C59-86FF-A7238DC3C01B}">
      <dgm:prSet/>
      <dgm:spPr/>
      <dgm:t>
        <a:bodyPr/>
        <a:lstStyle/>
        <a:p>
          <a:endParaRPr lang="es-CL"/>
        </a:p>
      </dgm:t>
    </dgm:pt>
    <dgm:pt modelId="{F64CDBE0-4E0F-4FF9-85AD-0869A699C25D}" type="sibTrans" cxnId="{DB145CD8-4346-4C59-86FF-A7238DC3C01B}">
      <dgm:prSet/>
      <dgm:spPr/>
      <dgm:t>
        <a:bodyPr/>
        <a:lstStyle/>
        <a:p>
          <a:endParaRPr lang="es-CL"/>
        </a:p>
      </dgm:t>
    </dgm:pt>
    <dgm:pt modelId="{6842672D-3CFE-40BB-9605-1D9D685E6A1E}">
      <dgm:prSet phldrT="[Texto]"/>
      <dgm:spPr>
        <a:solidFill>
          <a:schemeClr val="accent1">
            <a:lumMod val="50000"/>
          </a:schemeClr>
        </a:solidFill>
        <a:ln w="12700" cap="flat" cmpd="sng" algn="ctr">
          <a:solidFill>
            <a:prstClr val="white">
              <a:hueOff val="0"/>
              <a:satOff val="0"/>
              <a:lumOff val="0"/>
              <a:alphaOff val="0"/>
            </a:prstClr>
          </a:solidFill>
          <a:prstDash val="solid"/>
          <a:miter lim="800000"/>
        </a:ln>
        <a:effectLst/>
      </dgm:spPr>
      <dgm:t>
        <a:bodyPr spcFirstLastPara="0" vert="horz" wrap="square" lIns="12700" tIns="12700" rIns="12700" bIns="12700" numCol="1" spcCol="1270" anchor="ctr" anchorCtr="0"/>
        <a:lstStyle/>
        <a:p>
          <a:r>
            <a:rPr lang="es-MX" dirty="0"/>
            <a:t>Área de Evaluación y Fiscalización Ambiental</a:t>
          </a:r>
          <a:endParaRPr lang="es-CL" dirty="0"/>
        </a:p>
      </dgm:t>
    </dgm:pt>
    <dgm:pt modelId="{E63E8738-AE13-4A52-A729-A80849D6C5D2}" type="parTrans" cxnId="{21C1A942-1044-4413-B284-DB3D77B5409C}">
      <dgm:prSet/>
      <dgm:spPr/>
      <dgm:t>
        <a:bodyPr/>
        <a:lstStyle/>
        <a:p>
          <a:endParaRPr lang="es-CL"/>
        </a:p>
      </dgm:t>
    </dgm:pt>
    <dgm:pt modelId="{79B24F4F-168F-4A56-B300-241BA1818B38}" type="sibTrans" cxnId="{21C1A942-1044-4413-B284-DB3D77B5409C}">
      <dgm:prSet/>
      <dgm:spPr/>
      <dgm:t>
        <a:bodyPr/>
        <a:lstStyle/>
        <a:p>
          <a:endParaRPr lang="es-CL"/>
        </a:p>
      </dgm:t>
    </dgm:pt>
    <dgm:pt modelId="{BD387A1F-E955-490F-95ED-B56C98248733}">
      <dgm:prSet phldrT="[Texto]"/>
      <dgm:spPr/>
      <dgm:t>
        <a:bodyPr/>
        <a:lstStyle/>
        <a:p>
          <a:r>
            <a:rPr lang="es-MX" dirty="0"/>
            <a:t>Laboratorio</a:t>
          </a:r>
        </a:p>
        <a:p>
          <a:r>
            <a:rPr lang="es-MX" dirty="0"/>
            <a:t> Ambiental</a:t>
          </a:r>
          <a:endParaRPr lang="es-CL" dirty="0"/>
        </a:p>
      </dgm:t>
    </dgm:pt>
    <dgm:pt modelId="{C278359B-2A7A-43BC-8252-8D9975667747}" type="parTrans" cxnId="{6AA3AA0D-A002-416B-9808-B3E4FDD3426A}">
      <dgm:prSet/>
      <dgm:spPr/>
      <dgm:t>
        <a:bodyPr/>
        <a:lstStyle/>
        <a:p>
          <a:endParaRPr lang="es-CL"/>
        </a:p>
      </dgm:t>
    </dgm:pt>
    <dgm:pt modelId="{10DD392B-7669-42C5-BB4E-89315390ECA4}" type="sibTrans" cxnId="{6AA3AA0D-A002-416B-9808-B3E4FDD3426A}">
      <dgm:prSet/>
      <dgm:spPr/>
      <dgm:t>
        <a:bodyPr/>
        <a:lstStyle/>
        <a:p>
          <a:endParaRPr lang="es-CL"/>
        </a:p>
      </dgm:t>
    </dgm:pt>
    <dgm:pt modelId="{119FFD1F-B64B-4502-AA15-60640C9E6B10}" type="pres">
      <dgm:prSet presAssocID="{38A2D1BE-22D3-41C7-B0A1-AA0246636623}" presName="hierChild1" presStyleCnt="0">
        <dgm:presLayoutVars>
          <dgm:orgChart val="1"/>
          <dgm:chPref val="1"/>
          <dgm:dir/>
          <dgm:animOne val="branch"/>
          <dgm:animLvl val="lvl"/>
          <dgm:resizeHandles/>
        </dgm:presLayoutVars>
      </dgm:prSet>
      <dgm:spPr/>
    </dgm:pt>
    <dgm:pt modelId="{829639A3-05E8-473E-8B67-BE31A96A236C}" type="pres">
      <dgm:prSet presAssocID="{7F506F80-0657-4889-9F34-55471189095C}" presName="hierRoot1" presStyleCnt="0">
        <dgm:presLayoutVars>
          <dgm:hierBranch val="init"/>
        </dgm:presLayoutVars>
      </dgm:prSet>
      <dgm:spPr/>
    </dgm:pt>
    <dgm:pt modelId="{6295FA66-5655-4568-B48F-AB8E902EC88F}" type="pres">
      <dgm:prSet presAssocID="{7F506F80-0657-4889-9F34-55471189095C}" presName="rootComposite1" presStyleCnt="0"/>
      <dgm:spPr/>
    </dgm:pt>
    <dgm:pt modelId="{2060174C-48E3-4E35-BBDB-9143527D14FE}" type="pres">
      <dgm:prSet presAssocID="{7F506F80-0657-4889-9F34-55471189095C}" presName="rootText1" presStyleLbl="node0" presStyleIdx="0" presStyleCnt="1" custScaleX="165856">
        <dgm:presLayoutVars>
          <dgm:chPref val="3"/>
        </dgm:presLayoutVars>
      </dgm:prSet>
      <dgm:spPr/>
    </dgm:pt>
    <dgm:pt modelId="{F29B4A4F-AF58-4465-8AAA-DFB6F7A83302}" type="pres">
      <dgm:prSet presAssocID="{7F506F80-0657-4889-9F34-55471189095C}" presName="rootConnector1" presStyleLbl="node1" presStyleIdx="0" presStyleCnt="0"/>
      <dgm:spPr/>
    </dgm:pt>
    <dgm:pt modelId="{D1624D3A-888A-480D-A0CA-11B1280DC436}" type="pres">
      <dgm:prSet presAssocID="{7F506F80-0657-4889-9F34-55471189095C}" presName="hierChild2" presStyleCnt="0"/>
      <dgm:spPr/>
    </dgm:pt>
    <dgm:pt modelId="{F9A36DDA-4843-4A52-9F0F-862989D2183C}" type="pres">
      <dgm:prSet presAssocID="{A1B98820-F87C-475E-890F-08F5CDB88B65}" presName="Name37" presStyleLbl="parChTrans1D2" presStyleIdx="0" presStyleCnt="3"/>
      <dgm:spPr/>
    </dgm:pt>
    <dgm:pt modelId="{A03F51D8-D372-4E16-A6F7-0476C101871A}" type="pres">
      <dgm:prSet presAssocID="{24B31533-5C73-462A-A673-CA4867708EAE}" presName="hierRoot2" presStyleCnt="0">
        <dgm:presLayoutVars>
          <dgm:hierBranch val="init"/>
        </dgm:presLayoutVars>
      </dgm:prSet>
      <dgm:spPr/>
    </dgm:pt>
    <dgm:pt modelId="{A8C6E246-E5DB-4A6A-A232-B91E701E9394}" type="pres">
      <dgm:prSet presAssocID="{24B31533-5C73-462A-A673-CA4867708EAE}" presName="rootComposite" presStyleCnt="0"/>
      <dgm:spPr/>
    </dgm:pt>
    <dgm:pt modelId="{D75E81CA-51AF-49E2-A393-DE1D802B6F85}" type="pres">
      <dgm:prSet presAssocID="{24B31533-5C73-462A-A673-CA4867708EAE}" presName="rootText" presStyleLbl="node2" presStyleIdx="0" presStyleCnt="3" custScaleX="115334">
        <dgm:presLayoutVars>
          <dgm:chPref val="3"/>
        </dgm:presLayoutVars>
      </dgm:prSet>
      <dgm:spPr/>
    </dgm:pt>
    <dgm:pt modelId="{0E5DF8F2-43E2-4A2C-83B2-A1B5544C14C6}" type="pres">
      <dgm:prSet presAssocID="{24B31533-5C73-462A-A673-CA4867708EAE}" presName="rootConnector" presStyleLbl="node2" presStyleIdx="0" presStyleCnt="3"/>
      <dgm:spPr/>
    </dgm:pt>
    <dgm:pt modelId="{13B20319-56EF-4068-BCDF-4890C45FBE8E}" type="pres">
      <dgm:prSet presAssocID="{24B31533-5C73-462A-A673-CA4867708EAE}" presName="hierChild4" presStyleCnt="0"/>
      <dgm:spPr/>
    </dgm:pt>
    <dgm:pt modelId="{B057EFEA-91BA-4C95-B2D6-B890FAD673D0}" type="pres">
      <dgm:prSet presAssocID="{24B31533-5C73-462A-A673-CA4867708EAE}" presName="hierChild5" presStyleCnt="0"/>
      <dgm:spPr/>
    </dgm:pt>
    <dgm:pt modelId="{4D36134F-B176-439B-B4B9-9C58CCCAE483}" type="pres">
      <dgm:prSet presAssocID="{E63E8738-AE13-4A52-A729-A80849D6C5D2}" presName="Name37" presStyleLbl="parChTrans1D2" presStyleIdx="1" presStyleCnt="3"/>
      <dgm:spPr/>
    </dgm:pt>
    <dgm:pt modelId="{5B2CEE4A-DD8A-49F5-A147-51C6AD64D113}" type="pres">
      <dgm:prSet presAssocID="{6842672D-3CFE-40BB-9605-1D9D685E6A1E}" presName="hierRoot2" presStyleCnt="0">
        <dgm:presLayoutVars>
          <dgm:hierBranch val="init"/>
        </dgm:presLayoutVars>
      </dgm:prSet>
      <dgm:spPr/>
    </dgm:pt>
    <dgm:pt modelId="{1BF79952-DD4E-4FD2-832B-624CEA899383}" type="pres">
      <dgm:prSet presAssocID="{6842672D-3CFE-40BB-9605-1D9D685E6A1E}" presName="rootComposite" presStyleCnt="0"/>
      <dgm:spPr/>
    </dgm:pt>
    <dgm:pt modelId="{0D9B7BB8-7CB1-48D5-944E-DB6162652F6B}" type="pres">
      <dgm:prSet presAssocID="{6842672D-3CFE-40BB-9605-1D9D685E6A1E}" presName="rootText" presStyleLbl="node2" presStyleIdx="1" presStyleCnt="3" custScaleX="115334">
        <dgm:presLayoutVars>
          <dgm:chPref val="3"/>
        </dgm:presLayoutVars>
      </dgm:prSet>
      <dgm:spPr>
        <a:xfrm>
          <a:off x="2669955" y="2541154"/>
          <a:ext cx="2063894" cy="894746"/>
        </a:xfrm>
        <a:prstGeom prst="rect">
          <a:avLst/>
        </a:prstGeom>
      </dgm:spPr>
    </dgm:pt>
    <dgm:pt modelId="{111C6A61-E3F9-49C5-9736-CB43B5E74CFB}" type="pres">
      <dgm:prSet presAssocID="{6842672D-3CFE-40BB-9605-1D9D685E6A1E}" presName="rootConnector" presStyleLbl="node2" presStyleIdx="1" presStyleCnt="3"/>
      <dgm:spPr/>
    </dgm:pt>
    <dgm:pt modelId="{D544A2AB-CE7B-4355-9DCF-3801BB6D459A}" type="pres">
      <dgm:prSet presAssocID="{6842672D-3CFE-40BB-9605-1D9D685E6A1E}" presName="hierChild4" presStyleCnt="0"/>
      <dgm:spPr/>
    </dgm:pt>
    <dgm:pt modelId="{5A91BAD9-6D12-47C9-BB37-63C0DC2F74E9}" type="pres">
      <dgm:prSet presAssocID="{6842672D-3CFE-40BB-9605-1D9D685E6A1E}" presName="hierChild5" presStyleCnt="0"/>
      <dgm:spPr/>
    </dgm:pt>
    <dgm:pt modelId="{0C15FE51-E3A0-424A-9B05-1A2984DDCFD9}" type="pres">
      <dgm:prSet presAssocID="{C278359B-2A7A-43BC-8252-8D9975667747}" presName="Name37" presStyleLbl="parChTrans1D2" presStyleIdx="2" presStyleCnt="3"/>
      <dgm:spPr/>
    </dgm:pt>
    <dgm:pt modelId="{1CA83FE1-3BE9-4DF6-BE46-0AFED4A147F2}" type="pres">
      <dgm:prSet presAssocID="{BD387A1F-E955-490F-95ED-B56C98248733}" presName="hierRoot2" presStyleCnt="0">
        <dgm:presLayoutVars>
          <dgm:hierBranch val="init"/>
        </dgm:presLayoutVars>
      </dgm:prSet>
      <dgm:spPr/>
    </dgm:pt>
    <dgm:pt modelId="{3D22D9D4-0BB0-420A-91C8-9B835C5ACD4A}" type="pres">
      <dgm:prSet presAssocID="{BD387A1F-E955-490F-95ED-B56C98248733}" presName="rootComposite" presStyleCnt="0"/>
      <dgm:spPr/>
    </dgm:pt>
    <dgm:pt modelId="{944D5FFC-2C2B-4608-9B46-F96AF7AB9093}" type="pres">
      <dgm:prSet presAssocID="{BD387A1F-E955-490F-95ED-B56C98248733}" presName="rootText" presStyleLbl="node2" presStyleIdx="2" presStyleCnt="3" custScaleX="115334">
        <dgm:presLayoutVars>
          <dgm:chPref val="3"/>
        </dgm:presLayoutVars>
      </dgm:prSet>
      <dgm:spPr/>
    </dgm:pt>
    <dgm:pt modelId="{D9B66B17-7094-4F61-8140-FF8317AF8085}" type="pres">
      <dgm:prSet presAssocID="{BD387A1F-E955-490F-95ED-B56C98248733}" presName="rootConnector" presStyleLbl="node2" presStyleIdx="2" presStyleCnt="3"/>
      <dgm:spPr/>
    </dgm:pt>
    <dgm:pt modelId="{84B363DB-08AB-4A22-925B-3BC57B2B0623}" type="pres">
      <dgm:prSet presAssocID="{BD387A1F-E955-490F-95ED-B56C98248733}" presName="hierChild4" presStyleCnt="0"/>
      <dgm:spPr/>
    </dgm:pt>
    <dgm:pt modelId="{E5FFE5F2-39EC-46A3-894B-0ACA4DC76E9E}" type="pres">
      <dgm:prSet presAssocID="{BD387A1F-E955-490F-95ED-B56C98248733}" presName="hierChild5" presStyleCnt="0"/>
      <dgm:spPr/>
    </dgm:pt>
    <dgm:pt modelId="{EF424E5D-6C35-4087-9191-2A14CE2F8352}" type="pres">
      <dgm:prSet presAssocID="{7F506F80-0657-4889-9F34-55471189095C}" presName="hierChild3" presStyleCnt="0"/>
      <dgm:spPr/>
    </dgm:pt>
  </dgm:ptLst>
  <dgm:cxnLst>
    <dgm:cxn modelId="{AF42950A-EDD0-44A8-82C9-A40386807787}" type="presOf" srcId="{BD387A1F-E955-490F-95ED-B56C98248733}" destId="{944D5FFC-2C2B-4608-9B46-F96AF7AB9093}" srcOrd="0" destOrd="0" presId="urn:microsoft.com/office/officeart/2005/8/layout/orgChart1"/>
    <dgm:cxn modelId="{6AA3AA0D-A002-416B-9808-B3E4FDD3426A}" srcId="{7F506F80-0657-4889-9F34-55471189095C}" destId="{BD387A1F-E955-490F-95ED-B56C98248733}" srcOrd="2" destOrd="0" parTransId="{C278359B-2A7A-43BC-8252-8D9975667747}" sibTransId="{10DD392B-7669-42C5-BB4E-89315390ECA4}"/>
    <dgm:cxn modelId="{BACEEC34-E90A-47C7-85D4-88EC302296A5}" type="presOf" srcId="{A1B98820-F87C-475E-890F-08F5CDB88B65}" destId="{F9A36DDA-4843-4A52-9F0F-862989D2183C}" srcOrd="0" destOrd="0" presId="urn:microsoft.com/office/officeart/2005/8/layout/orgChart1"/>
    <dgm:cxn modelId="{D0D47935-A580-4625-9D4F-1311BB451590}" type="presOf" srcId="{E63E8738-AE13-4A52-A729-A80849D6C5D2}" destId="{4D36134F-B176-439B-B4B9-9C58CCCAE483}" srcOrd="0" destOrd="0" presId="urn:microsoft.com/office/officeart/2005/8/layout/orgChart1"/>
    <dgm:cxn modelId="{21C1A942-1044-4413-B284-DB3D77B5409C}" srcId="{7F506F80-0657-4889-9F34-55471189095C}" destId="{6842672D-3CFE-40BB-9605-1D9D685E6A1E}" srcOrd="1" destOrd="0" parTransId="{E63E8738-AE13-4A52-A729-A80849D6C5D2}" sibTransId="{79B24F4F-168F-4A56-B300-241BA1818B38}"/>
    <dgm:cxn modelId="{279B9463-8D1C-474E-8CBD-B0EB7858CCEE}" type="presOf" srcId="{C278359B-2A7A-43BC-8252-8D9975667747}" destId="{0C15FE51-E3A0-424A-9B05-1A2984DDCFD9}" srcOrd="0" destOrd="0" presId="urn:microsoft.com/office/officeart/2005/8/layout/orgChart1"/>
    <dgm:cxn modelId="{5A2EB364-0B5E-4FD4-9CA8-3226352FFC67}" type="presOf" srcId="{6842672D-3CFE-40BB-9605-1D9D685E6A1E}" destId="{111C6A61-E3F9-49C5-9736-CB43B5E74CFB}" srcOrd="1" destOrd="0" presId="urn:microsoft.com/office/officeart/2005/8/layout/orgChart1"/>
    <dgm:cxn modelId="{BB4FBB7E-36AF-4980-8A72-E3ACF615812A}" type="presOf" srcId="{38A2D1BE-22D3-41C7-B0A1-AA0246636623}" destId="{119FFD1F-B64B-4502-AA15-60640C9E6B10}" srcOrd="0" destOrd="0" presId="urn:microsoft.com/office/officeart/2005/8/layout/orgChart1"/>
    <dgm:cxn modelId="{F034869C-A4D9-429D-9376-5CAC33AA7660}" type="presOf" srcId="{7F506F80-0657-4889-9F34-55471189095C}" destId="{2060174C-48E3-4E35-BBDB-9143527D14FE}" srcOrd="0" destOrd="0" presId="urn:microsoft.com/office/officeart/2005/8/layout/orgChart1"/>
    <dgm:cxn modelId="{F725A6A5-6FD5-47CE-A546-19AF2CD37399}" type="presOf" srcId="{7F506F80-0657-4889-9F34-55471189095C}" destId="{F29B4A4F-AF58-4465-8AAA-DFB6F7A83302}" srcOrd="1" destOrd="0" presId="urn:microsoft.com/office/officeart/2005/8/layout/orgChart1"/>
    <dgm:cxn modelId="{EFE0CCA9-1F6D-4E7C-B5F5-88A0EC81DF8E}" type="presOf" srcId="{24B31533-5C73-462A-A673-CA4867708EAE}" destId="{0E5DF8F2-43E2-4A2C-83B2-A1B5544C14C6}" srcOrd="1" destOrd="0" presId="urn:microsoft.com/office/officeart/2005/8/layout/orgChart1"/>
    <dgm:cxn modelId="{0B227ABF-6E4F-4747-9E08-A5013C4C5A66}" type="presOf" srcId="{6842672D-3CFE-40BB-9605-1D9D685E6A1E}" destId="{0D9B7BB8-7CB1-48D5-944E-DB6162652F6B}" srcOrd="0" destOrd="0" presId="urn:microsoft.com/office/officeart/2005/8/layout/orgChart1"/>
    <dgm:cxn modelId="{DB145CD8-4346-4C59-86FF-A7238DC3C01B}" srcId="{7F506F80-0657-4889-9F34-55471189095C}" destId="{24B31533-5C73-462A-A673-CA4867708EAE}" srcOrd="0" destOrd="0" parTransId="{A1B98820-F87C-475E-890F-08F5CDB88B65}" sibTransId="{F64CDBE0-4E0F-4FF9-85AD-0869A699C25D}"/>
    <dgm:cxn modelId="{FB31B7E1-97F8-4627-933B-319171D82C89}" type="presOf" srcId="{24B31533-5C73-462A-A673-CA4867708EAE}" destId="{D75E81CA-51AF-49E2-A393-DE1D802B6F85}" srcOrd="0" destOrd="0" presId="urn:microsoft.com/office/officeart/2005/8/layout/orgChart1"/>
    <dgm:cxn modelId="{D23D8FE7-F859-48C9-9CA5-2ECEA8E13BEF}" type="presOf" srcId="{BD387A1F-E955-490F-95ED-B56C98248733}" destId="{D9B66B17-7094-4F61-8140-FF8317AF8085}" srcOrd="1" destOrd="0" presId="urn:microsoft.com/office/officeart/2005/8/layout/orgChart1"/>
    <dgm:cxn modelId="{4DD69CF7-A166-4187-B4C0-E9646BC6B423}" srcId="{38A2D1BE-22D3-41C7-B0A1-AA0246636623}" destId="{7F506F80-0657-4889-9F34-55471189095C}" srcOrd="0" destOrd="0" parTransId="{126AFCFD-570D-49FC-826A-E2AAEF41A38E}" sibTransId="{7BD28648-D761-4A29-96F6-B2FCFB86DFAB}"/>
    <dgm:cxn modelId="{86A92CEF-3F6C-43FC-AEB5-43004FA66895}" type="presParOf" srcId="{119FFD1F-B64B-4502-AA15-60640C9E6B10}" destId="{829639A3-05E8-473E-8B67-BE31A96A236C}" srcOrd="0" destOrd="0" presId="urn:microsoft.com/office/officeart/2005/8/layout/orgChart1"/>
    <dgm:cxn modelId="{755D0E0D-830C-4A59-BD3A-84188417315A}" type="presParOf" srcId="{829639A3-05E8-473E-8B67-BE31A96A236C}" destId="{6295FA66-5655-4568-B48F-AB8E902EC88F}" srcOrd="0" destOrd="0" presId="urn:microsoft.com/office/officeart/2005/8/layout/orgChart1"/>
    <dgm:cxn modelId="{DB9B9E53-33C8-42AD-B991-59CC38D3CD1D}" type="presParOf" srcId="{6295FA66-5655-4568-B48F-AB8E902EC88F}" destId="{2060174C-48E3-4E35-BBDB-9143527D14FE}" srcOrd="0" destOrd="0" presId="urn:microsoft.com/office/officeart/2005/8/layout/orgChart1"/>
    <dgm:cxn modelId="{BB8A1BF2-C9BD-4373-AC8D-94F6F16FDB15}" type="presParOf" srcId="{6295FA66-5655-4568-B48F-AB8E902EC88F}" destId="{F29B4A4F-AF58-4465-8AAA-DFB6F7A83302}" srcOrd="1" destOrd="0" presId="urn:microsoft.com/office/officeart/2005/8/layout/orgChart1"/>
    <dgm:cxn modelId="{4027EF84-2A13-43C3-9F30-959FC9012B40}" type="presParOf" srcId="{829639A3-05E8-473E-8B67-BE31A96A236C}" destId="{D1624D3A-888A-480D-A0CA-11B1280DC436}" srcOrd="1" destOrd="0" presId="urn:microsoft.com/office/officeart/2005/8/layout/orgChart1"/>
    <dgm:cxn modelId="{23B52175-5222-49E9-9FE2-DF88E31F7CCB}" type="presParOf" srcId="{D1624D3A-888A-480D-A0CA-11B1280DC436}" destId="{F9A36DDA-4843-4A52-9F0F-862989D2183C}" srcOrd="0" destOrd="0" presId="urn:microsoft.com/office/officeart/2005/8/layout/orgChart1"/>
    <dgm:cxn modelId="{F800B234-DB27-414C-849F-99A27FFE23BE}" type="presParOf" srcId="{D1624D3A-888A-480D-A0CA-11B1280DC436}" destId="{A03F51D8-D372-4E16-A6F7-0476C101871A}" srcOrd="1" destOrd="0" presId="urn:microsoft.com/office/officeart/2005/8/layout/orgChart1"/>
    <dgm:cxn modelId="{01B91AEA-74CD-4B98-AB4B-2C5F6D870962}" type="presParOf" srcId="{A03F51D8-D372-4E16-A6F7-0476C101871A}" destId="{A8C6E246-E5DB-4A6A-A232-B91E701E9394}" srcOrd="0" destOrd="0" presId="urn:microsoft.com/office/officeart/2005/8/layout/orgChart1"/>
    <dgm:cxn modelId="{65EBE735-178F-4A62-B064-93E2FD2E891F}" type="presParOf" srcId="{A8C6E246-E5DB-4A6A-A232-B91E701E9394}" destId="{D75E81CA-51AF-49E2-A393-DE1D802B6F85}" srcOrd="0" destOrd="0" presId="urn:microsoft.com/office/officeart/2005/8/layout/orgChart1"/>
    <dgm:cxn modelId="{CAC1CFDB-0EA9-41AC-81C2-1FE8CB21A3BA}" type="presParOf" srcId="{A8C6E246-E5DB-4A6A-A232-B91E701E9394}" destId="{0E5DF8F2-43E2-4A2C-83B2-A1B5544C14C6}" srcOrd="1" destOrd="0" presId="urn:microsoft.com/office/officeart/2005/8/layout/orgChart1"/>
    <dgm:cxn modelId="{AEAB0F9E-76C6-473A-87F3-00E84F67AFFA}" type="presParOf" srcId="{A03F51D8-D372-4E16-A6F7-0476C101871A}" destId="{13B20319-56EF-4068-BCDF-4890C45FBE8E}" srcOrd="1" destOrd="0" presId="urn:microsoft.com/office/officeart/2005/8/layout/orgChart1"/>
    <dgm:cxn modelId="{E93209DD-078A-4D36-A259-2B5A22A71CFF}" type="presParOf" srcId="{A03F51D8-D372-4E16-A6F7-0476C101871A}" destId="{B057EFEA-91BA-4C95-B2D6-B890FAD673D0}" srcOrd="2" destOrd="0" presId="urn:microsoft.com/office/officeart/2005/8/layout/orgChart1"/>
    <dgm:cxn modelId="{E616C3D0-9691-4408-AA3F-FBF6C4B328FB}" type="presParOf" srcId="{D1624D3A-888A-480D-A0CA-11B1280DC436}" destId="{4D36134F-B176-439B-B4B9-9C58CCCAE483}" srcOrd="2" destOrd="0" presId="urn:microsoft.com/office/officeart/2005/8/layout/orgChart1"/>
    <dgm:cxn modelId="{65A8FE3F-710B-4236-B547-BF5C8AB6435E}" type="presParOf" srcId="{D1624D3A-888A-480D-A0CA-11B1280DC436}" destId="{5B2CEE4A-DD8A-49F5-A147-51C6AD64D113}" srcOrd="3" destOrd="0" presId="urn:microsoft.com/office/officeart/2005/8/layout/orgChart1"/>
    <dgm:cxn modelId="{F65553C0-0AF1-4394-A570-80A5C4D6D78B}" type="presParOf" srcId="{5B2CEE4A-DD8A-49F5-A147-51C6AD64D113}" destId="{1BF79952-DD4E-4FD2-832B-624CEA899383}" srcOrd="0" destOrd="0" presId="urn:microsoft.com/office/officeart/2005/8/layout/orgChart1"/>
    <dgm:cxn modelId="{43BF9F53-BDAC-45EE-B931-354B29C94E48}" type="presParOf" srcId="{1BF79952-DD4E-4FD2-832B-624CEA899383}" destId="{0D9B7BB8-7CB1-48D5-944E-DB6162652F6B}" srcOrd="0" destOrd="0" presId="urn:microsoft.com/office/officeart/2005/8/layout/orgChart1"/>
    <dgm:cxn modelId="{E736AB35-6BBE-4131-9F9E-1657A29D2397}" type="presParOf" srcId="{1BF79952-DD4E-4FD2-832B-624CEA899383}" destId="{111C6A61-E3F9-49C5-9736-CB43B5E74CFB}" srcOrd="1" destOrd="0" presId="urn:microsoft.com/office/officeart/2005/8/layout/orgChart1"/>
    <dgm:cxn modelId="{FE005F17-E460-4222-A6A0-851C81E70F4C}" type="presParOf" srcId="{5B2CEE4A-DD8A-49F5-A147-51C6AD64D113}" destId="{D544A2AB-CE7B-4355-9DCF-3801BB6D459A}" srcOrd="1" destOrd="0" presId="urn:microsoft.com/office/officeart/2005/8/layout/orgChart1"/>
    <dgm:cxn modelId="{06C779AE-9BF4-421B-B5FE-38A39E457DBF}" type="presParOf" srcId="{5B2CEE4A-DD8A-49F5-A147-51C6AD64D113}" destId="{5A91BAD9-6D12-47C9-BB37-63C0DC2F74E9}" srcOrd="2" destOrd="0" presId="urn:microsoft.com/office/officeart/2005/8/layout/orgChart1"/>
    <dgm:cxn modelId="{E496B99F-B466-488F-85E3-4E4FD0262DF4}" type="presParOf" srcId="{D1624D3A-888A-480D-A0CA-11B1280DC436}" destId="{0C15FE51-E3A0-424A-9B05-1A2984DDCFD9}" srcOrd="4" destOrd="0" presId="urn:microsoft.com/office/officeart/2005/8/layout/orgChart1"/>
    <dgm:cxn modelId="{70A3109A-7C26-414E-AB1F-2E482B8505EC}" type="presParOf" srcId="{D1624D3A-888A-480D-A0CA-11B1280DC436}" destId="{1CA83FE1-3BE9-4DF6-BE46-0AFED4A147F2}" srcOrd="5" destOrd="0" presId="urn:microsoft.com/office/officeart/2005/8/layout/orgChart1"/>
    <dgm:cxn modelId="{777012C0-F42F-4266-90D8-AE5C19E7F9F8}" type="presParOf" srcId="{1CA83FE1-3BE9-4DF6-BE46-0AFED4A147F2}" destId="{3D22D9D4-0BB0-420A-91C8-9B835C5ACD4A}" srcOrd="0" destOrd="0" presId="urn:microsoft.com/office/officeart/2005/8/layout/orgChart1"/>
    <dgm:cxn modelId="{5CC9BF07-DD90-4217-8B03-98D3AD3A88BC}" type="presParOf" srcId="{3D22D9D4-0BB0-420A-91C8-9B835C5ACD4A}" destId="{944D5FFC-2C2B-4608-9B46-F96AF7AB9093}" srcOrd="0" destOrd="0" presId="urn:microsoft.com/office/officeart/2005/8/layout/orgChart1"/>
    <dgm:cxn modelId="{7AF4BF0B-C964-4E95-9838-2D2800AD76D5}" type="presParOf" srcId="{3D22D9D4-0BB0-420A-91C8-9B835C5ACD4A}" destId="{D9B66B17-7094-4F61-8140-FF8317AF8085}" srcOrd="1" destOrd="0" presId="urn:microsoft.com/office/officeart/2005/8/layout/orgChart1"/>
    <dgm:cxn modelId="{3FB6646E-007A-4143-A299-C91A92330703}" type="presParOf" srcId="{1CA83FE1-3BE9-4DF6-BE46-0AFED4A147F2}" destId="{84B363DB-08AB-4A22-925B-3BC57B2B0623}" srcOrd="1" destOrd="0" presId="urn:microsoft.com/office/officeart/2005/8/layout/orgChart1"/>
    <dgm:cxn modelId="{08E280C6-2D12-4C21-9DD3-BF745ECD6656}" type="presParOf" srcId="{1CA83FE1-3BE9-4DF6-BE46-0AFED4A147F2}" destId="{E5FFE5F2-39EC-46A3-894B-0ACA4DC76E9E}" srcOrd="2" destOrd="0" presId="urn:microsoft.com/office/officeart/2005/8/layout/orgChart1"/>
    <dgm:cxn modelId="{8DF33E9B-68AD-44A3-B88B-8991EBEACDAA}" type="presParOf" srcId="{829639A3-05E8-473E-8B67-BE31A96A236C}" destId="{EF424E5D-6C35-4087-9191-2A14CE2F8352}" srcOrd="2" destOrd="0" presId="urn:microsoft.com/office/officeart/2005/8/layout/orgChar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8A2D1BE-22D3-41C7-B0A1-AA0246636623}"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s-CL"/>
        </a:p>
      </dgm:t>
    </dgm:pt>
    <dgm:pt modelId="{7F506F80-0657-4889-9F34-55471189095C}">
      <dgm:prSet phldrT="[Texto]"/>
      <dgm:spPr/>
      <dgm:t>
        <a:bodyPr/>
        <a:lstStyle/>
        <a:p>
          <a:r>
            <a:rPr lang="es-MX" dirty="0"/>
            <a:t>Jefatura</a:t>
          </a:r>
        </a:p>
        <a:p>
          <a:r>
            <a:rPr lang="es-MX" dirty="0"/>
            <a:t>Raúl Becerra</a:t>
          </a:r>
          <a:endParaRPr lang="es-CL" dirty="0"/>
        </a:p>
      </dgm:t>
    </dgm:pt>
    <dgm:pt modelId="{126AFCFD-570D-49FC-826A-E2AAEF41A38E}" type="parTrans" cxnId="{4DD69CF7-A166-4187-B4C0-E9646BC6B423}">
      <dgm:prSet/>
      <dgm:spPr/>
      <dgm:t>
        <a:bodyPr/>
        <a:lstStyle/>
        <a:p>
          <a:endParaRPr lang="es-CL"/>
        </a:p>
      </dgm:t>
    </dgm:pt>
    <dgm:pt modelId="{7BD28648-D761-4A29-96F6-B2FCFB86DFAB}" type="sibTrans" cxnId="{4DD69CF7-A166-4187-B4C0-E9646BC6B423}">
      <dgm:prSet/>
      <dgm:spPr/>
      <dgm:t>
        <a:bodyPr/>
        <a:lstStyle/>
        <a:p>
          <a:endParaRPr lang="es-CL"/>
        </a:p>
      </dgm:t>
    </dgm:pt>
    <dgm:pt modelId="{24B31533-5C73-462A-A673-CA4867708EAE}">
      <dgm:prSet phldrT="[Texto]"/>
      <dgm:spPr/>
      <dgm:t>
        <a:bodyPr/>
        <a:lstStyle/>
        <a:p>
          <a:r>
            <a:rPr lang="es-MX" dirty="0"/>
            <a:t>Guillermo Arce</a:t>
          </a:r>
          <a:endParaRPr lang="es-CL" dirty="0"/>
        </a:p>
      </dgm:t>
    </dgm:pt>
    <dgm:pt modelId="{A1B98820-F87C-475E-890F-08F5CDB88B65}" type="parTrans" cxnId="{DB145CD8-4346-4C59-86FF-A7238DC3C01B}">
      <dgm:prSet/>
      <dgm:spPr/>
      <dgm:t>
        <a:bodyPr/>
        <a:lstStyle/>
        <a:p>
          <a:endParaRPr lang="es-CL"/>
        </a:p>
      </dgm:t>
    </dgm:pt>
    <dgm:pt modelId="{F64CDBE0-4E0F-4FF9-85AD-0869A699C25D}" type="sibTrans" cxnId="{DB145CD8-4346-4C59-86FF-A7238DC3C01B}">
      <dgm:prSet/>
      <dgm:spPr/>
      <dgm:t>
        <a:bodyPr/>
        <a:lstStyle/>
        <a:p>
          <a:endParaRPr lang="es-CL"/>
        </a:p>
      </dgm:t>
    </dgm:pt>
    <dgm:pt modelId="{6842672D-3CFE-40BB-9605-1D9D685E6A1E}">
      <dgm:prSet phldrT="[Texto]" custT="1"/>
      <dgm:spPr>
        <a:solidFill>
          <a:srgbClr val="4285F4">
            <a:hueOff val="0"/>
            <a:satOff val="0"/>
            <a:lumOff val="0"/>
            <a:alphaOff val="0"/>
          </a:srgbClr>
        </a:solidFill>
        <a:ln w="25400" cap="flat" cmpd="sng" algn="ctr">
          <a:solidFill>
            <a:srgbClr val="FFFFFF">
              <a:hueOff val="0"/>
              <a:satOff val="0"/>
              <a:lumOff val="0"/>
              <a:alphaOff val="0"/>
            </a:srgbClr>
          </a:solidFill>
          <a:prstDash val="solid"/>
        </a:ln>
        <a:effectLst/>
      </dgm:spPr>
      <dgm:t>
        <a:bodyPr spcFirstLastPara="0" vert="horz" wrap="square" lIns="7620" tIns="7620" rIns="7620" bIns="7620" numCol="1" spcCol="1270" anchor="ctr" anchorCtr="0"/>
        <a:lstStyle/>
        <a:p>
          <a:pPr marL="0" lvl="0" indent="0" algn="ctr" defTabSz="533400">
            <a:lnSpc>
              <a:spcPct val="90000"/>
            </a:lnSpc>
            <a:spcBef>
              <a:spcPct val="0"/>
            </a:spcBef>
            <a:spcAft>
              <a:spcPct val="35000"/>
            </a:spcAft>
            <a:buNone/>
          </a:pPr>
          <a:r>
            <a:rPr lang="es-MX" sz="1200" kern="1200" dirty="0">
              <a:solidFill>
                <a:srgbClr val="FFFFFF"/>
              </a:solidFill>
              <a:latin typeface="Arial"/>
              <a:ea typeface="+mn-ea"/>
              <a:cs typeface="+mn-cs"/>
            </a:rPr>
            <a:t>Claudio Carrasco</a:t>
          </a:r>
          <a:endParaRPr lang="es-CL" sz="1200" kern="1200" dirty="0">
            <a:solidFill>
              <a:srgbClr val="FFFFFF"/>
            </a:solidFill>
            <a:latin typeface="Arial"/>
            <a:ea typeface="+mn-ea"/>
            <a:cs typeface="+mn-cs"/>
          </a:endParaRPr>
        </a:p>
      </dgm:t>
    </dgm:pt>
    <dgm:pt modelId="{E63E8738-AE13-4A52-A729-A80849D6C5D2}" type="parTrans" cxnId="{21C1A942-1044-4413-B284-DB3D77B5409C}">
      <dgm:prSet/>
      <dgm:spPr/>
      <dgm:t>
        <a:bodyPr/>
        <a:lstStyle/>
        <a:p>
          <a:endParaRPr lang="es-CL"/>
        </a:p>
      </dgm:t>
    </dgm:pt>
    <dgm:pt modelId="{79B24F4F-168F-4A56-B300-241BA1818B38}" type="sibTrans" cxnId="{21C1A942-1044-4413-B284-DB3D77B5409C}">
      <dgm:prSet/>
      <dgm:spPr/>
      <dgm:t>
        <a:bodyPr/>
        <a:lstStyle/>
        <a:p>
          <a:endParaRPr lang="es-CL"/>
        </a:p>
      </dgm:t>
    </dgm:pt>
    <dgm:pt modelId="{BD387A1F-E955-490F-95ED-B56C98248733}">
      <dgm:prSet phldrT="[Texto]"/>
      <dgm:spPr/>
      <dgm:t>
        <a:bodyPr/>
        <a:lstStyle/>
        <a:p>
          <a:r>
            <a:rPr lang="es-MX" dirty="0"/>
            <a:t>Jorge Huenante</a:t>
          </a:r>
          <a:endParaRPr lang="es-CL" dirty="0"/>
        </a:p>
      </dgm:t>
    </dgm:pt>
    <dgm:pt modelId="{C278359B-2A7A-43BC-8252-8D9975667747}" type="parTrans" cxnId="{6AA3AA0D-A002-416B-9808-B3E4FDD3426A}">
      <dgm:prSet/>
      <dgm:spPr/>
      <dgm:t>
        <a:bodyPr/>
        <a:lstStyle/>
        <a:p>
          <a:endParaRPr lang="es-CL"/>
        </a:p>
      </dgm:t>
    </dgm:pt>
    <dgm:pt modelId="{10DD392B-7669-42C5-BB4E-89315390ECA4}" type="sibTrans" cxnId="{6AA3AA0D-A002-416B-9808-B3E4FDD3426A}">
      <dgm:prSet/>
      <dgm:spPr/>
      <dgm:t>
        <a:bodyPr/>
        <a:lstStyle/>
        <a:p>
          <a:endParaRPr lang="es-CL"/>
        </a:p>
      </dgm:t>
    </dgm:pt>
    <dgm:pt modelId="{46BC1E6E-71F7-4004-98A7-8328F7D10288}">
      <dgm:prSet/>
      <dgm:spPr/>
      <dgm:t>
        <a:bodyPr/>
        <a:lstStyle/>
        <a:p>
          <a:r>
            <a:rPr lang="es-CL" dirty="0"/>
            <a:t>Pilar González</a:t>
          </a:r>
        </a:p>
      </dgm:t>
    </dgm:pt>
    <dgm:pt modelId="{8D4FE9F3-E994-4BD4-8AE5-B5373159D03E}" type="parTrans" cxnId="{AB2AB07F-4BBF-41E5-9C7D-5E18A2F1A751}">
      <dgm:prSet/>
      <dgm:spPr/>
      <dgm:t>
        <a:bodyPr/>
        <a:lstStyle/>
        <a:p>
          <a:endParaRPr lang="es-CL"/>
        </a:p>
      </dgm:t>
    </dgm:pt>
    <dgm:pt modelId="{62AFA70A-0943-486D-B269-E2FA7C776158}" type="sibTrans" cxnId="{AB2AB07F-4BBF-41E5-9C7D-5E18A2F1A751}">
      <dgm:prSet/>
      <dgm:spPr/>
      <dgm:t>
        <a:bodyPr/>
        <a:lstStyle/>
        <a:p>
          <a:endParaRPr lang="es-CL"/>
        </a:p>
      </dgm:t>
    </dgm:pt>
    <dgm:pt modelId="{344D1316-8300-4222-803A-51C53CA49E4F}">
      <dgm:prSet/>
      <dgm:spPr/>
      <dgm:t>
        <a:bodyPr/>
        <a:lstStyle/>
        <a:p>
          <a:r>
            <a:rPr lang="es-CL" dirty="0"/>
            <a:t>Francisca Aqueveque</a:t>
          </a:r>
        </a:p>
      </dgm:t>
    </dgm:pt>
    <dgm:pt modelId="{3F3323F5-61D9-44C1-AE75-D89750E1A80D}" type="parTrans" cxnId="{ED8B2EFD-9AC6-4FD0-9518-581F8CBDC796}">
      <dgm:prSet/>
      <dgm:spPr/>
      <dgm:t>
        <a:bodyPr/>
        <a:lstStyle/>
        <a:p>
          <a:endParaRPr lang="es-CL"/>
        </a:p>
      </dgm:t>
    </dgm:pt>
    <dgm:pt modelId="{DEB7857D-DD45-4181-835C-F7FDDE4A3FE2}" type="sibTrans" cxnId="{ED8B2EFD-9AC6-4FD0-9518-581F8CBDC796}">
      <dgm:prSet/>
      <dgm:spPr/>
      <dgm:t>
        <a:bodyPr/>
        <a:lstStyle/>
        <a:p>
          <a:endParaRPr lang="es-CL"/>
        </a:p>
      </dgm:t>
    </dgm:pt>
    <dgm:pt modelId="{119FFD1F-B64B-4502-AA15-60640C9E6B10}" type="pres">
      <dgm:prSet presAssocID="{38A2D1BE-22D3-41C7-B0A1-AA0246636623}" presName="hierChild1" presStyleCnt="0">
        <dgm:presLayoutVars>
          <dgm:orgChart val="1"/>
          <dgm:chPref val="1"/>
          <dgm:dir/>
          <dgm:animOne val="branch"/>
          <dgm:animLvl val="lvl"/>
          <dgm:resizeHandles/>
        </dgm:presLayoutVars>
      </dgm:prSet>
      <dgm:spPr/>
    </dgm:pt>
    <dgm:pt modelId="{829639A3-05E8-473E-8B67-BE31A96A236C}" type="pres">
      <dgm:prSet presAssocID="{7F506F80-0657-4889-9F34-55471189095C}" presName="hierRoot1" presStyleCnt="0">
        <dgm:presLayoutVars>
          <dgm:hierBranch val="init"/>
        </dgm:presLayoutVars>
      </dgm:prSet>
      <dgm:spPr/>
    </dgm:pt>
    <dgm:pt modelId="{6295FA66-5655-4568-B48F-AB8E902EC88F}" type="pres">
      <dgm:prSet presAssocID="{7F506F80-0657-4889-9F34-55471189095C}" presName="rootComposite1" presStyleCnt="0"/>
      <dgm:spPr/>
    </dgm:pt>
    <dgm:pt modelId="{2060174C-48E3-4E35-BBDB-9143527D14FE}" type="pres">
      <dgm:prSet presAssocID="{7F506F80-0657-4889-9F34-55471189095C}" presName="rootText1" presStyleLbl="node0" presStyleIdx="0" presStyleCnt="1" custScaleX="165856">
        <dgm:presLayoutVars>
          <dgm:chPref val="3"/>
        </dgm:presLayoutVars>
      </dgm:prSet>
      <dgm:spPr/>
    </dgm:pt>
    <dgm:pt modelId="{F29B4A4F-AF58-4465-8AAA-DFB6F7A83302}" type="pres">
      <dgm:prSet presAssocID="{7F506F80-0657-4889-9F34-55471189095C}" presName="rootConnector1" presStyleLbl="node1" presStyleIdx="0" presStyleCnt="0"/>
      <dgm:spPr/>
    </dgm:pt>
    <dgm:pt modelId="{D1624D3A-888A-480D-A0CA-11B1280DC436}" type="pres">
      <dgm:prSet presAssocID="{7F506F80-0657-4889-9F34-55471189095C}" presName="hierChild2" presStyleCnt="0"/>
      <dgm:spPr/>
    </dgm:pt>
    <dgm:pt modelId="{F9A36DDA-4843-4A52-9F0F-862989D2183C}" type="pres">
      <dgm:prSet presAssocID="{A1B98820-F87C-475E-890F-08F5CDB88B65}" presName="Name37" presStyleLbl="parChTrans1D2" presStyleIdx="0" presStyleCnt="5"/>
      <dgm:spPr/>
    </dgm:pt>
    <dgm:pt modelId="{A03F51D8-D372-4E16-A6F7-0476C101871A}" type="pres">
      <dgm:prSet presAssocID="{24B31533-5C73-462A-A673-CA4867708EAE}" presName="hierRoot2" presStyleCnt="0">
        <dgm:presLayoutVars>
          <dgm:hierBranch val="init"/>
        </dgm:presLayoutVars>
      </dgm:prSet>
      <dgm:spPr/>
    </dgm:pt>
    <dgm:pt modelId="{A8C6E246-E5DB-4A6A-A232-B91E701E9394}" type="pres">
      <dgm:prSet presAssocID="{24B31533-5C73-462A-A673-CA4867708EAE}" presName="rootComposite" presStyleCnt="0"/>
      <dgm:spPr/>
    </dgm:pt>
    <dgm:pt modelId="{D75E81CA-51AF-49E2-A393-DE1D802B6F85}" type="pres">
      <dgm:prSet presAssocID="{24B31533-5C73-462A-A673-CA4867708EAE}" presName="rootText" presStyleLbl="node2" presStyleIdx="0" presStyleCnt="5" custScaleX="115334">
        <dgm:presLayoutVars>
          <dgm:chPref val="3"/>
        </dgm:presLayoutVars>
      </dgm:prSet>
      <dgm:spPr/>
    </dgm:pt>
    <dgm:pt modelId="{0E5DF8F2-43E2-4A2C-83B2-A1B5544C14C6}" type="pres">
      <dgm:prSet presAssocID="{24B31533-5C73-462A-A673-CA4867708EAE}" presName="rootConnector" presStyleLbl="node2" presStyleIdx="0" presStyleCnt="5"/>
      <dgm:spPr/>
    </dgm:pt>
    <dgm:pt modelId="{13B20319-56EF-4068-BCDF-4890C45FBE8E}" type="pres">
      <dgm:prSet presAssocID="{24B31533-5C73-462A-A673-CA4867708EAE}" presName="hierChild4" presStyleCnt="0"/>
      <dgm:spPr/>
    </dgm:pt>
    <dgm:pt modelId="{B057EFEA-91BA-4C95-B2D6-B890FAD673D0}" type="pres">
      <dgm:prSet presAssocID="{24B31533-5C73-462A-A673-CA4867708EAE}" presName="hierChild5" presStyleCnt="0"/>
      <dgm:spPr/>
    </dgm:pt>
    <dgm:pt modelId="{F7B9ED7C-CA41-4630-B44F-782EAEDE43E6}" type="pres">
      <dgm:prSet presAssocID="{3F3323F5-61D9-44C1-AE75-D89750E1A80D}" presName="Name37" presStyleLbl="parChTrans1D2" presStyleIdx="1" presStyleCnt="5"/>
      <dgm:spPr/>
    </dgm:pt>
    <dgm:pt modelId="{4F8DAB87-7E1B-463B-982A-97DCA7BB70A2}" type="pres">
      <dgm:prSet presAssocID="{344D1316-8300-4222-803A-51C53CA49E4F}" presName="hierRoot2" presStyleCnt="0">
        <dgm:presLayoutVars>
          <dgm:hierBranch val="init"/>
        </dgm:presLayoutVars>
      </dgm:prSet>
      <dgm:spPr/>
    </dgm:pt>
    <dgm:pt modelId="{E3CB1379-1E1D-4D6F-B7D6-462FC9FE2346}" type="pres">
      <dgm:prSet presAssocID="{344D1316-8300-4222-803A-51C53CA49E4F}" presName="rootComposite" presStyleCnt="0"/>
      <dgm:spPr/>
    </dgm:pt>
    <dgm:pt modelId="{F28E349A-BF15-4CB3-8348-8FB2132EAC04}" type="pres">
      <dgm:prSet presAssocID="{344D1316-8300-4222-803A-51C53CA49E4F}" presName="rootText" presStyleLbl="node2" presStyleIdx="1" presStyleCnt="5" custScaleX="115451">
        <dgm:presLayoutVars>
          <dgm:chPref val="3"/>
        </dgm:presLayoutVars>
      </dgm:prSet>
      <dgm:spPr/>
    </dgm:pt>
    <dgm:pt modelId="{6651B9C7-1555-4B92-B1E5-4F3132B7AA34}" type="pres">
      <dgm:prSet presAssocID="{344D1316-8300-4222-803A-51C53CA49E4F}" presName="rootConnector" presStyleLbl="node2" presStyleIdx="1" presStyleCnt="5"/>
      <dgm:spPr/>
    </dgm:pt>
    <dgm:pt modelId="{FFDF75B6-D6D6-43FB-85FB-4E0D35B4AF0E}" type="pres">
      <dgm:prSet presAssocID="{344D1316-8300-4222-803A-51C53CA49E4F}" presName="hierChild4" presStyleCnt="0"/>
      <dgm:spPr/>
    </dgm:pt>
    <dgm:pt modelId="{369CF512-5D62-4DDA-B584-269A40B12963}" type="pres">
      <dgm:prSet presAssocID="{344D1316-8300-4222-803A-51C53CA49E4F}" presName="hierChild5" presStyleCnt="0"/>
      <dgm:spPr/>
    </dgm:pt>
    <dgm:pt modelId="{641710C5-5D5A-4F5F-877B-21B1FBA140AB}" type="pres">
      <dgm:prSet presAssocID="{8D4FE9F3-E994-4BD4-8AE5-B5373159D03E}" presName="Name37" presStyleLbl="parChTrans1D2" presStyleIdx="2" presStyleCnt="5"/>
      <dgm:spPr/>
    </dgm:pt>
    <dgm:pt modelId="{BCF10F41-0C33-4AF5-B256-36FBD1DCA5D2}" type="pres">
      <dgm:prSet presAssocID="{46BC1E6E-71F7-4004-98A7-8328F7D10288}" presName="hierRoot2" presStyleCnt="0">
        <dgm:presLayoutVars>
          <dgm:hierBranch val="init"/>
        </dgm:presLayoutVars>
      </dgm:prSet>
      <dgm:spPr/>
    </dgm:pt>
    <dgm:pt modelId="{DAD77E9B-4206-4CAC-A0E0-6EA3B205B93D}" type="pres">
      <dgm:prSet presAssocID="{46BC1E6E-71F7-4004-98A7-8328F7D10288}" presName="rootComposite" presStyleCnt="0"/>
      <dgm:spPr/>
    </dgm:pt>
    <dgm:pt modelId="{90BEA66E-D992-4FC5-8F99-F806E4310475}" type="pres">
      <dgm:prSet presAssocID="{46BC1E6E-71F7-4004-98A7-8328F7D10288}" presName="rootText" presStyleLbl="node2" presStyleIdx="2" presStyleCnt="5">
        <dgm:presLayoutVars>
          <dgm:chPref val="3"/>
        </dgm:presLayoutVars>
      </dgm:prSet>
      <dgm:spPr/>
    </dgm:pt>
    <dgm:pt modelId="{2F4C623C-4162-4206-9C03-527AF5B1AC84}" type="pres">
      <dgm:prSet presAssocID="{46BC1E6E-71F7-4004-98A7-8328F7D10288}" presName="rootConnector" presStyleLbl="node2" presStyleIdx="2" presStyleCnt="5"/>
      <dgm:spPr/>
    </dgm:pt>
    <dgm:pt modelId="{0762C168-9A0F-42BC-BD06-F6D83543D742}" type="pres">
      <dgm:prSet presAssocID="{46BC1E6E-71F7-4004-98A7-8328F7D10288}" presName="hierChild4" presStyleCnt="0"/>
      <dgm:spPr/>
    </dgm:pt>
    <dgm:pt modelId="{143A8DA0-D479-43FA-ABA9-9775837A1A33}" type="pres">
      <dgm:prSet presAssocID="{46BC1E6E-71F7-4004-98A7-8328F7D10288}" presName="hierChild5" presStyleCnt="0"/>
      <dgm:spPr/>
    </dgm:pt>
    <dgm:pt modelId="{4D36134F-B176-439B-B4B9-9C58CCCAE483}" type="pres">
      <dgm:prSet presAssocID="{E63E8738-AE13-4A52-A729-A80849D6C5D2}" presName="Name37" presStyleLbl="parChTrans1D2" presStyleIdx="3" presStyleCnt="5"/>
      <dgm:spPr/>
    </dgm:pt>
    <dgm:pt modelId="{5B2CEE4A-DD8A-49F5-A147-51C6AD64D113}" type="pres">
      <dgm:prSet presAssocID="{6842672D-3CFE-40BB-9605-1D9D685E6A1E}" presName="hierRoot2" presStyleCnt="0">
        <dgm:presLayoutVars>
          <dgm:hierBranch val="init"/>
        </dgm:presLayoutVars>
      </dgm:prSet>
      <dgm:spPr/>
    </dgm:pt>
    <dgm:pt modelId="{1BF79952-DD4E-4FD2-832B-624CEA899383}" type="pres">
      <dgm:prSet presAssocID="{6842672D-3CFE-40BB-9605-1D9D685E6A1E}" presName="rootComposite" presStyleCnt="0"/>
      <dgm:spPr/>
    </dgm:pt>
    <dgm:pt modelId="{0D9B7BB8-7CB1-48D5-944E-DB6162652F6B}" type="pres">
      <dgm:prSet presAssocID="{6842672D-3CFE-40BB-9605-1D9D685E6A1E}" presName="rootText" presStyleLbl="node2" presStyleIdx="3" presStyleCnt="5" custScaleX="115334">
        <dgm:presLayoutVars>
          <dgm:chPref val="3"/>
        </dgm:presLayoutVars>
      </dgm:prSet>
      <dgm:spPr>
        <a:xfrm>
          <a:off x="3243592" y="732121"/>
          <a:ext cx="949734" cy="411732"/>
        </a:xfrm>
        <a:prstGeom prst="rect">
          <a:avLst/>
        </a:prstGeom>
      </dgm:spPr>
    </dgm:pt>
    <dgm:pt modelId="{111C6A61-E3F9-49C5-9736-CB43B5E74CFB}" type="pres">
      <dgm:prSet presAssocID="{6842672D-3CFE-40BB-9605-1D9D685E6A1E}" presName="rootConnector" presStyleLbl="node2" presStyleIdx="3" presStyleCnt="5"/>
      <dgm:spPr/>
    </dgm:pt>
    <dgm:pt modelId="{D544A2AB-CE7B-4355-9DCF-3801BB6D459A}" type="pres">
      <dgm:prSet presAssocID="{6842672D-3CFE-40BB-9605-1D9D685E6A1E}" presName="hierChild4" presStyleCnt="0"/>
      <dgm:spPr/>
    </dgm:pt>
    <dgm:pt modelId="{5A91BAD9-6D12-47C9-BB37-63C0DC2F74E9}" type="pres">
      <dgm:prSet presAssocID="{6842672D-3CFE-40BB-9605-1D9D685E6A1E}" presName="hierChild5" presStyleCnt="0"/>
      <dgm:spPr/>
    </dgm:pt>
    <dgm:pt modelId="{0C15FE51-E3A0-424A-9B05-1A2984DDCFD9}" type="pres">
      <dgm:prSet presAssocID="{C278359B-2A7A-43BC-8252-8D9975667747}" presName="Name37" presStyleLbl="parChTrans1D2" presStyleIdx="4" presStyleCnt="5"/>
      <dgm:spPr/>
    </dgm:pt>
    <dgm:pt modelId="{1CA83FE1-3BE9-4DF6-BE46-0AFED4A147F2}" type="pres">
      <dgm:prSet presAssocID="{BD387A1F-E955-490F-95ED-B56C98248733}" presName="hierRoot2" presStyleCnt="0">
        <dgm:presLayoutVars>
          <dgm:hierBranch val="init"/>
        </dgm:presLayoutVars>
      </dgm:prSet>
      <dgm:spPr/>
    </dgm:pt>
    <dgm:pt modelId="{3D22D9D4-0BB0-420A-91C8-9B835C5ACD4A}" type="pres">
      <dgm:prSet presAssocID="{BD387A1F-E955-490F-95ED-B56C98248733}" presName="rootComposite" presStyleCnt="0"/>
      <dgm:spPr/>
    </dgm:pt>
    <dgm:pt modelId="{944D5FFC-2C2B-4608-9B46-F96AF7AB9093}" type="pres">
      <dgm:prSet presAssocID="{BD387A1F-E955-490F-95ED-B56C98248733}" presName="rootText" presStyleLbl="node2" presStyleIdx="4" presStyleCnt="5" custScaleX="115334">
        <dgm:presLayoutVars>
          <dgm:chPref val="3"/>
        </dgm:presLayoutVars>
      </dgm:prSet>
      <dgm:spPr/>
    </dgm:pt>
    <dgm:pt modelId="{D9B66B17-7094-4F61-8140-FF8317AF8085}" type="pres">
      <dgm:prSet presAssocID="{BD387A1F-E955-490F-95ED-B56C98248733}" presName="rootConnector" presStyleLbl="node2" presStyleIdx="4" presStyleCnt="5"/>
      <dgm:spPr/>
    </dgm:pt>
    <dgm:pt modelId="{84B363DB-08AB-4A22-925B-3BC57B2B0623}" type="pres">
      <dgm:prSet presAssocID="{BD387A1F-E955-490F-95ED-B56C98248733}" presName="hierChild4" presStyleCnt="0"/>
      <dgm:spPr/>
    </dgm:pt>
    <dgm:pt modelId="{E5FFE5F2-39EC-46A3-894B-0ACA4DC76E9E}" type="pres">
      <dgm:prSet presAssocID="{BD387A1F-E955-490F-95ED-B56C98248733}" presName="hierChild5" presStyleCnt="0"/>
      <dgm:spPr/>
    </dgm:pt>
    <dgm:pt modelId="{EF424E5D-6C35-4087-9191-2A14CE2F8352}" type="pres">
      <dgm:prSet presAssocID="{7F506F80-0657-4889-9F34-55471189095C}" presName="hierChild3" presStyleCnt="0"/>
      <dgm:spPr/>
    </dgm:pt>
  </dgm:ptLst>
  <dgm:cxnLst>
    <dgm:cxn modelId="{AF42950A-EDD0-44A8-82C9-A40386807787}" type="presOf" srcId="{BD387A1F-E955-490F-95ED-B56C98248733}" destId="{944D5FFC-2C2B-4608-9B46-F96AF7AB9093}" srcOrd="0" destOrd="0" presId="urn:microsoft.com/office/officeart/2005/8/layout/orgChart1"/>
    <dgm:cxn modelId="{6AA3AA0D-A002-416B-9808-B3E4FDD3426A}" srcId="{7F506F80-0657-4889-9F34-55471189095C}" destId="{BD387A1F-E955-490F-95ED-B56C98248733}" srcOrd="4" destOrd="0" parTransId="{C278359B-2A7A-43BC-8252-8D9975667747}" sibTransId="{10DD392B-7669-42C5-BB4E-89315390ECA4}"/>
    <dgm:cxn modelId="{830C1B20-9088-48F1-BAC9-71E99CCD630E}" type="presOf" srcId="{344D1316-8300-4222-803A-51C53CA49E4F}" destId="{6651B9C7-1555-4B92-B1E5-4F3132B7AA34}" srcOrd="1" destOrd="0" presId="urn:microsoft.com/office/officeart/2005/8/layout/orgChart1"/>
    <dgm:cxn modelId="{94C5FB30-C69E-4E88-AE1B-B74ACBF34363}" type="presOf" srcId="{46BC1E6E-71F7-4004-98A7-8328F7D10288}" destId="{90BEA66E-D992-4FC5-8F99-F806E4310475}" srcOrd="0" destOrd="0" presId="urn:microsoft.com/office/officeart/2005/8/layout/orgChart1"/>
    <dgm:cxn modelId="{BACEEC34-E90A-47C7-85D4-88EC302296A5}" type="presOf" srcId="{A1B98820-F87C-475E-890F-08F5CDB88B65}" destId="{F9A36DDA-4843-4A52-9F0F-862989D2183C}" srcOrd="0" destOrd="0" presId="urn:microsoft.com/office/officeart/2005/8/layout/orgChart1"/>
    <dgm:cxn modelId="{D0D47935-A580-4625-9D4F-1311BB451590}" type="presOf" srcId="{E63E8738-AE13-4A52-A729-A80849D6C5D2}" destId="{4D36134F-B176-439B-B4B9-9C58CCCAE483}" srcOrd="0" destOrd="0" presId="urn:microsoft.com/office/officeart/2005/8/layout/orgChart1"/>
    <dgm:cxn modelId="{D78FE161-C658-47FD-9DBC-D8A1012B2CF3}" type="presOf" srcId="{3F3323F5-61D9-44C1-AE75-D89750E1A80D}" destId="{F7B9ED7C-CA41-4630-B44F-782EAEDE43E6}" srcOrd="0" destOrd="0" presId="urn:microsoft.com/office/officeart/2005/8/layout/orgChart1"/>
    <dgm:cxn modelId="{21C1A942-1044-4413-B284-DB3D77B5409C}" srcId="{7F506F80-0657-4889-9F34-55471189095C}" destId="{6842672D-3CFE-40BB-9605-1D9D685E6A1E}" srcOrd="3" destOrd="0" parTransId="{E63E8738-AE13-4A52-A729-A80849D6C5D2}" sibTransId="{79B24F4F-168F-4A56-B300-241BA1818B38}"/>
    <dgm:cxn modelId="{279B9463-8D1C-474E-8CBD-B0EB7858CCEE}" type="presOf" srcId="{C278359B-2A7A-43BC-8252-8D9975667747}" destId="{0C15FE51-E3A0-424A-9B05-1A2984DDCFD9}" srcOrd="0" destOrd="0" presId="urn:microsoft.com/office/officeart/2005/8/layout/orgChart1"/>
    <dgm:cxn modelId="{5A2EB364-0B5E-4FD4-9CA8-3226352FFC67}" type="presOf" srcId="{6842672D-3CFE-40BB-9605-1D9D685E6A1E}" destId="{111C6A61-E3F9-49C5-9736-CB43B5E74CFB}" srcOrd="1" destOrd="0" presId="urn:microsoft.com/office/officeart/2005/8/layout/orgChart1"/>
    <dgm:cxn modelId="{A5059A4B-0270-47CF-BCE8-4192DDC9C3BA}" type="presOf" srcId="{344D1316-8300-4222-803A-51C53CA49E4F}" destId="{F28E349A-BF15-4CB3-8348-8FB2132EAC04}" srcOrd="0" destOrd="0" presId="urn:microsoft.com/office/officeart/2005/8/layout/orgChart1"/>
    <dgm:cxn modelId="{F3F5026D-96D6-4366-ABCB-D1B5685BE36F}" type="presOf" srcId="{46BC1E6E-71F7-4004-98A7-8328F7D10288}" destId="{2F4C623C-4162-4206-9C03-527AF5B1AC84}" srcOrd="1" destOrd="0" presId="urn:microsoft.com/office/officeart/2005/8/layout/orgChart1"/>
    <dgm:cxn modelId="{BB4FBB7E-36AF-4980-8A72-E3ACF615812A}" type="presOf" srcId="{38A2D1BE-22D3-41C7-B0A1-AA0246636623}" destId="{119FFD1F-B64B-4502-AA15-60640C9E6B10}" srcOrd="0" destOrd="0" presId="urn:microsoft.com/office/officeart/2005/8/layout/orgChart1"/>
    <dgm:cxn modelId="{AB2AB07F-4BBF-41E5-9C7D-5E18A2F1A751}" srcId="{7F506F80-0657-4889-9F34-55471189095C}" destId="{46BC1E6E-71F7-4004-98A7-8328F7D10288}" srcOrd="2" destOrd="0" parTransId="{8D4FE9F3-E994-4BD4-8AE5-B5373159D03E}" sibTransId="{62AFA70A-0943-486D-B269-E2FA7C776158}"/>
    <dgm:cxn modelId="{F034869C-A4D9-429D-9376-5CAC33AA7660}" type="presOf" srcId="{7F506F80-0657-4889-9F34-55471189095C}" destId="{2060174C-48E3-4E35-BBDB-9143527D14FE}" srcOrd="0" destOrd="0" presId="urn:microsoft.com/office/officeart/2005/8/layout/orgChart1"/>
    <dgm:cxn modelId="{F725A6A5-6FD5-47CE-A546-19AF2CD37399}" type="presOf" srcId="{7F506F80-0657-4889-9F34-55471189095C}" destId="{F29B4A4F-AF58-4465-8AAA-DFB6F7A83302}" srcOrd="1" destOrd="0" presId="urn:microsoft.com/office/officeart/2005/8/layout/orgChart1"/>
    <dgm:cxn modelId="{EFE0CCA9-1F6D-4E7C-B5F5-88A0EC81DF8E}" type="presOf" srcId="{24B31533-5C73-462A-A673-CA4867708EAE}" destId="{0E5DF8F2-43E2-4A2C-83B2-A1B5544C14C6}" srcOrd="1" destOrd="0" presId="urn:microsoft.com/office/officeart/2005/8/layout/orgChart1"/>
    <dgm:cxn modelId="{0B227ABF-6E4F-4747-9E08-A5013C4C5A66}" type="presOf" srcId="{6842672D-3CFE-40BB-9605-1D9D685E6A1E}" destId="{0D9B7BB8-7CB1-48D5-944E-DB6162652F6B}" srcOrd="0" destOrd="0" presId="urn:microsoft.com/office/officeart/2005/8/layout/orgChart1"/>
    <dgm:cxn modelId="{DB145CD8-4346-4C59-86FF-A7238DC3C01B}" srcId="{7F506F80-0657-4889-9F34-55471189095C}" destId="{24B31533-5C73-462A-A673-CA4867708EAE}" srcOrd="0" destOrd="0" parTransId="{A1B98820-F87C-475E-890F-08F5CDB88B65}" sibTransId="{F64CDBE0-4E0F-4FF9-85AD-0869A699C25D}"/>
    <dgm:cxn modelId="{FB31B7E1-97F8-4627-933B-319171D82C89}" type="presOf" srcId="{24B31533-5C73-462A-A673-CA4867708EAE}" destId="{D75E81CA-51AF-49E2-A393-DE1D802B6F85}" srcOrd="0" destOrd="0" presId="urn:microsoft.com/office/officeart/2005/8/layout/orgChart1"/>
    <dgm:cxn modelId="{D23D8FE7-F859-48C9-9CA5-2ECEA8E13BEF}" type="presOf" srcId="{BD387A1F-E955-490F-95ED-B56C98248733}" destId="{D9B66B17-7094-4F61-8140-FF8317AF8085}" srcOrd="1" destOrd="0" presId="urn:microsoft.com/office/officeart/2005/8/layout/orgChart1"/>
    <dgm:cxn modelId="{4DD69CF7-A166-4187-B4C0-E9646BC6B423}" srcId="{38A2D1BE-22D3-41C7-B0A1-AA0246636623}" destId="{7F506F80-0657-4889-9F34-55471189095C}" srcOrd="0" destOrd="0" parTransId="{126AFCFD-570D-49FC-826A-E2AAEF41A38E}" sibTransId="{7BD28648-D761-4A29-96F6-B2FCFB86DFAB}"/>
    <dgm:cxn modelId="{41A149FC-871F-4021-B118-F7ADA4969FE5}" type="presOf" srcId="{8D4FE9F3-E994-4BD4-8AE5-B5373159D03E}" destId="{641710C5-5D5A-4F5F-877B-21B1FBA140AB}" srcOrd="0" destOrd="0" presId="urn:microsoft.com/office/officeart/2005/8/layout/orgChart1"/>
    <dgm:cxn modelId="{ED8B2EFD-9AC6-4FD0-9518-581F8CBDC796}" srcId="{7F506F80-0657-4889-9F34-55471189095C}" destId="{344D1316-8300-4222-803A-51C53CA49E4F}" srcOrd="1" destOrd="0" parTransId="{3F3323F5-61D9-44C1-AE75-D89750E1A80D}" sibTransId="{DEB7857D-DD45-4181-835C-F7FDDE4A3FE2}"/>
    <dgm:cxn modelId="{86A92CEF-3F6C-43FC-AEB5-43004FA66895}" type="presParOf" srcId="{119FFD1F-B64B-4502-AA15-60640C9E6B10}" destId="{829639A3-05E8-473E-8B67-BE31A96A236C}" srcOrd="0" destOrd="0" presId="urn:microsoft.com/office/officeart/2005/8/layout/orgChart1"/>
    <dgm:cxn modelId="{755D0E0D-830C-4A59-BD3A-84188417315A}" type="presParOf" srcId="{829639A3-05E8-473E-8B67-BE31A96A236C}" destId="{6295FA66-5655-4568-B48F-AB8E902EC88F}" srcOrd="0" destOrd="0" presId="urn:microsoft.com/office/officeart/2005/8/layout/orgChart1"/>
    <dgm:cxn modelId="{DB9B9E53-33C8-42AD-B991-59CC38D3CD1D}" type="presParOf" srcId="{6295FA66-5655-4568-B48F-AB8E902EC88F}" destId="{2060174C-48E3-4E35-BBDB-9143527D14FE}" srcOrd="0" destOrd="0" presId="urn:microsoft.com/office/officeart/2005/8/layout/orgChart1"/>
    <dgm:cxn modelId="{BB8A1BF2-C9BD-4373-AC8D-94F6F16FDB15}" type="presParOf" srcId="{6295FA66-5655-4568-B48F-AB8E902EC88F}" destId="{F29B4A4F-AF58-4465-8AAA-DFB6F7A83302}" srcOrd="1" destOrd="0" presId="urn:microsoft.com/office/officeart/2005/8/layout/orgChart1"/>
    <dgm:cxn modelId="{4027EF84-2A13-43C3-9F30-959FC9012B40}" type="presParOf" srcId="{829639A3-05E8-473E-8B67-BE31A96A236C}" destId="{D1624D3A-888A-480D-A0CA-11B1280DC436}" srcOrd="1" destOrd="0" presId="urn:microsoft.com/office/officeart/2005/8/layout/orgChart1"/>
    <dgm:cxn modelId="{23B52175-5222-49E9-9FE2-DF88E31F7CCB}" type="presParOf" srcId="{D1624D3A-888A-480D-A0CA-11B1280DC436}" destId="{F9A36DDA-4843-4A52-9F0F-862989D2183C}" srcOrd="0" destOrd="0" presId="urn:microsoft.com/office/officeart/2005/8/layout/orgChart1"/>
    <dgm:cxn modelId="{F800B234-DB27-414C-849F-99A27FFE23BE}" type="presParOf" srcId="{D1624D3A-888A-480D-A0CA-11B1280DC436}" destId="{A03F51D8-D372-4E16-A6F7-0476C101871A}" srcOrd="1" destOrd="0" presId="urn:microsoft.com/office/officeart/2005/8/layout/orgChart1"/>
    <dgm:cxn modelId="{01B91AEA-74CD-4B98-AB4B-2C5F6D870962}" type="presParOf" srcId="{A03F51D8-D372-4E16-A6F7-0476C101871A}" destId="{A8C6E246-E5DB-4A6A-A232-B91E701E9394}" srcOrd="0" destOrd="0" presId="urn:microsoft.com/office/officeart/2005/8/layout/orgChart1"/>
    <dgm:cxn modelId="{65EBE735-178F-4A62-B064-93E2FD2E891F}" type="presParOf" srcId="{A8C6E246-E5DB-4A6A-A232-B91E701E9394}" destId="{D75E81CA-51AF-49E2-A393-DE1D802B6F85}" srcOrd="0" destOrd="0" presId="urn:microsoft.com/office/officeart/2005/8/layout/orgChart1"/>
    <dgm:cxn modelId="{CAC1CFDB-0EA9-41AC-81C2-1FE8CB21A3BA}" type="presParOf" srcId="{A8C6E246-E5DB-4A6A-A232-B91E701E9394}" destId="{0E5DF8F2-43E2-4A2C-83B2-A1B5544C14C6}" srcOrd="1" destOrd="0" presId="urn:microsoft.com/office/officeart/2005/8/layout/orgChart1"/>
    <dgm:cxn modelId="{AEAB0F9E-76C6-473A-87F3-00E84F67AFFA}" type="presParOf" srcId="{A03F51D8-D372-4E16-A6F7-0476C101871A}" destId="{13B20319-56EF-4068-BCDF-4890C45FBE8E}" srcOrd="1" destOrd="0" presId="urn:microsoft.com/office/officeart/2005/8/layout/orgChart1"/>
    <dgm:cxn modelId="{E93209DD-078A-4D36-A259-2B5A22A71CFF}" type="presParOf" srcId="{A03F51D8-D372-4E16-A6F7-0476C101871A}" destId="{B057EFEA-91BA-4C95-B2D6-B890FAD673D0}" srcOrd="2" destOrd="0" presId="urn:microsoft.com/office/officeart/2005/8/layout/orgChart1"/>
    <dgm:cxn modelId="{A837CFC0-4451-44F0-B2C1-56AA609F5576}" type="presParOf" srcId="{D1624D3A-888A-480D-A0CA-11B1280DC436}" destId="{F7B9ED7C-CA41-4630-B44F-782EAEDE43E6}" srcOrd="2" destOrd="0" presId="urn:microsoft.com/office/officeart/2005/8/layout/orgChart1"/>
    <dgm:cxn modelId="{9A021339-4008-43DC-AAE7-3314531EEEAE}" type="presParOf" srcId="{D1624D3A-888A-480D-A0CA-11B1280DC436}" destId="{4F8DAB87-7E1B-463B-982A-97DCA7BB70A2}" srcOrd="3" destOrd="0" presId="urn:microsoft.com/office/officeart/2005/8/layout/orgChart1"/>
    <dgm:cxn modelId="{6B369F93-A836-4B7F-BED8-1884E990F05A}" type="presParOf" srcId="{4F8DAB87-7E1B-463B-982A-97DCA7BB70A2}" destId="{E3CB1379-1E1D-4D6F-B7D6-462FC9FE2346}" srcOrd="0" destOrd="0" presId="urn:microsoft.com/office/officeart/2005/8/layout/orgChart1"/>
    <dgm:cxn modelId="{4AD2F95F-496A-40E6-9296-62621BFA3681}" type="presParOf" srcId="{E3CB1379-1E1D-4D6F-B7D6-462FC9FE2346}" destId="{F28E349A-BF15-4CB3-8348-8FB2132EAC04}" srcOrd="0" destOrd="0" presId="urn:microsoft.com/office/officeart/2005/8/layout/orgChart1"/>
    <dgm:cxn modelId="{3C71BA5D-4D48-4ABB-89D2-F58FAF8984C9}" type="presParOf" srcId="{E3CB1379-1E1D-4D6F-B7D6-462FC9FE2346}" destId="{6651B9C7-1555-4B92-B1E5-4F3132B7AA34}" srcOrd="1" destOrd="0" presId="urn:microsoft.com/office/officeart/2005/8/layout/orgChart1"/>
    <dgm:cxn modelId="{72C4B9A7-1B8C-4A0F-96B1-1F8E119F632E}" type="presParOf" srcId="{4F8DAB87-7E1B-463B-982A-97DCA7BB70A2}" destId="{FFDF75B6-D6D6-43FB-85FB-4E0D35B4AF0E}" srcOrd="1" destOrd="0" presId="urn:microsoft.com/office/officeart/2005/8/layout/orgChart1"/>
    <dgm:cxn modelId="{20A0F020-8139-4F4E-96F4-5040BF84F6FF}" type="presParOf" srcId="{4F8DAB87-7E1B-463B-982A-97DCA7BB70A2}" destId="{369CF512-5D62-4DDA-B584-269A40B12963}" srcOrd="2" destOrd="0" presId="urn:microsoft.com/office/officeart/2005/8/layout/orgChart1"/>
    <dgm:cxn modelId="{C6D9C656-1370-4F52-882F-40613FF89507}" type="presParOf" srcId="{D1624D3A-888A-480D-A0CA-11B1280DC436}" destId="{641710C5-5D5A-4F5F-877B-21B1FBA140AB}" srcOrd="4" destOrd="0" presId="urn:microsoft.com/office/officeart/2005/8/layout/orgChart1"/>
    <dgm:cxn modelId="{159D496A-7142-495E-957E-2210311C817F}" type="presParOf" srcId="{D1624D3A-888A-480D-A0CA-11B1280DC436}" destId="{BCF10F41-0C33-4AF5-B256-36FBD1DCA5D2}" srcOrd="5" destOrd="0" presId="urn:microsoft.com/office/officeart/2005/8/layout/orgChart1"/>
    <dgm:cxn modelId="{1C8A0814-8C3A-42AA-B483-DAC4AFBA6F6F}" type="presParOf" srcId="{BCF10F41-0C33-4AF5-B256-36FBD1DCA5D2}" destId="{DAD77E9B-4206-4CAC-A0E0-6EA3B205B93D}" srcOrd="0" destOrd="0" presId="urn:microsoft.com/office/officeart/2005/8/layout/orgChart1"/>
    <dgm:cxn modelId="{2E73CF5C-357E-427A-9E7F-1A22F21FBFDB}" type="presParOf" srcId="{DAD77E9B-4206-4CAC-A0E0-6EA3B205B93D}" destId="{90BEA66E-D992-4FC5-8F99-F806E4310475}" srcOrd="0" destOrd="0" presId="urn:microsoft.com/office/officeart/2005/8/layout/orgChart1"/>
    <dgm:cxn modelId="{B8C3BCDE-B6B5-479C-8FDA-83E3A69CCBF5}" type="presParOf" srcId="{DAD77E9B-4206-4CAC-A0E0-6EA3B205B93D}" destId="{2F4C623C-4162-4206-9C03-527AF5B1AC84}" srcOrd="1" destOrd="0" presId="urn:microsoft.com/office/officeart/2005/8/layout/orgChart1"/>
    <dgm:cxn modelId="{31713004-38E5-4EF7-B939-5F92977ED964}" type="presParOf" srcId="{BCF10F41-0C33-4AF5-B256-36FBD1DCA5D2}" destId="{0762C168-9A0F-42BC-BD06-F6D83543D742}" srcOrd="1" destOrd="0" presId="urn:microsoft.com/office/officeart/2005/8/layout/orgChart1"/>
    <dgm:cxn modelId="{69F6682C-4436-40C5-A310-F88734D4EDC1}" type="presParOf" srcId="{BCF10F41-0C33-4AF5-B256-36FBD1DCA5D2}" destId="{143A8DA0-D479-43FA-ABA9-9775837A1A33}" srcOrd="2" destOrd="0" presId="urn:microsoft.com/office/officeart/2005/8/layout/orgChart1"/>
    <dgm:cxn modelId="{E616C3D0-9691-4408-AA3F-FBF6C4B328FB}" type="presParOf" srcId="{D1624D3A-888A-480D-A0CA-11B1280DC436}" destId="{4D36134F-B176-439B-B4B9-9C58CCCAE483}" srcOrd="6" destOrd="0" presId="urn:microsoft.com/office/officeart/2005/8/layout/orgChart1"/>
    <dgm:cxn modelId="{65A8FE3F-710B-4236-B547-BF5C8AB6435E}" type="presParOf" srcId="{D1624D3A-888A-480D-A0CA-11B1280DC436}" destId="{5B2CEE4A-DD8A-49F5-A147-51C6AD64D113}" srcOrd="7" destOrd="0" presId="urn:microsoft.com/office/officeart/2005/8/layout/orgChart1"/>
    <dgm:cxn modelId="{F65553C0-0AF1-4394-A570-80A5C4D6D78B}" type="presParOf" srcId="{5B2CEE4A-DD8A-49F5-A147-51C6AD64D113}" destId="{1BF79952-DD4E-4FD2-832B-624CEA899383}" srcOrd="0" destOrd="0" presId="urn:microsoft.com/office/officeart/2005/8/layout/orgChart1"/>
    <dgm:cxn modelId="{43BF9F53-BDAC-45EE-B931-354B29C94E48}" type="presParOf" srcId="{1BF79952-DD4E-4FD2-832B-624CEA899383}" destId="{0D9B7BB8-7CB1-48D5-944E-DB6162652F6B}" srcOrd="0" destOrd="0" presId="urn:microsoft.com/office/officeart/2005/8/layout/orgChart1"/>
    <dgm:cxn modelId="{E736AB35-6BBE-4131-9F9E-1657A29D2397}" type="presParOf" srcId="{1BF79952-DD4E-4FD2-832B-624CEA899383}" destId="{111C6A61-E3F9-49C5-9736-CB43B5E74CFB}" srcOrd="1" destOrd="0" presId="urn:microsoft.com/office/officeart/2005/8/layout/orgChart1"/>
    <dgm:cxn modelId="{FE005F17-E460-4222-A6A0-851C81E70F4C}" type="presParOf" srcId="{5B2CEE4A-DD8A-49F5-A147-51C6AD64D113}" destId="{D544A2AB-CE7B-4355-9DCF-3801BB6D459A}" srcOrd="1" destOrd="0" presId="urn:microsoft.com/office/officeart/2005/8/layout/orgChart1"/>
    <dgm:cxn modelId="{06C779AE-9BF4-421B-B5FE-38A39E457DBF}" type="presParOf" srcId="{5B2CEE4A-DD8A-49F5-A147-51C6AD64D113}" destId="{5A91BAD9-6D12-47C9-BB37-63C0DC2F74E9}" srcOrd="2" destOrd="0" presId="urn:microsoft.com/office/officeart/2005/8/layout/orgChart1"/>
    <dgm:cxn modelId="{E496B99F-B466-488F-85E3-4E4FD0262DF4}" type="presParOf" srcId="{D1624D3A-888A-480D-A0CA-11B1280DC436}" destId="{0C15FE51-E3A0-424A-9B05-1A2984DDCFD9}" srcOrd="8" destOrd="0" presId="urn:microsoft.com/office/officeart/2005/8/layout/orgChart1"/>
    <dgm:cxn modelId="{70A3109A-7C26-414E-AB1F-2E482B8505EC}" type="presParOf" srcId="{D1624D3A-888A-480D-A0CA-11B1280DC436}" destId="{1CA83FE1-3BE9-4DF6-BE46-0AFED4A147F2}" srcOrd="9" destOrd="0" presId="urn:microsoft.com/office/officeart/2005/8/layout/orgChart1"/>
    <dgm:cxn modelId="{777012C0-F42F-4266-90D8-AE5C19E7F9F8}" type="presParOf" srcId="{1CA83FE1-3BE9-4DF6-BE46-0AFED4A147F2}" destId="{3D22D9D4-0BB0-420A-91C8-9B835C5ACD4A}" srcOrd="0" destOrd="0" presId="urn:microsoft.com/office/officeart/2005/8/layout/orgChart1"/>
    <dgm:cxn modelId="{5CC9BF07-DD90-4217-8B03-98D3AD3A88BC}" type="presParOf" srcId="{3D22D9D4-0BB0-420A-91C8-9B835C5ACD4A}" destId="{944D5FFC-2C2B-4608-9B46-F96AF7AB9093}" srcOrd="0" destOrd="0" presId="urn:microsoft.com/office/officeart/2005/8/layout/orgChart1"/>
    <dgm:cxn modelId="{7AF4BF0B-C964-4E95-9838-2D2800AD76D5}" type="presParOf" srcId="{3D22D9D4-0BB0-420A-91C8-9B835C5ACD4A}" destId="{D9B66B17-7094-4F61-8140-FF8317AF8085}" srcOrd="1" destOrd="0" presId="urn:microsoft.com/office/officeart/2005/8/layout/orgChart1"/>
    <dgm:cxn modelId="{3FB6646E-007A-4143-A299-C91A92330703}" type="presParOf" srcId="{1CA83FE1-3BE9-4DF6-BE46-0AFED4A147F2}" destId="{84B363DB-08AB-4A22-925B-3BC57B2B0623}" srcOrd="1" destOrd="0" presId="urn:microsoft.com/office/officeart/2005/8/layout/orgChart1"/>
    <dgm:cxn modelId="{08E280C6-2D12-4C21-9DD3-BF745ECD6656}" type="presParOf" srcId="{1CA83FE1-3BE9-4DF6-BE46-0AFED4A147F2}" destId="{E5FFE5F2-39EC-46A3-894B-0ACA4DC76E9E}" srcOrd="2" destOrd="0" presId="urn:microsoft.com/office/officeart/2005/8/layout/orgChart1"/>
    <dgm:cxn modelId="{8DF33E9B-68AD-44A3-B88B-8991EBEACDAA}" type="presParOf" srcId="{829639A3-05E8-473E-8B67-BE31A96A236C}" destId="{EF424E5D-6C35-4087-9191-2A14CE2F8352}" srcOrd="2" destOrd="0" presId="urn:microsoft.com/office/officeart/2005/8/layout/orgChart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15FE51-E3A0-424A-9B05-1A2984DDCFD9}">
      <dsp:nvSpPr>
        <dsp:cNvPr id="0" name=""/>
        <dsp:cNvSpPr/>
      </dsp:nvSpPr>
      <dsp:spPr>
        <a:xfrm>
          <a:off x="2658450" y="563846"/>
          <a:ext cx="1535226" cy="236476"/>
        </a:xfrm>
        <a:custGeom>
          <a:avLst/>
          <a:gdLst/>
          <a:ahLst/>
          <a:cxnLst/>
          <a:rect l="0" t="0" r="0" b="0"/>
          <a:pathLst>
            <a:path>
              <a:moveTo>
                <a:pt x="0" y="0"/>
              </a:moveTo>
              <a:lnTo>
                <a:pt x="0" y="118238"/>
              </a:lnTo>
              <a:lnTo>
                <a:pt x="1535226" y="118238"/>
              </a:lnTo>
              <a:lnTo>
                <a:pt x="1535226" y="23647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D36134F-B176-439B-B4B9-9C58CCCAE483}">
      <dsp:nvSpPr>
        <dsp:cNvPr id="0" name=""/>
        <dsp:cNvSpPr/>
      </dsp:nvSpPr>
      <dsp:spPr>
        <a:xfrm>
          <a:off x="2612730" y="563846"/>
          <a:ext cx="91440" cy="236476"/>
        </a:xfrm>
        <a:custGeom>
          <a:avLst/>
          <a:gdLst/>
          <a:ahLst/>
          <a:cxnLst/>
          <a:rect l="0" t="0" r="0" b="0"/>
          <a:pathLst>
            <a:path>
              <a:moveTo>
                <a:pt x="45720" y="0"/>
              </a:moveTo>
              <a:lnTo>
                <a:pt x="45720" y="23647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9A36DDA-4843-4A52-9F0F-862989D2183C}">
      <dsp:nvSpPr>
        <dsp:cNvPr id="0" name=""/>
        <dsp:cNvSpPr/>
      </dsp:nvSpPr>
      <dsp:spPr>
        <a:xfrm>
          <a:off x="1123224" y="563846"/>
          <a:ext cx="1535226" cy="236476"/>
        </a:xfrm>
        <a:custGeom>
          <a:avLst/>
          <a:gdLst/>
          <a:ahLst/>
          <a:cxnLst/>
          <a:rect l="0" t="0" r="0" b="0"/>
          <a:pathLst>
            <a:path>
              <a:moveTo>
                <a:pt x="1535226" y="0"/>
              </a:moveTo>
              <a:lnTo>
                <a:pt x="1535226" y="118238"/>
              </a:lnTo>
              <a:lnTo>
                <a:pt x="0" y="118238"/>
              </a:lnTo>
              <a:lnTo>
                <a:pt x="0" y="23647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060174C-48E3-4E35-BBDB-9143527D14FE}">
      <dsp:nvSpPr>
        <dsp:cNvPr id="0" name=""/>
        <dsp:cNvSpPr/>
      </dsp:nvSpPr>
      <dsp:spPr>
        <a:xfrm>
          <a:off x="1724617" y="808"/>
          <a:ext cx="1867666" cy="56303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s-MX" sz="1100" kern="1200" dirty="0"/>
            <a:t>Jefatura DCPRH</a:t>
          </a:r>
        </a:p>
        <a:p>
          <a:pPr marL="0" lvl="0" indent="0" algn="ctr" defTabSz="488950">
            <a:lnSpc>
              <a:spcPct val="90000"/>
            </a:lnSpc>
            <a:spcBef>
              <a:spcPct val="0"/>
            </a:spcBef>
            <a:spcAft>
              <a:spcPct val="35000"/>
            </a:spcAft>
            <a:buNone/>
          </a:pPr>
          <a:r>
            <a:rPr lang="es-MX" sz="1100" kern="1200" dirty="0"/>
            <a:t>Diego San Miguel Cornejo</a:t>
          </a:r>
          <a:endParaRPr lang="es-CL" sz="1100" kern="1200" dirty="0"/>
        </a:p>
      </dsp:txBody>
      <dsp:txXfrm>
        <a:off x="1724617" y="808"/>
        <a:ext cx="1867666" cy="563038"/>
      </dsp:txXfrm>
    </dsp:sp>
    <dsp:sp modelId="{D75E81CA-51AF-49E2-A393-DE1D802B6F85}">
      <dsp:nvSpPr>
        <dsp:cNvPr id="0" name=""/>
        <dsp:cNvSpPr/>
      </dsp:nvSpPr>
      <dsp:spPr>
        <a:xfrm>
          <a:off x="473849" y="800323"/>
          <a:ext cx="1298749" cy="56303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s-MX" sz="1100" kern="1200" dirty="0"/>
            <a:t>Área de</a:t>
          </a:r>
        </a:p>
        <a:p>
          <a:pPr marL="0" lvl="0" indent="0" algn="ctr" defTabSz="488950">
            <a:lnSpc>
              <a:spcPct val="90000"/>
            </a:lnSpc>
            <a:spcBef>
              <a:spcPct val="0"/>
            </a:spcBef>
            <a:spcAft>
              <a:spcPct val="35000"/>
            </a:spcAft>
            <a:buNone/>
          </a:pPr>
          <a:r>
            <a:rPr lang="es-MX" sz="1100" kern="1200" dirty="0"/>
            <a:t>Desarrollo</a:t>
          </a:r>
          <a:endParaRPr lang="es-CL" sz="1100" kern="1200" dirty="0"/>
        </a:p>
      </dsp:txBody>
      <dsp:txXfrm>
        <a:off x="473849" y="800323"/>
        <a:ext cx="1298749" cy="563038"/>
      </dsp:txXfrm>
    </dsp:sp>
    <dsp:sp modelId="{0D9B7BB8-7CB1-48D5-944E-DB6162652F6B}">
      <dsp:nvSpPr>
        <dsp:cNvPr id="0" name=""/>
        <dsp:cNvSpPr/>
      </dsp:nvSpPr>
      <dsp:spPr>
        <a:xfrm>
          <a:off x="2009076" y="800323"/>
          <a:ext cx="1298749" cy="563038"/>
        </a:xfrm>
        <a:prstGeom prst="rect">
          <a:avLst/>
        </a:prstGeom>
        <a:solidFill>
          <a:schemeClr val="accent1">
            <a:lumMod val="50000"/>
          </a:scheme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88950">
            <a:lnSpc>
              <a:spcPct val="90000"/>
            </a:lnSpc>
            <a:spcBef>
              <a:spcPct val="0"/>
            </a:spcBef>
            <a:spcAft>
              <a:spcPct val="35000"/>
            </a:spcAft>
            <a:buNone/>
          </a:pPr>
          <a:r>
            <a:rPr lang="es-MX" sz="1100" kern="1200" dirty="0"/>
            <a:t>Área de Evaluación y Fiscalización Ambiental</a:t>
          </a:r>
          <a:endParaRPr lang="es-CL" sz="1100" kern="1200" dirty="0"/>
        </a:p>
      </dsp:txBody>
      <dsp:txXfrm>
        <a:off x="2009076" y="800323"/>
        <a:ext cx="1298749" cy="563038"/>
      </dsp:txXfrm>
    </dsp:sp>
    <dsp:sp modelId="{944D5FFC-2C2B-4608-9B46-F96AF7AB9093}">
      <dsp:nvSpPr>
        <dsp:cNvPr id="0" name=""/>
        <dsp:cNvSpPr/>
      </dsp:nvSpPr>
      <dsp:spPr>
        <a:xfrm>
          <a:off x="3544302" y="800323"/>
          <a:ext cx="1298749" cy="56303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s-MX" sz="1100" kern="1200" dirty="0"/>
            <a:t>Laboratorio</a:t>
          </a:r>
        </a:p>
        <a:p>
          <a:pPr marL="0" lvl="0" indent="0" algn="ctr" defTabSz="488950">
            <a:lnSpc>
              <a:spcPct val="90000"/>
            </a:lnSpc>
            <a:spcBef>
              <a:spcPct val="0"/>
            </a:spcBef>
            <a:spcAft>
              <a:spcPct val="35000"/>
            </a:spcAft>
            <a:buNone/>
          </a:pPr>
          <a:r>
            <a:rPr lang="es-MX" sz="1100" kern="1200" dirty="0"/>
            <a:t> Ambiental</a:t>
          </a:r>
          <a:endParaRPr lang="es-CL" sz="1100" kern="1200" dirty="0"/>
        </a:p>
      </dsp:txBody>
      <dsp:txXfrm>
        <a:off x="3544302" y="800323"/>
        <a:ext cx="1298749" cy="5630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15FE51-E3A0-424A-9B05-1A2984DDCFD9}">
      <dsp:nvSpPr>
        <dsp:cNvPr id="0" name=""/>
        <dsp:cNvSpPr/>
      </dsp:nvSpPr>
      <dsp:spPr>
        <a:xfrm>
          <a:off x="2658450" y="559193"/>
          <a:ext cx="2182670" cy="172927"/>
        </a:xfrm>
        <a:custGeom>
          <a:avLst/>
          <a:gdLst/>
          <a:ahLst/>
          <a:cxnLst/>
          <a:rect l="0" t="0" r="0" b="0"/>
          <a:pathLst>
            <a:path>
              <a:moveTo>
                <a:pt x="0" y="0"/>
              </a:moveTo>
              <a:lnTo>
                <a:pt x="0" y="86463"/>
              </a:lnTo>
              <a:lnTo>
                <a:pt x="2182670" y="86463"/>
              </a:lnTo>
              <a:lnTo>
                <a:pt x="2182670" y="17292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D36134F-B176-439B-B4B9-9C58CCCAE483}">
      <dsp:nvSpPr>
        <dsp:cNvPr id="0" name=""/>
        <dsp:cNvSpPr/>
      </dsp:nvSpPr>
      <dsp:spPr>
        <a:xfrm>
          <a:off x="2658450" y="559193"/>
          <a:ext cx="1060008" cy="172927"/>
        </a:xfrm>
        <a:custGeom>
          <a:avLst/>
          <a:gdLst/>
          <a:ahLst/>
          <a:cxnLst/>
          <a:rect l="0" t="0" r="0" b="0"/>
          <a:pathLst>
            <a:path>
              <a:moveTo>
                <a:pt x="0" y="0"/>
              </a:moveTo>
              <a:lnTo>
                <a:pt x="0" y="86463"/>
              </a:lnTo>
              <a:lnTo>
                <a:pt x="1060008" y="86463"/>
              </a:lnTo>
              <a:lnTo>
                <a:pt x="1060008" y="17292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41710C5-5D5A-4F5F-877B-21B1FBA140AB}">
      <dsp:nvSpPr>
        <dsp:cNvPr id="0" name=""/>
        <dsp:cNvSpPr/>
      </dsp:nvSpPr>
      <dsp:spPr>
        <a:xfrm>
          <a:off x="2612731" y="559193"/>
          <a:ext cx="91440" cy="172927"/>
        </a:xfrm>
        <a:custGeom>
          <a:avLst/>
          <a:gdLst/>
          <a:ahLst/>
          <a:cxnLst/>
          <a:rect l="0" t="0" r="0" b="0"/>
          <a:pathLst>
            <a:path>
              <a:moveTo>
                <a:pt x="45720" y="0"/>
              </a:moveTo>
              <a:lnTo>
                <a:pt x="45720" y="86463"/>
              </a:lnTo>
              <a:lnTo>
                <a:pt x="46201" y="86463"/>
              </a:lnTo>
              <a:lnTo>
                <a:pt x="46201" y="17292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7B9ED7C-CA41-4630-B44F-782EAEDE43E6}">
      <dsp:nvSpPr>
        <dsp:cNvPr id="0" name=""/>
        <dsp:cNvSpPr/>
      </dsp:nvSpPr>
      <dsp:spPr>
        <a:xfrm>
          <a:off x="1598924" y="559193"/>
          <a:ext cx="1059526" cy="172927"/>
        </a:xfrm>
        <a:custGeom>
          <a:avLst/>
          <a:gdLst/>
          <a:ahLst/>
          <a:cxnLst/>
          <a:rect l="0" t="0" r="0" b="0"/>
          <a:pathLst>
            <a:path>
              <a:moveTo>
                <a:pt x="1059526" y="0"/>
              </a:moveTo>
              <a:lnTo>
                <a:pt x="1059526" y="86463"/>
              </a:lnTo>
              <a:lnTo>
                <a:pt x="0" y="86463"/>
              </a:lnTo>
              <a:lnTo>
                <a:pt x="0" y="17292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9A36DDA-4843-4A52-9F0F-862989D2183C}">
      <dsp:nvSpPr>
        <dsp:cNvPr id="0" name=""/>
        <dsp:cNvSpPr/>
      </dsp:nvSpPr>
      <dsp:spPr>
        <a:xfrm>
          <a:off x="475780" y="559193"/>
          <a:ext cx="2182670" cy="172927"/>
        </a:xfrm>
        <a:custGeom>
          <a:avLst/>
          <a:gdLst/>
          <a:ahLst/>
          <a:cxnLst/>
          <a:rect l="0" t="0" r="0" b="0"/>
          <a:pathLst>
            <a:path>
              <a:moveTo>
                <a:pt x="2182670" y="0"/>
              </a:moveTo>
              <a:lnTo>
                <a:pt x="2182670" y="86463"/>
              </a:lnTo>
              <a:lnTo>
                <a:pt x="0" y="86463"/>
              </a:lnTo>
              <a:lnTo>
                <a:pt x="0" y="17292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060174C-48E3-4E35-BBDB-9143527D14FE}">
      <dsp:nvSpPr>
        <dsp:cNvPr id="0" name=""/>
        <dsp:cNvSpPr/>
      </dsp:nvSpPr>
      <dsp:spPr>
        <a:xfrm>
          <a:off x="1975568" y="147461"/>
          <a:ext cx="1365764" cy="41173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MX" sz="1200" kern="1200" dirty="0"/>
            <a:t>Jefatura</a:t>
          </a:r>
        </a:p>
        <a:p>
          <a:pPr marL="0" lvl="0" indent="0" algn="ctr" defTabSz="533400">
            <a:lnSpc>
              <a:spcPct val="90000"/>
            </a:lnSpc>
            <a:spcBef>
              <a:spcPct val="0"/>
            </a:spcBef>
            <a:spcAft>
              <a:spcPct val="35000"/>
            </a:spcAft>
            <a:buNone/>
          </a:pPr>
          <a:r>
            <a:rPr lang="es-MX" sz="1200" kern="1200" dirty="0"/>
            <a:t>Raúl Becerra</a:t>
          </a:r>
          <a:endParaRPr lang="es-CL" sz="1200" kern="1200" dirty="0"/>
        </a:p>
      </dsp:txBody>
      <dsp:txXfrm>
        <a:off x="1975568" y="147461"/>
        <a:ext cx="1365764" cy="411732"/>
      </dsp:txXfrm>
    </dsp:sp>
    <dsp:sp modelId="{D75E81CA-51AF-49E2-A393-DE1D802B6F85}">
      <dsp:nvSpPr>
        <dsp:cNvPr id="0" name=""/>
        <dsp:cNvSpPr/>
      </dsp:nvSpPr>
      <dsp:spPr>
        <a:xfrm>
          <a:off x="913" y="732121"/>
          <a:ext cx="949734" cy="41173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MX" sz="1200" kern="1200" dirty="0"/>
            <a:t>Guillermo Arce</a:t>
          </a:r>
          <a:endParaRPr lang="es-CL" sz="1200" kern="1200" dirty="0"/>
        </a:p>
      </dsp:txBody>
      <dsp:txXfrm>
        <a:off x="913" y="732121"/>
        <a:ext cx="949734" cy="411732"/>
      </dsp:txXfrm>
    </dsp:sp>
    <dsp:sp modelId="{F28E349A-BF15-4CB3-8348-8FB2132EAC04}">
      <dsp:nvSpPr>
        <dsp:cNvPr id="0" name=""/>
        <dsp:cNvSpPr/>
      </dsp:nvSpPr>
      <dsp:spPr>
        <a:xfrm>
          <a:off x="1123575" y="732121"/>
          <a:ext cx="950697" cy="41173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CL" sz="1200" kern="1200" dirty="0"/>
            <a:t>Francisca Aqueveque</a:t>
          </a:r>
        </a:p>
      </dsp:txBody>
      <dsp:txXfrm>
        <a:off x="1123575" y="732121"/>
        <a:ext cx="950697" cy="411732"/>
      </dsp:txXfrm>
    </dsp:sp>
    <dsp:sp modelId="{90BEA66E-D992-4FC5-8F99-F806E4310475}">
      <dsp:nvSpPr>
        <dsp:cNvPr id="0" name=""/>
        <dsp:cNvSpPr/>
      </dsp:nvSpPr>
      <dsp:spPr>
        <a:xfrm>
          <a:off x="2247200" y="732121"/>
          <a:ext cx="823464" cy="41173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CL" sz="1200" kern="1200" dirty="0"/>
            <a:t>Pilar González</a:t>
          </a:r>
        </a:p>
      </dsp:txBody>
      <dsp:txXfrm>
        <a:off x="2247200" y="732121"/>
        <a:ext cx="823464" cy="411732"/>
      </dsp:txXfrm>
    </dsp:sp>
    <dsp:sp modelId="{0D9B7BB8-7CB1-48D5-944E-DB6162652F6B}">
      <dsp:nvSpPr>
        <dsp:cNvPr id="0" name=""/>
        <dsp:cNvSpPr/>
      </dsp:nvSpPr>
      <dsp:spPr>
        <a:xfrm>
          <a:off x="3243592" y="732121"/>
          <a:ext cx="949734" cy="411732"/>
        </a:xfrm>
        <a:prstGeom prst="rect">
          <a:avLst/>
        </a:prstGeom>
        <a:solidFill>
          <a:srgbClr val="4285F4">
            <a:hueOff val="0"/>
            <a:satOff val="0"/>
            <a:lumOff val="0"/>
            <a:alphaOff val="0"/>
          </a:srgbClr>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MX" sz="1200" kern="1200" dirty="0">
              <a:solidFill>
                <a:srgbClr val="FFFFFF"/>
              </a:solidFill>
              <a:latin typeface="Arial"/>
              <a:ea typeface="+mn-ea"/>
              <a:cs typeface="+mn-cs"/>
            </a:rPr>
            <a:t>Claudio Carrasco</a:t>
          </a:r>
          <a:endParaRPr lang="es-CL" sz="1200" kern="1200" dirty="0">
            <a:solidFill>
              <a:srgbClr val="FFFFFF"/>
            </a:solidFill>
            <a:latin typeface="Arial"/>
            <a:ea typeface="+mn-ea"/>
            <a:cs typeface="+mn-cs"/>
          </a:endParaRPr>
        </a:p>
      </dsp:txBody>
      <dsp:txXfrm>
        <a:off x="3243592" y="732121"/>
        <a:ext cx="949734" cy="411732"/>
      </dsp:txXfrm>
    </dsp:sp>
    <dsp:sp modelId="{944D5FFC-2C2B-4608-9B46-F96AF7AB9093}">
      <dsp:nvSpPr>
        <dsp:cNvPr id="0" name=""/>
        <dsp:cNvSpPr/>
      </dsp:nvSpPr>
      <dsp:spPr>
        <a:xfrm>
          <a:off x="4366254" y="732121"/>
          <a:ext cx="949734" cy="41173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MX" sz="1200" kern="1200" dirty="0"/>
            <a:t>Jorge Huenante</a:t>
          </a:r>
          <a:endParaRPr lang="es-CL" sz="1200" kern="1200" dirty="0"/>
        </a:p>
      </dsp:txBody>
      <dsp:txXfrm>
        <a:off x="4366254" y="732121"/>
        <a:ext cx="949734" cy="411732"/>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395fc7d7f94_2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7" name="Google Shape;97;g395fc7d7f94_2_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s-CL" dirty="0"/>
              <a:t>Saludar y agradecer a la organización.</a:t>
            </a:r>
          </a:p>
          <a:p>
            <a:pPr marL="0" lvl="0" indent="0" algn="l" rtl="0">
              <a:lnSpc>
                <a:spcPct val="100000"/>
              </a:lnSpc>
              <a:spcBef>
                <a:spcPts val="0"/>
              </a:spcBef>
              <a:spcAft>
                <a:spcPts val="0"/>
              </a:spcAft>
              <a:buSzPts val="1100"/>
              <a:buNone/>
            </a:pPr>
            <a:endParaRPr lang="es-CL" dirty="0"/>
          </a:p>
          <a:p>
            <a:pPr marL="0" lvl="0" indent="0" algn="l" rtl="0">
              <a:lnSpc>
                <a:spcPct val="100000"/>
              </a:lnSpc>
              <a:spcBef>
                <a:spcPts val="0"/>
              </a:spcBef>
              <a:spcAft>
                <a:spcPts val="0"/>
              </a:spcAft>
              <a:buSzPts val="1100"/>
              <a:buNone/>
            </a:pPr>
            <a:r>
              <a:rPr lang="es-CL" dirty="0"/>
              <a:t>En la presentación se presentará brevemente algunos de los desafíos que enfrenta la DGA en la evaluación de proyectos, y qué acciones pueden tomar los titulares para facilitar una evaluación ambiental más expedita de sus proyectos</a:t>
            </a: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395fc7d7f94_2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4" name="Google Shape;114;g395fc7d7f94_2_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s-CL" dirty="0"/>
              <a:t>Entonces, mi recomendación, es que desde el momento de formulación de su declaración o estudio tengan en cuenta estas preguntas. Por ejemplo, si su proyecto contempla la extracción de agua mediante pozos, se debe analizar el impacto del ejercicio sobre el acuífero, como el volumen embalsado, o el flujo pasante. Pero además, deben responder si existen usuarios de DAA en las cercanía del proyecto que puedan verse afectados o algún objeto de protección como pueden ser vegas o </a:t>
            </a:r>
            <a:r>
              <a:rPr lang="es-CL" dirty="0" err="1"/>
              <a:t>bofedales</a:t>
            </a:r>
            <a:r>
              <a:rPr lang="es-CL" dirty="0"/>
              <a:t> en el norte del país. </a:t>
            </a:r>
          </a:p>
          <a:p>
            <a:pPr marL="0" lvl="0" indent="0" algn="l" rtl="0">
              <a:lnSpc>
                <a:spcPct val="100000"/>
              </a:lnSpc>
              <a:spcBef>
                <a:spcPts val="0"/>
              </a:spcBef>
              <a:spcAft>
                <a:spcPts val="0"/>
              </a:spcAft>
              <a:buSzPts val="1100"/>
              <a:buNone/>
            </a:pPr>
            <a:endParaRPr lang="es-CL" dirty="0"/>
          </a:p>
          <a:p>
            <a:pPr marL="0" lvl="0" indent="0" algn="l" rtl="0">
              <a:lnSpc>
                <a:spcPct val="100000"/>
              </a:lnSpc>
              <a:spcBef>
                <a:spcPts val="0"/>
              </a:spcBef>
              <a:spcAft>
                <a:spcPts val="0"/>
              </a:spcAft>
              <a:buSzPts val="1100"/>
              <a:buNone/>
            </a:pPr>
            <a:r>
              <a:rPr lang="es-CL" dirty="0"/>
              <a:t>(cambiar lámina)             Si sus antecedentes presentados son capaces de ser relacionados con los impactos identificados, será más factible reducir el número de observaciones por nuestro lado.</a:t>
            </a:r>
            <a:endParaRPr dirty="0"/>
          </a:p>
        </p:txBody>
      </p:sp>
    </p:spTree>
    <p:extLst>
      <p:ext uri="{BB962C8B-B14F-4D97-AF65-F5344CB8AC3E}">
        <p14:creationId xmlns:p14="http://schemas.microsoft.com/office/powerpoint/2010/main" val="13282598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395fc7d7f94_2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4" name="Google Shape;114;g395fc7d7f94_2_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s-CL" dirty="0"/>
              <a:t>Como mencioné a la rápida, yo trabajé más de 10 años en consultoría, así que entiendo lo complejo que es el proceso de armar la declaración o estudio. Se entiende que parte del proceso es unificar información proveniente desde el titular y de distintos especialistas, proceso para el cual nunca se dispone de tanto tiempo como se quisiera. Al respecto, quiero destacar que los grandes proyectos, al menos desde la componente agua, comprenden la importancia de presentar desde el inicio ciertos antecedentes, como estudios de inundación o modelos hidrogeológicos, lo que valoramos mucho.</a:t>
            </a:r>
          </a:p>
          <a:p>
            <a:pPr marL="0" lvl="0" indent="0" algn="l" rtl="0">
              <a:lnSpc>
                <a:spcPct val="100000"/>
              </a:lnSpc>
              <a:spcBef>
                <a:spcPts val="0"/>
              </a:spcBef>
              <a:spcAft>
                <a:spcPts val="0"/>
              </a:spcAft>
              <a:buSzPts val="1100"/>
              <a:buNone/>
            </a:pPr>
            <a:endParaRPr lang="es-CL" dirty="0"/>
          </a:p>
          <a:p>
            <a:pPr marL="0" lvl="0" indent="0" algn="l" rtl="0">
              <a:lnSpc>
                <a:spcPct val="100000"/>
              </a:lnSpc>
              <a:spcBef>
                <a:spcPts val="0"/>
              </a:spcBef>
              <a:spcAft>
                <a:spcPts val="0"/>
              </a:spcAft>
              <a:buSzPts val="1100"/>
              <a:buNone/>
            </a:pPr>
            <a:r>
              <a:rPr lang="es-CL" dirty="0"/>
              <a:t>Dicho esto, es habitual que una parte importante de nuestras observaciones no se deba a la falta de información, sino que a la manera en que esta fue presentada en el estudio. Por ejemplo, que la descripción de proyecto indique dimensiones de una obra distintas a las de los PAS, o que los antecedentes de la línea de base no conforme con la información de los modelos numéricos. </a:t>
            </a:r>
          </a:p>
          <a:p>
            <a:pPr marL="0" lvl="0" indent="0" algn="l" rtl="0">
              <a:lnSpc>
                <a:spcPct val="100000"/>
              </a:lnSpc>
              <a:spcBef>
                <a:spcPts val="0"/>
              </a:spcBef>
              <a:spcAft>
                <a:spcPts val="0"/>
              </a:spcAft>
              <a:buSzPts val="1100"/>
              <a:buNone/>
            </a:pPr>
            <a:endParaRPr lang="es-CL" dirty="0"/>
          </a:p>
          <a:p>
            <a:pPr marL="0" lvl="0" indent="0" algn="l" rtl="0">
              <a:lnSpc>
                <a:spcPct val="100000"/>
              </a:lnSpc>
              <a:spcBef>
                <a:spcPts val="0"/>
              </a:spcBef>
              <a:spcAft>
                <a:spcPts val="0"/>
              </a:spcAft>
              <a:buSzPts val="1100"/>
              <a:buNone/>
            </a:pPr>
            <a:r>
              <a:rPr lang="es-CL" dirty="0"/>
              <a:t>(Cambiar lámina)       Al respecto, a nosotros nos puede quedar la duda de si estas diferencias se deben a que existe algún problema con la información levantada, o alguno de los estudios presenta errores metodológicos, o simplemente hay errores de edición. Al respecto, y entendiendo la dificultad en la práctica de esta recomendación, quiero destacar la importancia de una revisión de la consistencia de los antecedentes durante el proceso de elaboración del estudio, y no justo antes del ingreso cuando ya no se puede corregir.</a:t>
            </a:r>
            <a:endParaRPr dirty="0"/>
          </a:p>
        </p:txBody>
      </p:sp>
    </p:spTree>
    <p:extLst>
      <p:ext uri="{BB962C8B-B14F-4D97-AF65-F5344CB8AC3E}">
        <p14:creationId xmlns:p14="http://schemas.microsoft.com/office/powerpoint/2010/main" val="40658567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395fc7d7f94_2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4" name="Google Shape;114;g395fc7d7f94_2_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s-CL" dirty="0"/>
              <a:t>Ya que mencioné los modelos numéricos, me pareció importante hacer este punto, para que comprendan como en la DGA entendemos y utilizamos los modelos numéricos. Por un lado, pueden pensar que los modelos numéricos son lo más importante de su estudio, pues suelen concentrar un elevado número de observaciones por parte nuestra. Sin embargo, quiero que no pierdan de vista lo que indico en el recuadro, respecto de que estos son una herramienta, y no un fin por sí mismo. </a:t>
            </a:r>
          </a:p>
          <a:p>
            <a:pPr marL="0" lvl="0" indent="0" algn="l" rtl="0">
              <a:lnSpc>
                <a:spcPct val="100000"/>
              </a:lnSpc>
              <a:spcBef>
                <a:spcPts val="0"/>
              </a:spcBef>
              <a:spcAft>
                <a:spcPts val="0"/>
              </a:spcAft>
              <a:buSzPts val="1100"/>
              <a:buNone/>
            </a:pPr>
            <a:endParaRPr lang="es-CL" dirty="0"/>
          </a:p>
          <a:p>
            <a:pPr marL="0" lvl="0" indent="0" algn="l" rtl="0">
              <a:lnSpc>
                <a:spcPct val="100000"/>
              </a:lnSpc>
              <a:spcBef>
                <a:spcPts val="0"/>
              </a:spcBef>
              <a:spcAft>
                <a:spcPts val="0"/>
              </a:spcAft>
              <a:buSzPts val="1100"/>
              <a:buNone/>
            </a:pPr>
            <a:r>
              <a:rPr lang="es-CL" dirty="0"/>
              <a:t>Tengan presente que nosotros vamos a revisar con mucho detenimiento el modelo conceptual, este tiene que ser consistente con todos los estudios que presenten de la manera que expliqué en el punto anterior. Es decir, con todas las componentes técnicas de la figura, pero también con la descripción de proyecto y línea de base. </a:t>
            </a:r>
          </a:p>
          <a:p>
            <a:pPr marL="0" lvl="0" indent="0" algn="l" rtl="0">
              <a:lnSpc>
                <a:spcPct val="100000"/>
              </a:lnSpc>
              <a:spcBef>
                <a:spcPts val="0"/>
              </a:spcBef>
              <a:spcAft>
                <a:spcPts val="0"/>
              </a:spcAft>
              <a:buSzPts val="1100"/>
              <a:buNone/>
            </a:pPr>
            <a:endParaRPr lang="es-CL" dirty="0"/>
          </a:p>
          <a:p>
            <a:pPr marL="0" lvl="0" indent="0" algn="l" rtl="0">
              <a:lnSpc>
                <a:spcPct val="100000"/>
              </a:lnSpc>
              <a:spcBef>
                <a:spcPts val="0"/>
              </a:spcBef>
              <a:spcAft>
                <a:spcPts val="0"/>
              </a:spcAft>
              <a:buSzPts val="1100"/>
              <a:buNone/>
            </a:pPr>
            <a:r>
              <a:rPr lang="es-CL" dirty="0"/>
              <a:t>(cambiar lámina)        Si el modelo conceptual está bien pensado y construido, enfóquense en que el modelo numérico cumpla con los lineamientos de la guía del SEA, que los escenarios de simulación conversen con las obras y acciones del proyecto y los impactos identificados, y les aseguro que la tramitación será más expedita. </a:t>
            </a:r>
          </a:p>
          <a:p>
            <a:pPr marL="0" lvl="0" indent="0" algn="l" rtl="0">
              <a:lnSpc>
                <a:spcPct val="100000"/>
              </a:lnSpc>
              <a:spcBef>
                <a:spcPts val="0"/>
              </a:spcBef>
              <a:spcAft>
                <a:spcPts val="0"/>
              </a:spcAft>
              <a:buSzPts val="1100"/>
              <a:buNone/>
            </a:pPr>
            <a:endParaRPr lang="es-CL" dirty="0"/>
          </a:p>
          <a:p>
            <a:pPr marL="0" lvl="0" indent="0" algn="l" rtl="0">
              <a:lnSpc>
                <a:spcPct val="100000"/>
              </a:lnSpc>
              <a:spcBef>
                <a:spcPts val="0"/>
              </a:spcBef>
              <a:spcAft>
                <a:spcPts val="0"/>
              </a:spcAft>
              <a:buSzPts val="1100"/>
              <a:buNone/>
            </a:pPr>
            <a:r>
              <a:rPr lang="es-CL" dirty="0"/>
              <a:t>El punto en negrita es importante, pues entendemos que al elaborar un modelo nunca se contará con absolutamente toda la información que uno quisiera. Pero por esto mismo, es importante que sean transparentes con la información y supuestos utilizados. Si parte de la cuenca no tiene suficientes datos observados de niveles, o registros de caudales, o lo que sea, menciónenlo y justifíquenlo dentro del informe, en lugar de omitirlo, pues puede dar origen a dudas que pueden resultarles complejas. </a:t>
            </a:r>
          </a:p>
          <a:p>
            <a:pPr marL="0" lvl="0" indent="0" algn="l" rtl="0">
              <a:lnSpc>
                <a:spcPct val="100000"/>
              </a:lnSpc>
              <a:spcBef>
                <a:spcPts val="0"/>
              </a:spcBef>
              <a:spcAft>
                <a:spcPts val="0"/>
              </a:spcAft>
              <a:buSzPts val="1100"/>
              <a:buNone/>
            </a:pPr>
            <a:endParaRPr lang="es-CL" dirty="0"/>
          </a:p>
          <a:p>
            <a:pPr marL="0" lvl="0" indent="0" algn="l" rtl="0">
              <a:lnSpc>
                <a:spcPct val="100000"/>
              </a:lnSpc>
              <a:spcBef>
                <a:spcPts val="0"/>
              </a:spcBef>
              <a:spcAft>
                <a:spcPts val="0"/>
              </a:spcAft>
              <a:buSzPts val="1100"/>
              <a:buNone/>
            </a:pPr>
            <a:r>
              <a:rPr lang="es-CL" dirty="0"/>
              <a:t>Si hay tiempo:             Por ejemplo, a veces consultamos “por qué no se presenta información de pozos de este sector?”, lo que al leer podrían interpretar erróneamente como “presenten información de este sector”. Esto a veces puede resultar imposible, ya sea por no disponibilidad de información, por no poder acceder al lugar, u otra cosa que no haya quedo explícita en el estudio. Necesitamos esa transparencia para ahorrarnos iteraciones y malentendidos posteriores.</a:t>
            </a:r>
            <a:endParaRPr dirty="0"/>
          </a:p>
        </p:txBody>
      </p:sp>
    </p:spTree>
    <p:extLst>
      <p:ext uri="{BB962C8B-B14F-4D97-AF65-F5344CB8AC3E}">
        <p14:creationId xmlns:p14="http://schemas.microsoft.com/office/powerpoint/2010/main" val="36228892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395fc7d7f94_2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4" name="Google Shape;114;g395fc7d7f94_2_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s-CL" dirty="0"/>
              <a:t>Este cuadro resume un poco lo que les he intentado transmitir en la presentación. Y quiero agregar que nosotros nos encontramos disponibles para sostener reuniones con titulares y consultores, pues estas son de una utilidad invaluable tanto para ustedes como para nosotros, en caso de que el proyecto contemple una interacción importante con las aguas continentales.  </a:t>
            </a:r>
          </a:p>
          <a:p>
            <a:pPr marL="0" lvl="0" indent="0" algn="l" rtl="0">
              <a:lnSpc>
                <a:spcPct val="100000"/>
              </a:lnSpc>
              <a:spcBef>
                <a:spcPts val="0"/>
              </a:spcBef>
              <a:spcAft>
                <a:spcPts val="0"/>
              </a:spcAft>
              <a:buSzPts val="1100"/>
              <a:buNone/>
            </a:pPr>
            <a:endParaRPr lang="es-CL" dirty="0"/>
          </a:p>
          <a:p>
            <a:pPr marL="0" lvl="0" indent="0" algn="l" rtl="0">
              <a:lnSpc>
                <a:spcPct val="100000"/>
              </a:lnSpc>
              <a:spcBef>
                <a:spcPts val="0"/>
              </a:spcBef>
              <a:spcAft>
                <a:spcPts val="0"/>
              </a:spcAft>
              <a:buSzPts val="1100"/>
              <a:buNone/>
            </a:pPr>
            <a:r>
              <a:rPr lang="es-CL" dirty="0"/>
              <a:t>(cambiar lámina)        Pueden plantearnos sus dudas desde el inicio del proyecto, preguntarnos por la información que consideramos fundamental de presentar, por los permisos aplicables, entre otros, de manera de ahorrar dudas futuras. Además, para nosotros es muy útil cuando nos explican el proyecto en relación con la componente agua, pues en las reuniones de inicio de proyecto del SEA no siempre hay tiempo para profundizar en el tema. Incluso estamos disponibles para ir a terreno en caso de que consideren que puede ayudar a comprender mejor el proyecto, en el último par de años tanto yo como Diego fuimos a ver varios de los proyectos más grandes y complejos en distintas regiones del país, y fue de una tremenda ayuda durante la evaluación.</a:t>
            </a:r>
            <a:endParaRPr dirty="0"/>
          </a:p>
        </p:txBody>
      </p:sp>
    </p:spTree>
    <p:extLst>
      <p:ext uri="{BB962C8B-B14F-4D97-AF65-F5344CB8AC3E}">
        <p14:creationId xmlns:p14="http://schemas.microsoft.com/office/powerpoint/2010/main" val="22080545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395fc7d7f94_2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4" name="Google Shape;114;g395fc7d7f94_2_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s-CL" sz="1100" b="0" i="0" u="none" strike="noStrike" cap="none" dirty="0">
                <a:solidFill>
                  <a:srgbClr val="000000"/>
                </a:solidFill>
                <a:effectLst/>
                <a:latin typeface="Arial"/>
                <a:ea typeface="Arial"/>
                <a:cs typeface="Arial"/>
                <a:sym typeface="Arial"/>
              </a:rPr>
              <a:t>Entonces, creo que este título resume un poco lo que pensamos.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s-CL" sz="1100" b="0" i="0" u="none" strike="noStrike" cap="none" dirty="0">
              <a:solidFill>
                <a:srgbClr val="000000"/>
              </a:solidFill>
              <a:effectLst/>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s-CL" sz="1100" b="0" i="0" u="none" strike="noStrike" cap="none" dirty="0">
                <a:solidFill>
                  <a:srgbClr val="000000"/>
                </a:solidFill>
                <a:effectLst/>
                <a:latin typeface="Arial"/>
                <a:cs typeface="Arial"/>
                <a:sym typeface="Arial"/>
              </a:rPr>
              <a:t>Muestro un cuadro a la derecha de una noticia que salió hace poco, que tiene que ver con un incremento en la judicialización de los proyectos. Esto da cuenta de que la obtención de una RCA no debería ser el único objetivo final de una tramitación ambiental,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s-CL" sz="1100" b="0" i="0" u="none" strike="noStrike" cap="none" dirty="0">
              <a:solidFill>
                <a:srgbClr val="000000"/>
              </a:solidFill>
              <a:effectLst/>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s-CL" sz="1100" b="0" i="0" u="none" strike="noStrike" cap="none" dirty="0">
                <a:solidFill>
                  <a:srgbClr val="000000"/>
                </a:solidFill>
                <a:effectLst/>
                <a:latin typeface="Arial"/>
                <a:cs typeface="Arial"/>
                <a:sym typeface="Arial"/>
              </a:rPr>
              <a:t>(cambiar lámina) sino que además debemos trabajar para construir un expediente de evaluación que otorgue certeza técnica y jurídica, que cumpla con toda la normativa vigente de manera de reducir riesgos posteriores de judicialización. Y nosotros como Servicio, nos ponemos a disposición para ayudarlos en esa tarea.</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s-CL" sz="1100" b="0" i="0" u="none" strike="noStrike" cap="none" dirty="0">
              <a:solidFill>
                <a:srgbClr val="000000"/>
              </a:solidFill>
              <a:effectLst/>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s-CL" sz="1100" b="0" i="0" u="none" strike="noStrike" cap="none">
                <a:solidFill>
                  <a:srgbClr val="000000"/>
                </a:solidFill>
                <a:effectLst/>
                <a:latin typeface="Arial"/>
                <a:cs typeface="Arial"/>
                <a:sym typeface="Arial"/>
              </a:rPr>
              <a:t>Muchas gracias.</a:t>
            </a:r>
            <a:endParaRPr dirty="0"/>
          </a:p>
        </p:txBody>
      </p:sp>
    </p:spTree>
    <p:extLst>
      <p:ext uri="{BB962C8B-B14F-4D97-AF65-F5344CB8AC3E}">
        <p14:creationId xmlns:p14="http://schemas.microsoft.com/office/powerpoint/2010/main" val="22092295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395fc7d7f94_2_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4" name="Google Shape;154;g395fc7d7f94_2_9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395fc7d7f94_2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4" name="Google Shape;114;g395fc7d7f94_2_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s-CL" dirty="0"/>
              <a:t>Total evaluaciones y fiscalizaciones ambientales. Cumplimiento en plazo es parte de nuestro indicador de gestión, por lo que rara vez nos atrasamos con los pronunciamientos, normalmente en casos complejos que requieren revisiones o validaciones adicionales. </a:t>
            </a:r>
          </a:p>
          <a:p>
            <a:pPr marL="0" lvl="0" indent="0" algn="l" rtl="0">
              <a:lnSpc>
                <a:spcPct val="100000"/>
              </a:lnSpc>
              <a:spcBef>
                <a:spcPts val="0"/>
              </a:spcBef>
              <a:spcAft>
                <a:spcPts val="0"/>
              </a:spcAft>
              <a:buSzPts val="1100"/>
              <a:buNone/>
            </a:pPr>
            <a:endParaRPr lang="es-CL" dirty="0"/>
          </a:p>
          <a:p>
            <a:pPr marL="0" lvl="0" indent="0" algn="l" rtl="0">
              <a:lnSpc>
                <a:spcPct val="100000"/>
              </a:lnSpc>
              <a:spcBef>
                <a:spcPts val="0"/>
              </a:spcBef>
              <a:spcAft>
                <a:spcPts val="0"/>
              </a:spcAft>
              <a:buSzPts val="1100"/>
              <a:buNone/>
            </a:pPr>
            <a:r>
              <a:rPr lang="es-CL" dirty="0"/>
              <a:t>En NC atendimos 140, lo que incluye proyectos interregionales, recursos de reclamación, barreras hidráulicas, temáticas de humedales urbanos, entre otros temas que no son pertinentes de ser mencionados ahora.</a:t>
            </a:r>
          </a:p>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14262319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395fc7d7f94_2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4" name="Google Shape;114;g395fc7d7f94_2_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s-CL" dirty="0"/>
              <a:t>En 2023 aumentó la dotación del Servicio en las regiones, ingresando a cada una un nuevo analista para atender asuntos ambientales. </a:t>
            </a:r>
          </a:p>
          <a:p>
            <a:pPr marL="0" lvl="0" indent="0" algn="l" rtl="0">
              <a:lnSpc>
                <a:spcPct val="100000"/>
              </a:lnSpc>
              <a:spcBef>
                <a:spcPts val="0"/>
              </a:spcBef>
              <a:spcAft>
                <a:spcPts val="0"/>
              </a:spcAft>
              <a:buSzPts val="1100"/>
              <a:buNone/>
            </a:pPr>
            <a:endParaRPr lang="es-CL" dirty="0"/>
          </a:p>
          <a:p>
            <a:pPr marL="0" lvl="0" indent="0" algn="l" rtl="0">
              <a:lnSpc>
                <a:spcPct val="100000"/>
              </a:lnSpc>
              <a:spcBef>
                <a:spcPts val="0"/>
              </a:spcBef>
              <a:spcAft>
                <a:spcPts val="0"/>
              </a:spcAft>
              <a:buSzPts val="1100"/>
              <a:buNone/>
            </a:pPr>
            <a:r>
              <a:rPr lang="es-CL" dirty="0"/>
              <a:t>Dichos analistas fueron formados por el Nivel Central de manera que los pronunciamientos se encuentren alineados independiente de la región que los evalúe.</a:t>
            </a:r>
            <a:endParaRPr dirty="0"/>
          </a:p>
        </p:txBody>
      </p:sp>
    </p:spTree>
    <p:extLst>
      <p:ext uri="{BB962C8B-B14F-4D97-AF65-F5344CB8AC3E}">
        <p14:creationId xmlns:p14="http://schemas.microsoft.com/office/powerpoint/2010/main" val="16062769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395fc7d7f94_2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4" name="Google Shape;114;g395fc7d7f94_2_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24690223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395fc7d7f94_2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4" name="Google Shape;114;g395fc7d7f94_2_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s-ES" sz="1100" b="0" i="0" u="none" strike="noStrike" cap="none" dirty="0">
                <a:solidFill>
                  <a:srgbClr val="000000"/>
                </a:solidFill>
                <a:effectLst/>
                <a:latin typeface="Arial"/>
                <a:ea typeface="Arial"/>
                <a:cs typeface="Arial"/>
                <a:sym typeface="Arial"/>
              </a:rPr>
              <a:t>La calidad y consistencia de los antecedentes presentados por los titulares resulta fundamental para una evaluación eficiente.</a:t>
            </a:r>
          </a:p>
          <a:p>
            <a:pPr marL="0" lvl="0" indent="0" algn="l" rtl="0">
              <a:lnSpc>
                <a:spcPct val="100000"/>
              </a:lnSpc>
              <a:spcBef>
                <a:spcPts val="0"/>
              </a:spcBef>
              <a:spcAft>
                <a:spcPts val="0"/>
              </a:spcAft>
              <a:buSzPts val="1100"/>
              <a:buNone/>
            </a:pPr>
            <a:endParaRPr lang="es-CL" dirty="0"/>
          </a:p>
          <a:p>
            <a:pPr marL="0" lvl="0" indent="0" algn="l" rtl="0">
              <a:lnSpc>
                <a:spcPct val="100000"/>
              </a:lnSpc>
              <a:spcBef>
                <a:spcPts val="0"/>
              </a:spcBef>
              <a:spcAft>
                <a:spcPts val="0"/>
              </a:spcAft>
              <a:buSzPts val="1100"/>
              <a:buNone/>
            </a:pPr>
            <a:r>
              <a:rPr lang="es-CL" dirty="0"/>
              <a:t>En caso de haber solicitado reuniones con nuestro equipo por algún proyecto, habrán notado que, independiente de la temática, estas son atendidas básicamente por el mismo equipo. Cuando es el nivel central estamos Diego, yo, y algún especialista, lo que puede darles una idea de la amplitud técnica que nos corresponde abordar, y no solamente desde lo general, sino que también en el detalle técnico, pues nuestras contrapartes son consultores especialistas muy bien preparados. Y no sé si les ha tocado participar recientemente en alguna reunión con nosotros, pero normalmente no damos una respuesta del tipo “ustedes vean” o “cuando ingresen la Adenda lo evaluaremos”, sino que intentamos responder de la mejor manera posible durante la misma reunión, teniendo en consideración que lo que se discute ahí no resulta vinculante, pero sí puede ayudar a dirigir de buena manera al titular.</a:t>
            </a:r>
            <a:endParaRPr dirty="0"/>
          </a:p>
        </p:txBody>
      </p:sp>
    </p:spTree>
    <p:extLst>
      <p:ext uri="{BB962C8B-B14F-4D97-AF65-F5344CB8AC3E}">
        <p14:creationId xmlns:p14="http://schemas.microsoft.com/office/powerpoint/2010/main" val="10863165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395fc7d7f94_2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4" name="Google Shape;114;g395fc7d7f94_2_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30774017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395fc7d7f94_2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4" name="Google Shape;114;g395fc7d7f94_2_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s-CL" dirty="0"/>
              <a:t>Comenzando con un ejemplo más aplicado, y sin entrar en el detalle, la DGA tiene competencia sobre dos permisos similares que tienen relación con la intervención de cauces, a los que podemos denominar “de modificación de cauce”, PAS 156; o de “regularización o defensa de cauces”, o PAS 157. Una descarga de un efluente en un cauce corresponde a una modificación de cauce, o PAS 156, mientras que un enrocado del lecho corresponde a una defensa. </a:t>
            </a:r>
          </a:p>
          <a:p>
            <a:pPr marL="0" lvl="0" indent="0" algn="l" rtl="0">
              <a:lnSpc>
                <a:spcPct val="100000"/>
              </a:lnSpc>
              <a:spcBef>
                <a:spcPts val="0"/>
              </a:spcBef>
              <a:spcAft>
                <a:spcPts val="0"/>
              </a:spcAft>
              <a:buSzPts val="1100"/>
              <a:buNone/>
            </a:pPr>
            <a:endParaRPr lang="es-CL" dirty="0"/>
          </a:p>
          <a:p>
            <a:pPr marL="0" lvl="0" indent="0" algn="l" rtl="0">
              <a:lnSpc>
                <a:spcPct val="100000"/>
              </a:lnSpc>
              <a:spcBef>
                <a:spcPts val="0"/>
              </a:spcBef>
              <a:spcAft>
                <a:spcPts val="0"/>
              </a:spcAft>
              <a:buSzPts val="1100"/>
              <a:buNone/>
            </a:pPr>
            <a:r>
              <a:rPr lang="es-CL" dirty="0"/>
              <a:t>(Cambiar de lámina)</a:t>
            </a:r>
          </a:p>
          <a:p>
            <a:pPr marL="0" lvl="0" indent="0" algn="l" rtl="0">
              <a:lnSpc>
                <a:spcPct val="100000"/>
              </a:lnSpc>
              <a:spcBef>
                <a:spcPts val="0"/>
              </a:spcBef>
              <a:spcAft>
                <a:spcPts val="0"/>
              </a:spcAft>
              <a:buSzPts val="1100"/>
              <a:buNone/>
            </a:pPr>
            <a:endParaRPr lang="es-CL" dirty="0"/>
          </a:p>
          <a:p>
            <a:pPr marL="0" lvl="0" indent="0" algn="l" rtl="0">
              <a:lnSpc>
                <a:spcPct val="100000"/>
              </a:lnSpc>
              <a:spcBef>
                <a:spcPts val="0"/>
              </a:spcBef>
              <a:spcAft>
                <a:spcPts val="0"/>
              </a:spcAft>
              <a:buSzPts val="1100"/>
              <a:buNone/>
            </a:pPr>
            <a:r>
              <a:rPr lang="es-CL" dirty="0"/>
              <a:t>Entonces, qué sucede en casos como el de la imagen, donde se proyecta la construcción de una descarga y de un enrocado? Cuál PAS resulta aplicable fue uno de los problemas más comunes a los que me tocó enfrentarme cuando trabajé en consultoría, y ahora como contraparte, me toca seguir viendo estas confusiones.</a:t>
            </a:r>
          </a:p>
          <a:p>
            <a:pPr marL="0" lvl="0" indent="0" algn="l" rtl="0">
              <a:lnSpc>
                <a:spcPct val="100000"/>
              </a:lnSpc>
              <a:spcBef>
                <a:spcPts val="0"/>
              </a:spcBef>
              <a:spcAft>
                <a:spcPts val="0"/>
              </a:spcAft>
              <a:buSzPts val="1100"/>
              <a:buNone/>
            </a:pPr>
            <a:endParaRPr lang="es-CL" dirty="0"/>
          </a:p>
          <a:p>
            <a:pPr marL="0" lvl="0" indent="0" algn="l" rtl="0">
              <a:lnSpc>
                <a:spcPct val="100000"/>
              </a:lnSpc>
              <a:spcBef>
                <a:spcPts val="0"/>
              </a:spcBef>
              <a:spcAft>
                <a:spcPts val="0"/>
              </a:spcAft>
              <a:buSzPts val="1100"/>
              <a:buNone/>
            </a:pPr>
            <a:r>
              <a:rPr lang="es-CL" dirty="0"/>
              <a:t>(Cambiar de lámina)</a:t>
            </a:r>
          </a:p>
          <a:p>
            <a:pPr marL="0" lvl="0" indent="0" algn="l" rtl="0">
              <a:lnSpc>
                <a:spcPct val="100000"/>
              </a:lnSpc>
              <a:spcBef>
                <a:spcPts val="0"/>
              </a:spcBef>
              <a:spcAft>
                <a:spcPts val="0"/>
              </a:spcAft>
              <a:buSzPts val="1100"/>
              <a:buNone/>
            </a:pPr>
            <a:endParaRPr lang="es-CL" dirty="0"/>
          </a:p>
          <a:p>
            <a:pPr marL="0" lvl="0" indent="0" algn="l" rtl="0">
              <a:lnSpc>
                <a:spcPct val="100000"/>
              </a:lnSpc>
              <a:spcBef>
                <a:spcPts val="0"/>
              </a:spcBef>
              <a:spcAft>
                <a:spcPts val="0"/>
              </a:spcAft>
              <a:buSzPts val="1100"/>
              <a:buNone/>
            </a:pPr>
            <a:r>
              <a:rPr lang="es-CL" dirty="0"/>
              <a:t>La respuesta a este caso en particular se puede determinar a partir de la resolución DGA, del año 2024, y a la guía trámite del SEA del PAS 157. Más importante aún, en caso de dudas respecto a la aplicabilidad de un PAS, la res 2116, que es una guía asociada a permisos sectoriales de la DGA, da la oportunidad a los interesados de realizar consultas de pertinencia a la Dirección Regional respectiva mediante la presentación de ciertos antecedentes técnicos mínimos.</a:t>
            </a:r>
            <a:endParaRPr dirty="0"/>
          </a:p>
        </p:txBody>
      </p:sp>
    </p:spTree>
    <p:extLst>
      <p:ext uri="{BB962C8B-B14F-4D97-AF65-F5344CB8AC3E}">
        <p14:creationId xmlns:p14="http://schemas.microsoft.com/office/powerpoint/2010/main" val="7293942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395fc7d7f94_2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4" name="Google Shape;114;g395fc7d7f94_2_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s-CL" dirty="0"/>
              <a:t>Sumado a ese caso en particular, existe el manual del departamento de conservación, del año 2023, en el cual se pueden encontrar la mayor parte de lineamientos y criterios que utilizamos para todos nuestros procedimientos, incluidos la evaluación ambiental y sus permisos asociados.</a:t>
            </a:r>
          </a:p>
          <a:p>
            <a:pPr marL="0" lvl="0" indent="0" algn="l" rtl="0">
              <a:lnSpc>
                <a:spcPct val="100000"/>
              </a:lnSpc>
              <a:spcBef>
                <a:spcPts val="0"/>
              </a:spcBef>
              <a:spcAft>
                <a:spcPts val="0"/>
              </a:spcAft>
              <a:buSzPts val="1100"/>
              <a:buNone/>
            </a:pPr>
            <a:endParaRPr lang="es-CL" dirty="0"/>
          </a:p>
          <a:p>
            <a:pPr marL="0" lvl="0" indent="0" algn="l" rtl="0">
              <a:lnSpc>
                <a:spcPct val="100000"/>
              </a:lnSpc>
              <a:spcBef>
                <a:spcPts val="0"/>
              </a:spcBef>
              <a:spcAft>
                <a:spcPts val="0"/>
              </a:spcAft>
              <a:buSzPts val="1100"/>
              <a:buNone/>
            </a:pPr>
            <a:r>
              <a:rPr lang="es-CL" dirty="0"/>
              <a:t>(cambiar lámina)</a:t>
            </a:r>
          </a:p>
          <a:p>
            <a:pPr marL="0" lvl="0" indent="0" algn="l" rtl="0">
              <a:lnSpc>
                <a:spcPct val="100000"/>
              </a:lnSpc>
              <a:spcBef>
                <a:spcPts val="0"/>
              </a:spcBef>
              <a:spcAft>
                <a:spcPts val="0"/>
              </a:spcAft>
              <a:buSzPts val="1100"/>
              <a:buNone/>
            </a:pPr>
            <a:endParaRPr lang="es-CL" dirty="0"/>
          </a:p>
          <a:p>
            <a:pPr marL="0" lvl="0" indent="0" algn="l" rtl="0">
              <a:lnSpc>
                <a:spcPct val="100000"/>
              </a:lnSpc>
              <a:spcBef>
                <a:spcPts val="0"/>
              </a:spcBef>
              <a:spcAft>
                <a:spcPts val="0"/>
              </a:spcAft>
              <a:buSzPts val="1100"/>
              <a:buNone/>
            </a:pPr>
            <a:r>
              <a:rPr lang="es-CL" dirty="0"/>
              <a:t>Quiero reforzar con esta recomendación que habitualmente detectamos una serie de “falencias” en ciertas presentaciones ambientales que pudieron haberse evitado consultando los documentos más recientes emitidos por la DGA, en los cuáles se presenta que información presentar, con que nivel de profundidad, que metodologías utilizar, entre otros. Menciono esta resolución y el Manual de la DGA pues los lineamientos de la DGA no son publicados con el mismo “entusiasmo” que las guías del SEA, por lo que los titulares y consultores a veces se enteran de su existencia a través de nuestros pronunciamientos.</a:t>
            </a:r>
            <a:endParaRPr dirty="0"/>
          </a:p>
        </p:txBody>
      </p:sp>
    </p:spTree>
    <p:extLst>
      <p:ext uri="{BB962C8B-B14F-4D97-AF65-F5344CB8AC3E}">
        <p14:creationId xmlns:p14="http://schemas.microsoft.com/office/powerpoint/2010/main" val="26905308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395fc7d7f94_2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4" name="Google Shape;114;g395fc7d7f94_2_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s-CL" dirty="0"/>
              <a:t>Considerar la mirada del evaluador: Otro ejemplo. En el Manual del departamento se individualizan los potenciales impactos vinculados con nuestras competencias. Cambios en la calidad y cantidad de las aguas superficiales y subterráneas, modificaciones de la red de drenaje, lagos, glaciares, entre otros. Esto significa que el evaluador DGA de su proyecto se va a fijar en si las distintas partes, obras o acciones son susceptibles de generar uno o más de los impactos identificados en la Tabla.</a:t>
            </a:r>
          </a:p>
          <a:p>
            <a:pPr marL="0" lvl="0" indent="0" algn="l" rtl="0">
              <a:lnSpc>
                <a:spcPct val="100000"/>
              </a:lnSpc>
              <a:spcBef>
                <a:spcPts val="0"/>
              </a:spcBef>
              <a:spcAft>
                <a:spcPts val="0"/>
              </a:spcAft>
              <a:buSzPts val="1100"/>
              <a:buNone/>
            </a:pPr>
            <a:endParaRPr lang="es-CL" dirty="0"/>
          </a:p>
          <a:p>
            <a:pPr marL="0" lvl="0" indent="0" algn="l" rtl="0">
              <a:lnSpc>
                <a:spcPct val="100000"/>
              </a:lnSpc>
              <a:spcBef>
                <a:spcPts val="0"/>
              </a:spcBef>
              <a:spcAft>
                <a:spcPts val="0"/>
              </a:spcAft>
              <a:buSzPts val="1100"/>
              <a:buNone/>
            </a:pPr>
            <a:r>
              <a:rPr lang="es-CL" dirty="0"/>
              <a:t>(Cambiar lámina)</a:t>
            </a:r>
            <a:endParaRPr dirty="0"/>
          </a:p>
        </p:txBody>
      </p:sp>
    </p:spTree>
    <p:extLst>
      <p:ext uri="{BB962C8B-B14F-4D97-AF65-F5344CB8AC3E}">
        <p14:creationId xmlns:p14="http://schemas.microsoft.com/office/powerpoint/2010/main" val="21190471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4"/>
        <p:cNvGrpSpPr/>
        <p:nvPr/>
      </p:nvGrpSpPr>
      <p:grpSpPr>
        <a:xfrm>
          <a:off x="0" y="0"/>
          <a:ext cx="0" cy="0"/>
          <a:chOff x="0" y="0"/>
          <a:chExt cx="0" cy="0"/>
        </a:xfrm>
      </p:grpSpPr>
      <p:sp>
        <p:nvSpPr>
          <p:cNvPr id="55" name="Google Shape;55;p14"/>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56" name="Google Shape;56;p14"/>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57" name="Google Shape;57;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89"/>
        <p:cNvGrpSpPr/>
        <p:nvPr/>
      </p:nvGrpSpPr>
      <p:grpSpPr>
        <a:xfrm>
          <a:off x="0" y="0"/>
          <a:ext cx="0" cy="0"/>
          <a:chOff x="0" y="0"/>
          <a:chExt cx="0" cy="0"/>
        </a:xfrm>
      </p:grpSpPr>
      <p:sp>
        <p:nvSpPr>
          <p:cNvPr id="90" name="Google Shape;90;p23"/>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91" name="Google Shape;91;p23"/>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92" name="Google Shape;92;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3"/>
        <p:cNvGrpSpPr/>
        <p:nvPr/>
      </p:nvGrpSpPr>
      <p:grpSpPr>
        <a:xfrm>
          <a:off x="0" y="0"/>
          <a:ext cx="0" cy="0"/>
          <a:chOff x="0" y="0"/>
          <a:chExt cx="0" cy="0"/>
        </a:xfrm>
      </p:grpSpPr>
      <p:sp>
        <p:nvSpPr>
          <p:cNvPr id="94" name="Google Shape;94;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58"/>
        <p:cNvGrpSpPr/>
        <p:nvPr/>
      </p:nvGrpSpPr>
      <p:grpSpPr>
        <a:xfrm>
          <a:off x="0" y="0"/>
          <a:ext cx="0" cy="0"/>
          <a:chOff x="0" y="0"/>
          <a:chExt cx="0" cy="0"/>
        </a:xfrm>
      </p:grpSpPr>
      <p:sp>
        <p:nvSpPr>
          <p:cNvPr id="59" name="Google Shape;59;p1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0" name="Google Shape;60;p1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61" name="Google Shape;61;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2"/>
        <p:cNvGrpSpPr/>
        <p:nvPr/>
      </p:nvGrpSpPr>
      <p:grpSpPr>
        <a:xfrm>
          <a:off x="0" y="0"/>
          <a:ext cx="0" cy="0"/>
          <a:chOff x="0" y="0"/>
          <a:chExt cx="0" cy="0"/>
        </a:xfrm>
      </p:grpSpPr>
      <p:sp>
        <p:nvSpPr>
          <p:cNvPr id="63" name="Google Shape;63;p16"/>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64" name="Google Shape;64;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7" name="Google Shape;67;p17"/>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68" name="Google Shape;68;p17"/>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69" name="Google Shape;69;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0"/>
        <p:cNvGrpSpPr/>
        <p:nvPr/>
      </p:nvGrpSpPr>
      <p:grpSpPr>
        <a:xfrm>
          <a:off x="0" y="0"/>
          <a:ext cx="0" cy="0"/>
          <a:chOff x="0" y="0"/>
          <a:chExt cx="0" cy="0"/>
        </a:xfrm>
      </p:grpSpPr>
      <p:sp>
        <p:nvSpPr>
          <p:cNvPr id="71" name="Google Shape;71;p1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72" name="Google Shape;72;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3"/>
        <p:cNvGrpSpPr/>
        <p:nvPr/>
      </p:nvGrpSpPr>
      <p:grpSpPr>
        <a:xfrm>
          <a:off x="0" y="0"/>
          <a:ext cx="0" cy="0"/>
          <a:chOff x="0" y="0"/>
          <a:chExt cx="0" cy="0"/>
        </a:xfrm>
      </p:grpSpPr>
      <p:sp>
        <p:nvSpPr>
          <p:cNvPr id="74" name="Google Shape;74;p19"/>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75" name="Google Shape;75;p19"/>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76" name="Google Shape;76;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77"/>
        <p:cNvGrpSpPr/>
        <p:nvPr/>
      </p:nvGrpSpPr>
      <p:grpSpPr>
        <a:xfrm>
          <a:off x="0" y="0"/>
          <a:ext cx="0" cy="0"/>
          <a:chOff x="0" y="0"/>
          <a:chExt cx="0" cy="0"/>
        </a:xfrm>
      </p:grpSpPr>
      <p:sp>
        <p:nvSpPr>
          <p:cNvPr id="78" name="Google Shape;78;p20"/>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79" name="Google Shape;79;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0"/>
        <p:cNvGrpSpPr/>
        <p:nvPr/>
      </p:nvGrpSpPr>
      <p:grpSpPr>
        <a:xfrm>
          <a:off x="0" y="0"/>
          <a:ext cx="0" cy="0"/>
          <a:chOff x="0" y="0"/>
          <a:chExt cx="0" cy="0"/>
        </a:xfrm>
      </p:grpSpPr>
      <p:sp>
        <p:nvSpPr>
          <p:cNvPr id="81" name="Google Shape;81;p2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 name="Google Shape;82;p21"/>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83" name="Google Shape;83;p21"/>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84" name="Google Shape;84;p21"/>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85" name="Google Shape;85;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6"/>
        <p:cNvGrpSpPr/>
        <p:nvPr/>
      </p:nvGrpSpPr>
      <p:grpSpPr>
        <a:xfrm>
          <a:off x="0" y="0"/>
          <a:ext cx="0" cy="0"/>
          <a:chOff x="0" y="0"/>
          <a:chExt cx="0" cy="0"/>
        </a:xfrm>
      </p:grpSpPr>
      <p:sp>
        <p:nvSpPr>
          <p:cNvPr id="87" name="Google Shape;87;p22"/>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88" name="Google Shape;88;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52" name="Google Shape;52;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53" name="Google Shape;53;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419"/>
              <a:t>‹Nº›</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8.emf"/><Relationship Id="rId13" Type="http://schemas.openxmlformats.org/officeDocument/2006/relationships/image" Target="../media/image13.emf"/><Relationship Id="rId18" Type="http://schemas.openxmlformats.org/officeDocument/2006/relationships/image" Target="../media/image18.emf"/><Relationship Id="rId3" Type="http://schemas.openxmlformats.org/officeDocument/2006/relationships/image" Target="../media/image3.png"/><Relationship Id="rId21" Type="http://schemas.openxmlformats.org/officeDocument/2006/relationships/image" Target="../media/image21.emf"/><Relationship Id="rId7" Type="http://schemas.openxmlformats.org/officeDocument/2006/relationships/image" Target="../media/image7.emf"/><Relationship Id="rId12" Type="http://schemas.openxmlformats.org/officeDocument/2006/relationships/image" Target="../media/image12.emf"/><Relationship Id="rId17" Type="http://schemas.openxmlformats.org/officeDocument/2006/relationships/image" Target="../media/image17.emf"/><Relationship Id="rId2" Type="http://schemas.openxmlformats.org/officeDocument/2006/relationships/notesSlide" Target="../notesSlides/notesSlide2.xml"/><Relationship Id="rId16" Type="http://schemas.openxmlformats.org/officeDocument/2006/relationships/image" Target="../media/image16.emf"/><Relationship Id="rId20" Type="http://schemas.openxmlformats.org/officeDocument/2006/relationships/image" Target="../media/image20.emf"/><Relationship Id="rId1" Type="http://schemas.openxmlformats.org/officeDocument/2006/relationships/slideLayout" Target="../slideLayouts/slideLayout2.xml"/><Relationship Id="rId6" Type="http://schemas.openxmlformats.org/officeDocument/2006/relationships/image" Target="../media/image6.emf"/><Relationship Id="rId11" Type="http://schemas.openxmlformats.org/officeDocument/2006/relationships/image" Target="../media/image11.emf"/><Relationship Id="rId5" Type="http://schemas.openxmlformats.org/officeDocument/2006/relationships/image" Target="../media/image5.emf"/><Relationship Id="rId15" Type="http://schemas.openxmlformats.org/officeDocument/2006/relationships/image" Target="../media/image15.emf"/><Relationship Id="rId10" Type="http://schemas.openxmlformats.org/officeDocument/2006/relationships/image" Target="../media/image10.emf"/><Relationship Id="rId19" Type="http://schemas.openxmlformats.org/officeDocument/2006/relationships/image" Target="../media/image19.emf"/><Relationship Id="rId4" Type="http://schemas.openxmlformats.org/officeDocument/2006/relationships/image" Target="../media/image4.png"/><Relationship Id="rId9" Type="http://schemas.openxmlformats.org/officeDocument/2006/relationships/image" Target="../media/image9.emf"/><Relationship Id="rId14" Type="http://schemas.openxmlformats.org/officeDocument/2006/relationships/image" Target="../media/image14.emf"/><Relationship Id="rId22" Type="http://schemas.openxmlformats.org/officeDocument/2006/relationships/image" Target="../media/image22.emf"/></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3" Type="http://schemas.openxmlformats.org/officeDocument/2006/relationships/image" Target="../media/image3.png"/><Relationship Id="rId7" Type="http://schemas.openxmlformats.org/officeDocument/2006/relationships/diagramColors" Target="../diagrams/colors1.xml"/><Relationship Id="rId12"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0" Type="http://schemas.openxmlformats.org/officeDocument/2006/relationships/diagramLayout" Target="../diagrams/layout2.xml"/><Relationship Id="rId4" Type="http://schemas.openxmlformats.org/officeDocument/2006/relationships/diagramData" Target="../diagrams/data1.xml"/><Relationship Id="rId9" Type="http://schemas.openxmlformats.org/officeDocument/2006/relationships/diagramData" Target="../diagrams/data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99" name="Google Shape;99;p25" title="Primer Fondo PPT-1 .png"/>
          <p:cNvPicPr preferRelativeResize="0"/>
          <p:nvPr/>
        </p:nvPicPr>
        <p:blipFill>
          <a:blip r:embed="rId3">
            <a:alphaModFix/>
          </a:blip>
          <a:stretch>
            <a:fillRect/>
          </a:stretch>
        </p:blipFill>
        <p:spPr>
          <a:xfrm>
            <a:off x="4229" y="0"/>
            <a:ext cx="9135542" cy="5143501"/>
          </a:xfrm>
          <a:prstGeom prst="rect">
            <a:avLst/>
          </a:prstGeom>
          <a:noFill/>
          <a:ln>
            <a:noFill/>
          </a:ln>
        </p:spPr>
      </p:pic>
      <p:sp>
        <p:nvSpPr>
          <p:cNvPr id="101" name="Google Shape;101;p25"/>
          <p:cNvSpPr txBox="1"/>
          <p:nvPr/>
        </p:nvSpPr>
        <p:spPr>
          <a:xfrm>
            <a:off x="2162175" y="2525416"/>
            <a:ext cx="4819800" cy="259500"/>
          </a:xfrm>
          <a:prstGeom prst="rect">
            <a:avLst/>
          </a:prstGeom>
          <a:noFill/>
          <a:ln>
            <a:noFill/>
          </a:ln>
        </p:spPr>
        <p:txBody>
          <a:bodyPr spcFirstLastPara="1" wrap="square" lIns="68575" tIns="34275" rIns="68575" bIns="34275" anchor="t" anchorCtr="0">
            <a:normAutofit/>
          </a:bodyPr>
          <a:lstStyle/>
          <a:p>
            <a:pPr marL="0" marR="0" lvl="0" indent="0" algn="ctr" rtl="0">
              <a:lnSpc>
                <a:spcPct val="90000"/>
              </a:lnSpc>
              <a:spcBef>
                <a:spcPts val="0"/>
              </a:spcBef>
              <a:spcAft>
                <a:spcPts val="0"/>
              </a:spcAft>
              <a:buClr>
                <a:srgbClr val="000000"/>
              </a:buClr>
              <a:buSzPts val="1100"/>
              <a:buFont typeface="Arial"/>
              <a:buNone/>
            </a:pPr>
            <a:r>
              <a:rPr lang="es-419" sz="1100" b="0" i="0" u="none" strike="noStrike" cap="none">
                <a:solidFill>
                  <a:srgbClr val="FFFFFF"/>
                </a:solidFill>
                <a:latin typeface="Verdana"/>
                <a:ea typeface="Verdana"/>
                <a:cs typeface="Verdana"/>
                <a:sym typeface="Verdana"/>
              </a:rPr>
              <a:t>BAJADA DE LÁMINA</a:t>
            </a:r>
            <a:endParaRPr sz="1100" b="0" i="0" u="none" strike="noStrike" cap="none">
              <a:solidFill>
                <a:srgbClr val="595959"/>
              </a:solidFill>
              <a:latin typeface="Arial"/>
              <a:ea typeface="Arial"/>
              <a:cs typeface="Arial"/>
              <a:sym typeface="Arial"/>
            </a:endParaRPr>
          </a:p>
        </p:txBody>
      </p:sp>
      <p:sp>
        <p:nvSpPr>
          <p:cNvPr id="102" name="Google Shape;102;p25"/>
          <p:cNvSpPr txBox="1"/>
          <p:nvPr/>
        </p:nvSpPr>
        <p:spPr>
          <a:xfrm>
            <a:off x="272090" y="1431888"/>
            <a:ext cx="8434782" cy="1151291"/>
          </a:xfrm>
          <a:prstGeom prst="rect">
            <a:avLst/>
          </a:prstGeom>
          <a:noFill/>
          <a:ln w="9525" cap="flat" cmpd="sng">
            <a:noFill/>
            <a:prstDash val="solid"/>
            <a:round/>
            <a:headEnd type="none" w="sm" len="sm"/>
            <a:tailEnd type="none" w="sm" len="sm"/>
          </a:ln>
        </p:spPr>
        <p:txBody>
          <a:bodyPr spcFirstLastPara="1" wrap="square" lIns="68575" tIns="34275" rIns="68575" bIns="34275" anchor="t" anchorCtr="0">
            <a:normAutofit fontScale="77500" lnSpcReduction="20000"/>
          </a:bodyPr>
          <a:lstStyle/>
          <a:p>
            <a:pPr lvl="0" algn="ctr">
              <a:lnSpc>
                <a:spcPct val="120000"/>
              </a:lnSpc>
              <a:buSzPts val="3000"/>
            </a:pPr>
            <a:r>
              <a:rPr lang="es-ES" sz="3000" b="1" dirty="0">
                <a:solidFill>
                  <a:srgbClr val="25306B"/>
                </a:solidFill>
                <a:latin typeface="Verdana"/>
                <a:ea typeface="Verdana"/>
                <a:cs typeface="Verdana"/>
                <a:sym typeface="Verdana"/>
              </a:rPr>
              <a:t>La DGA en el SEIA:</a:t>
            </a:r>
          </a:p>
          <a:p>
            <a:pPr lvl="0" algn="ctr">
              <a:lnSpc>
                <a:spcPct val="120000"/>
              </a:lnSpc>
              <a:buSzPts val="3000"/>
            </a:pPr>
            <a:r>
              <a:rPr lang="es-ES" sz="3000" b="1" dirty="0">
                <a:solidFill>
                  <a:srgbClr val="25306B"/>
                </a:solidFill>
                <a:latin typeface="Verdana"/>
                <a:ea typeface="Verdana"/>
                <a:cs typeface="Verdana"/>
                <a:sym typeface="Verdana"/>
              </a:rPr>
              <a:t>Evaluación de los recursos hídricos y recomendaciones para los titulares y consultores</a:t>
            </a:r>
            <a:endParaRPr sz="1100" b="0" i="0" u="none" strike="noStrike" cap="none" dirty="0">
              <a:solidFill>
                <a:srgbClr val="25306B"/>
              </a:solidFill>
              <a:latin typeface="Arial"/>
              <a:ea typeface="Arial"/>
              <a:cs typeface="Arial"/>
              <a:sym typeface="Arial"/>
            </a:endParaRPr>
          </a:p>
        </p:txBody>
      </p:sp>
      <p:sp>
        <p:nvSpPr>
          <p:cNvPr id="103" name="Google Shape;103;p25"/>
          <p:cNvSpPr txBox="1"/>
          <p:nvPr/>
        </p:nvSpPr>
        <p:spPr>
          <a:xfrm>
            <a:off x="145998" y="3878444"/>
            <a:ext cx="3632074" cy="1151291"/>
          </a:xfrm>
          <a:prstGeom prst="rect">
            <a:avLst/>
          </a:prstGeom>
          <a:noFill/>
          <a:ln w="9525" cap="flat" cmpd="sng">
            <a:noFill/>
            <a:prstDash val="solid"/>
            <a:round/>
            <a:headEnd type="none" w="sm" len="sm"/>
            <a:tailEnd type="none" w="sm" len="sm"/>
          </a:ln>
        </p:spPr>
        <p:txBody>
          <a:bodyPr spcFirstLastPara="1" wrap="square" lIns="68575" tIns="34275" rIns="68575" bIns="34275" anchor="t" anchorCtr="0">
            <a:normAutofit/>
          </a:bodyPr>
          <a:lstStyle/>
          <a:p>
            <a:pPr marL="0" marR="0" lvl="0" indent="0" rtl="0">
              <a:lnSpc>
                <a:spcPct val="90000"/>
              </a:lnSpc>
              <a:spcBef>
                <a:spcPts val="0"/>
              </a:spcBef>
              <a:spcAft>
                <a:spcPts val="0"/>
              </a:spcAft>
              <a:buClr>
                <a:srgbClr val="000000"/>
              </a:buClr>
              <a:buSzPts val="1100"/>
              <a:buFont typeface="Arial"/>
              <a:buNone/>
            </a:pPr>
            <a:r>
              <a:rPr lang="es-419" sz="1100" b="0" i="0" u="none" strike="noStrike" cap="none" dirty="0">
                <a:solidFill>
                  <a:srgbClr val="25306B"/>
                </a:solidFill>
                <a:latin typeface="Verdana"/>
                <a:ea typeface="Verdana"/>
                <a:cs typeface="Verdana"/>
                <a:sym typeface="Verdana"/>
              </a:rPr>
              <a:t>Raúl Becerra Valladares</a:t>
            </a:r>
          </a:p>
          <a:p>
            <a:pPr marL="0" marR="0" lvl="0" indent="0" rtl="0">
              <a:lnSpc>
                <a:spcPct val="90000"/>
              </a:lnSpc>
              <a:spcBef>
                <a:spcPts val="0"/>
              </a:spcBef>
              <a:spcAft>
                <a:spcPts val="0"/>
              </a:spcAft>
              <a:buClr>
                <a:srgbClr val="000000"/>
              </a:buClr>
              <a:buSzPts val="1100"/>
              <a:buFont typeface="Arial"/>
              <a:buNone/>
            </a:pPr>
            <a:endParaRPr lang="es-419" sz="1100" dirty="0">
              <a:solidFill>
                <a:srgbClr val="25306B"/>
              </a:solidFill>
              <a:latin typeface="Verdana"/>
              <a:ea typeface="Verdana"/>
              <a:cs typeface="Verdana"/>
              <a:sym typeface="Verdana"/>
            </a:endParaRPr>
          </a:p>
          <a:p>
            <a:pPr marL="0" marR="0" lvl="0" indent="0" rtl="0">
              <a:lnSpc>
                <a:spcPct val="90000"/>
              </a:lnSpc>
              <a:spcBef>
                <a:spcPts val="0"/>
              </a:spcBef>
              <a:spcAft>
                <a:spcPts val="0"/>
              </a:spcAft>
              <a:buClr>
                <a:srgbClr val="000000"/>
              </a:buClr>
              <a:buSzPts val="1100"/>
              <a:buFont typeface="Arial"/>
              <a:buNone/>
            </a:pPr>
            <a:r>
              <a:rPr lang="es-419" sz="1000" b="0" i="0" u="none" strike="noStrike" cap="none" dirty="0">
                <a:solidFill>
                  <a:srgbClr val="25306B"/>
                </a:solidFill>
                <a:latin typeface="Verdana"/>
                <a:ea typeface="Verdana"/>
                <a:cs typeface="Verdana"/>
                <a:sym typeface="Verdana"/>
              </a:rPr>
              <a:t>Ingeniero Civil Hidráulico, </a:t>
            </a:r>
            <a:r>
              <a:rPr lang="es-419" sz="1000" b="0" i="0" u="none" strike="noStrike" cap="none" dirty="0" err="1">
                <a:solidFill>
                  <a:srgbClr val="25306B"/>
                </a:solidFill>
                <a:latin typeface="Verdana"/>
                <a:ea typeface="Verdana"/>
                <a:cs typeface="Verdana"/>
                <a:sym typeface="Verdana"/>
              </a:rPr>
              <a:t>M.Eng</a:t>
            </a:r>
            <a:r>
              <a:rPr lang="es-419" sz="1000" b="0" i="0" u="none" strike="noStrike" cap="none" dirty="0">
                <a:solidFill>
                  <a:srgbClr val="25306B"/>
                </a:solidFill>
                <a:latin typeface="Verdana"/>
                <a:ea typeface="Verdana"/>
                <a:cs typeface="Verdana"/>
                <a:sym typeface="Verdana"/>
              </a:rPr>
              <a:t>.</a:t>
            </a:r>
          </a:p>
          <a:p>
            <a:pPr marL="0" marR="0" lvl="0" indent="0" rtl="0">
              <a:lnSpc>
                <a:spcPct val="90000"/>
              </a:lnSpc>
              <a:spcBef>
                <a:spcPts val="0"/>
              </a:spcBef>
              <a:spcAft>
                <a:spcPts val="0"/>
              </a:spcAft>
              <a:buClr>
                <a:srgbClr val="000000"/>
              </a:buClr>
              <a:buSzPts val="1100"/>
              <a:buFont typeface="Arial"/>
              <a:buNone/>
            </a:pPr>
            <a:r>
              <a:rPr lang="es-419" sz="1000" dirty="0">
                <a:solidFill>
                  <a:srgbClr val="25306B"/>
                </a:solidFill>
                <a:latin typeface="Verdana"/>
                <a:ea typeface="Verdana"/>
                <a:cs typeface="Verdana"/>
                <a:sym typeface="Verdana"/>
              </a:rPr>
              <a:t>Jefatura de Evaluación y Fiscalización Ambiental</a:t>
            </a:r>
          </a:p>
          <a:p>
            <a:pPr marL="0" marR="0" lvl="0" indent="0" rtl="0">
              <a:lnSpc>
                <a:spcPct val="90000"/>
              </a:lnSpc>
              <a:spcBef>
                <a:spcPts val="0"/>
              </a:spcBef>
              <a:spcAft>
                <a:spcPts val="0"/>
              </a:spcAft>
              <a:buClr>
                <a:srgbClr val="000000"/>
              </a:buClr>
              <a:buSzPts val="1100"/>
              <a:buFont typeface="Arial"/>
              <a:buNone/>
            </a:pPr>
            <a:r>
              <a:rPr lang="es-419" sz="1000" b="0" i="0" u="none" strike="noStrike" cap="none" dirty="0">
                <a:solidFill>
                  <a:srgbClr val="25306B"/>
                </a:solidFill>
                <a:latin typeface="Verdana"/>
                <a:ea typeface="Verdana"/>
                <a:cs typeface="Verdana"/>
                <a:sym typeface="Verdana"/>
              </a:rPr>
              <a:t>Departamento de Conservación y Protección de Recursos Hídricos</a:t>
            </a:r>
          </a:p>
          <a:p>
            <a:pPr marL="0" marR="0" lvl="0" indent="0" rtl="0">
              <a:lnSpc>
                <a:spcPct val="90000"/>
              </a:lnSpc>
              <a:spcBef>
                <a:spcPts val="0"/>
              </a:spcBef>
              <a:spcAft>
                <a:spcPts val="0"/>
              </a:spcAft>
              <a:buClr>
                <a:srgbClr val="000000"/>
              </a:buClr>
              <a:buSzPts val="1100"/>
              <a:buFont typeface="Arial"/>
              <a:buNone/>
            </a:pPr>
            <a:endParaRPr sz="1100" b="0" i="0" u="none" strike="noStrike" cap="none" dirty="0">
              <a:solidFill>
                <a:srgbClr val="25306B"/>
              </a:solidFill>
              <a:latin typeface="Arial"/>
              <a:ea typeface="Arial"/>
              <a:cs typeface="Arial"/>
              <a:sym typeface="Arial"/>
            </a:endParaRPr>
          </a:p>
        </p:txBody>
      </p:sp>
      <p:pic>
        <p:nvPicPr>
          <p:cNvPr id="5" name="Imagen 4">
            <a:extLst>
              <a:ext uri="{FF2B5EF4-FFF2-40B4-BE49-F238E27FC236}">
                <a16:creationId xmlns:a16="http://schemas.microsoft.com/office/drawing/2014/main" id="{2862C9FA-976D-4A9B-B537-C22A606D0026}"/>
              </a:ext>
            </a:extLst>
          </p:cNvPr>
          <p:cNvPicPr>
            <a:picLocks noChangeAspect="1"/>
          </p:cNvPicPr>
          <p:nvPr/>
        </p:nvPicPr>
        <p:blipFill rotWithShape="1">
          <a:blip r:embed="rId4"/>
          <a:srcRect t="2358"/>
          <a:stretch/>
        </p:blipFill>
        <p:spPr>
          <a:xfrm>
            <a:off x="3919840" y="3676707"/>
            <a:ext cx="1304320" cy="1120058"/>
          </a:xfrm>
          <a:prstGeom prst="rect">
            <a:avLst/>
          </a:prstGeom>
        </p:spPr>
      </p:pic>
      <p:sp>
        <p:nvSpPr>
          <p:cNvPr id="7" name="Google Shape;103;p25">
            <a:extLst>
              <a:ext uri="{FF2B5EF4-FFF2-40B4-BE49-F238E27FC236}">
                <a16:creationId xmlns:a16="http://schemas.microsoft.com/office/drawing/2014/main" id="{6F62A009-D71B-4370-8C13-B7FFEC1B6F1C}"/>
              </a:ext>
            </a:extLst>
          </p:cNvPr>
          <p:cNvSpPr txBox="1"/>
          <p:nvPr/>
        </p:nvSpPr>
        <p:spPr>
          <a:xfrm>
            <a:off x="6900375" y="4454089"/>
            <a:ext cx="2053804" cy="408850"/>
          </a:xfrm>
          <a:prstGeom prst="rect">
            <a:avLst/>
          </a:prstGeom>
          <a:noFill/>
          <a:ln w="9525" cap="flat" cmpd="sng">
            <a:noFill/>
            <a:prstDash val="solid"/>
            <a:round/>
            <a:headEnd type="none" w="sm" len="sm"/>
            <a:tailEnd type="none" w="sm" len="sm"/>
          </a:ln>
        </p:spPr>
        <p:txBody>
          <a:bodyPr spcFirstLastPara="1" wrap="square" lIns="68575" tIns="34275" rIns="68575" bIns="34275" anchor="t" anchorCtr="0">
            <a:normAutofit/>
          </a:bodyPr>
          <a:lstStyle/>
          <a:p>
            <a:pPr marL="0" marR="0" lvl="0" indent="0" algn="r" rtl="0">
              <a:lnSpc>
                <a:spcPct val="90000"/>
              </a:lnSpc>
              <a:spcBef>
                <a:spcPts val="0"/>
              </a:spcBef>
              <a:spcAft>
                <a:spcPts val="0"/>
              </a:spcAft>
              <a:buClr>
                <a:srgbClr val="000000"/>
              </a:buClr>
              <a:buSzPts val="1100"/>
              <a:buFont typeface="Arial"/>
              <a:buNone/>
            </a:pPr>
            <a:r>
              <a:rPr lang="es-419" sz="1000" b="0" i="0" u="none" strike="noStrike" cap="none" dirty="0" err="1">
                <a:solidFill>
                  <a:srgbClr val="25306B"/>
                </a:solidFill>
                <a:latin typeface="Verdana"/>
                <a:ea typeface="Verdana"/>
                <a:cs typeface="Verdana"/>
                <a:sym typeface="Verdana"/>
              </a:rPr>
              <a:t>PerProMin</a:t>
            </a:r>
            <a:endParaRPr lang="es-419" sz="1000" b="0" i="0" u="none" strike="noStrike" cap="none" dirty="0">
              <a:solidFill>
                <a:srgbClr val="25306B"/>
              </a:solidFill>
              <a:latin typeface="Verdana"/>
              <a:ea typeface="Verdana"/>
              <a:cs typeface="Verdana"/>
              <a:sym typeface="Verdana"/>
            </a:endParaRPr>
          </a:p>
          <a:p>
            <a:pPr marL="0" marR="0" lvl="0" indent="0" algn="r" rtl="0">
              <a:lnSpc>
                <a:spcPct val="90000"/>
              </a:lnSpc>
              <a:spcBef>
                <a:spcPts val="0"/>
              </a:spcBef>
              <a:spcAft>
                <a:spcPts val="0"/>
              </a:spcAft>
              <a:buClr>
                <a:srgbClr val="000000"/>
              </a:buClr>
              <a:buSzPts val="1100"/>
              <a:buFont typeface="Arial"/>
              <a:buNone/>
            </a:pPr>
            <a:r>
              <a:rPr lang="es-419" sz="1000" dirty="0">
                <a:solidFill>
                  <a:srgbClr val="25306B"/>
                </a:solidFill>
                <a:latin typeface="Verdana"/>
                <a:ea typeface="Verdana"/>
                <a:cs typeface="Verdana"/>
                <a:sym typeface="Verdana"/>
              </a:rPr>
              <a:t>05/08/2026</a:t>
            </a:r>
            <a:endParaRPr lang="es-419" sz="1000" b="0" i="0" u="none" strike="noStrike" cap="none" dirty="0">
              <a:solidFill>
                <a:srgbClr val="25306B"/>
              </a:solidFill>
              <a:latin typeface="Verdana"/>
              <a:ea typeface="Verdana"/>
              <a:cs typeface="Verdana"/>
              <a:sym typeface="Verdana"/>
            </a:endParaRPr>
          </a:p>
          <a:p>
            <a:pPr marL="0" marR="0" lvl="0" indent="0" algn="r" rtl="0">
              <a:lnSpc>
                <a:spcPct val="90000"/>
              </a:lnSpc>
              <a:spcBef>
                <a:spcPts val="0"/>
              </a:spcBef>
              <a:spcAft>
                <a:spcPts val="0"/>
              </a:spcAft>
              <a:buClr>
                <a:srgbClr val="000000"/>
              </a:buClr>
              <a:buSzPts val="1100"/>
              <a:buFont typeface="Arial"/>
              <a:buNone/>
            </a:pPr>
            <a:endParaRPr sz="1000" b="0" i="0" u="none" strike="noStrike" cap="none" dirty="0">
              <a:solidFill>
                <a:srgbClr val="25306B"/>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15"/>
        <p:cNvGrpSpPr/>
        <p:nvPr/>
      </p:nvGrpSpPr>
      <p:grpSpPr>
        <a:xfrm>
          <a:off x="0" y="0"/>
          <a:ext cx="0" cy="0"/>
          <a:chOff x="0" y="0"/>
          <a:chExt cx="0" cy="0"/>
        </a:xfrm>
      </p:grpSpPr>
      <p:sp>
        <p:nvSpPr>
          <p:cNvPr id="119" name="Google Shape;119;p27"/>
          <p:cNvSpPr txBox="1"/>
          <p:nvPr/>
        </p:nvSpPr>
        <p:spPr>
          <a:xfrm>
            <a:off x="628657" y="983770"/>
            <a:ext cx="7886700" cy="388200"/>
          </a:xfrm>
          <a:prstGeom prst="rect">
            <a:avLst/>
          </a:prstGeom>
          <a:noFill/>
          <a:ln>
            <a:noFill/>
          </a:ln>
        </p:spPr>
        <p:txBody>
          <a:bodyPr spcFirstLastPara="1" wrap="square" lIns="68575" tIns="34275" rIns="68575" bIns="34275" anchor="t" anchorCtr="0">
            <a:normAutofit/>
          </a:bodyPr>
          <a:lstStyle/>
          <a:p>
            <a:pPr lvl="0">
              <a:lnSpc>
                <a:spcPct val="90000"/>
              </a:lnSpc>
              <a:buSzPts val="2100"/>
            </a:pPr>
            <a:r>
              <a:rPr lang="es-ES" sz="2100" b="1" dirty="0">
                <a:solidFill>
                  <a:srgbClr val="25306B"/>
                </a:solidFill>
                <a:latin typeface="Verdana"/>
                <a:ea typeface="Verdana"/>
                <a:cs typeface="Verdana"/>
                <a:sym typeface="Verdana"/>
              </a:rPr>
              <a:t>Recomendaciones</a:t>
            </a:r>
            <a:endParaRPr sz="1100" b="0" i="0" u="none" strike="noStrike" cap="none" dirty="0">
              <a:solidFill>
                <a:srgbClr val="25306B"/>
              </a:solidFill>
              <a:latin typeface="Arial"/>
              <a:ea typeface="Arial"/>
              <a:cs typeface="Arial"/>
              <a:sym typeface="Arial"/>
            </a:endParaRPr>
          </a:p>
        </p:txBody>
      </p:sp>
      <p:sp>
        <p:nvSpPr>
          <p:cNvPr id="9" name="Google Shape;103;p25">
            <a:extLst>
              <a:ext uri="{FF2B5EF4-FFF2-40B4-BE49-F238E27FC236}">
                <a16:creationId xmlns:a16="http://schemas.microsoft.com/office/drawing/2014/main" id="{828144C3-4661-4C89-81B5-51680F7196A4}"/>
              </a:ext>
            </a:extLst>
          </p:cNvPr>
          <p:cNvSpPr txBox="1"/>
          <p:nvPr/>
        </p:nvSpPr>
        <p:spPr>
          <a:xfrm>
            <a:off x="628658" y="1554005"/>
            <a:ext cx="3912119" cy="3080441"/>
          </a:xfrm>
          <a:prstGeom prst="rect">
            <a:avLst/>
          </a:prstGeom>
          <a:noFill/>
          <a:ln w="9525" cap="flat" cmpd="sng">
            <a:noFill/>
            <a:prstDash val="solid"/>
            <a:round/>
            <a:headEnd type="none" w="sm" len="sm"/>
            <a:tailEnd type="none" w="sm" len="sm"/>
          </a:ln>
        </p:spPr>
        <p:txBody>
          <a:bodyPr spcFirstLastPara="1" wrap="square" lIns="68575" tIns="34275" rIns="68575" bIns="34275" anchor="t" anchorCtr="0">
            <a:normAutofit/>
          </a:bodyPr>
          <a:lstStyle/>
          <a:p>
            <a:pPr marL="342900" lvl="0" indent="-342900">
              <a:lnSpc>
                <a:spcPct val="90000"/>
              </a:lnSpc>
              <a:buSzPct val="100000"/>
              <a:buFont typeface="+mj-lt"/>
              <a:buAutoNum type="arabicPeriod"/>
            </a:pPr>
            <a:r>
              <a:rPr lang="es-ES" sz="1800" dirty="0">
                <a:solidFill>
                  <a:schemeClr val="tx2">
                    <a:lumMod val="90000"/>
                  </a:schemeClr>
                </a:solidFill>
              </a:rPr>
              <a:t>Conocer y aplicar lineamientos</a:t>
            </a:r>
          </a:p>
          <a:p>
            <a:pPr marL="342900" lvl="0" indent="-342900">
              <a:lnSpc>
                <a:spcPct val="90000"/>
              </a:lnSpc>
              <a:buSzPct val="100000"/>
              <a:buFont typeface="+mj-lt"/>
              <a:buAutoNum type="arabicPeriod"/>
            </a:pPr>
            <a:endParaRPr lang="es-ES" sz="1800" dirty="0">
              <a:solidFill>
                <a:schemeClr val="tx2">
                  <a:lumMod val="90000"/>
                </a:schemeClr>
              </a:solidFill>
            </a:endParaRPr>
          </a:p>
          <a:p>
            <a:pPr marL="342900" indent="-342900">
              <a:lnSpc>
                <a:spcPct val="90000"/>
              </a:lnSpc>
              <a:buSzPct val="100000"/>
              <a:buFont typeface="+mj-lt"/>
              <a:buAutoNum type="arabicPeriod"/>
            </a:pPr>
            <a:r>
              <a:rPr lang="es-ES" sz="1800" dirty="0">
                <a:solidFill>
                  <a:srgbClr val="25306B"/>
                </a:solidFill>
              </a:rPr>
              <a:t>Considerar la mirada del evaluador</a:t>
            </a:r>
            <a:endParaRPr lang="es-ES" sz="1800" dirty="0"/>
          </a:p>
          <a:p>
            <a:pPr marL="342900" indent="-342900">
              <a:lnSpc>
                <a:spcPct val="90000"/>
              </a:lnSpc>
              <a:buSzPct val="100000"/>
              <a:buFont typeface="+mj-lt"/>
              <a:buAutoNum type="arabicPeriod"/>
            </a:pPr>
            <a:endParaRPr lang="es-ES" sz="1800" dirty="0">
              <a:solidFill>
                <a:schemeClr val="tx2">
                  <a:lumMod val="90000"/>
                </a:schemeClr>
              </a:solidFill>
            </a:endParaRPr>
          </a:p>
          <a:p>
            <a:pPr marL="342900" indent="-342900">
              <a:lnSpc>
                <a:spcPct val="90000"/>
              </a:lnSpc>
              <a:buSzPct val="100000"/>
              <a:buFont typeface="+mj-lt"/>
              <a:buAutoNum type="arabicPeriod"/>
            </a:pPr>
            <a:r>
              <a:rPr lang="es-ES" sz="1800" dirty="0">
                <a:solidFill>
                  <a:schemeClr val="tx2">
                    <a:lumMod val="90000"/>
                  </a:schemeClr>
                </a:solidFill>
              </a:rPr>
              <a:t>Gestionar la incertidumbre y verificar consistencia</a:t>
            </a:r>
          </a:p>
          <a:p>
            <a:pPr marL="342900" lvl="0" indent="-342900">
              <a:lnSpc>
                <a:spcPct val="90000"/>
              </a:lnSpc>
              <a:buSzPct val="100000"/>
              <a:buFont typeface="+mj-lt"/>
              <a:buAutoNum type="arabicPeriod"/>
            </a:pPr>
            <a:endParaRPr lang="es-ES" sz="1800" dirty="0">
              <a:solidFill>
                <a:schemeClr val="tx2">
                  <a:lumMod val="90000"/>
                </a:schemeClr>
              </a:solidFill>
            </a:endParaRPr>
          </a:p>
          <a:p>
            <a:pPr marL="342900" lvl="0" indent="-342900">
              <a:lnSpc>
                <a:spcPct val="90000"/>
              </a:lnSpc>
              <a:buSzPct val="100000"/>
              <a:buFont typeface="+mj-lt"/>
              <a:buAutoNum type="arabicPeriod"/>
            </a:pPr>
            <a:r>
              <a:rPr lang="es-ES" sz="1800" dirty="0">
                <a:solidFill>
                  <a:schemeClr val="tx2">
                    <a:lumMod val="90000"/>
                  </a:schemeClr>
                </a:solidFill>
              </a:rPr>
              <a:t>Modelos numéricos como herramienta y no como respuesta</a:t>
            </a:r>
          </a:p>
          <a:p>
            <a:pPr marL="342900" lvl="0" indent="-342900">
              <a:lnSpc>
                <a:spcPct val="90000"/>
              </a:lnSpc>
              <a:buSzPct val="100000"/>
              <a:buFont typeface="+mj-lt"/>
              <a:buAutoNum type="arabicPeriod"/>
            </a:pPr>
            <a:endParaRPr lang="es-ES" sz="1800" dirty="0">
              <a:solidFill>
                <a:schemeClr val="tx2">
                  <a:lumMod val="90000"/>
                </a:schemeClr>
              </a:solidFill>
            </a:endParaRPr>
          </a:p>
          <a:p>
            <a:pPr marL="342900" indent="-342900">
              <a:lnSpc>
                <a:spcPct val="90000"/>
              </a:lnSpc>
              <a:buSzPct val="100000"/>
              <a:buFont typeface="+mj-lt"/>
              <a:buAutoNum type="arabicPeriod"/>
            </a:pPr>
            <a:r>
              <a:rPr lang="es-ES" sz="1800" dirty="0">
                <a:solidFill>
                  <a:schemeClr val="tx2">
                    <a:lumMod val="90000"/>
                  </a:schemeClr>
                </a:solidFill>
              </a:rPr>
              <a:t>Conversemos tempranamente</a:t>
            </a:r>
          </a:p>
          <a:p>
            <a:pPr marL="285750" lvl="0" indent="-285750">
              <a:lnSpc>
                <a:spcPct val="90000"/>
              </a:lnSpc>
              <a:buSzPts val="1100"/>
              <a:buFont typeface="Arial" panose="020B0604020202020204" pitchFamily="34" charset="0"/>
              <a:buChar char="•"/>
            </a:pPr>
            <a:endParaRPr lang="es-ES" sz="1800" dirty="0">
              <a:solidFill>
                <a:srgbClr val="25306B"/>
              </a:solidFill>
            </a:endParaRPr>
          </a:p>
          <a:p>
            <a:pPr marL="285750" lvl="0" indent="-285750">
              <a:lnSpc>
                <a:spcPct val="90000"/>
              </a:lnSpc>
              <a:buSzPts val="1100"/>
              <a:buFont typeface="Arial" panose="020B0604020202020204" pitchFamily="34" charset="0"/>
              <a:buChar char="•"/>
            </a:pPr>
            <a:endParaRPr lang="es-ES" sz="1800" dirty="0">
              <a:solidFill>
                <a:srgbClr val="25306B"/>
              </a:solidFill>
            </a:endParaRPr>
          </a:p>
          <a:p>
            <a:pPr marL="285750" lvl="0" indent="-285750">
              <a:lnSpc>
                <a:spcPct val="90000"/>
              </a:lnSpc>
              <a:buSzPts val="1100"/>
              <a:buFont typeface="Arial" panose="020B0604020202020204" pitchFamily="34" charset="0"/>
              <a:buChar char="•"/>
            </a:pPr>
            <a:endParaRPr lang="es-ES" sz="1800" dirty="0">
              <a:solidFill>
                <a:srgbClr val="25306B"/>
              </a:solidFill>
            </a:endParaRPr>
          </a:p>
        </p:txBody>
      </p:sp>
      <p:sp>
        <p:nvSpPr>
          <p:cNvPr id="4" name="Rectángulo 3">
            <a:extLst>
              <a:ext uri="{FF2B5EF4-FFF2-40B4-BE49-F238E27FC236}">
                <a16:creationId xmlns:a16="http://schemas.microsoft.com/office/drawing/2014/main" id="{8313345D-EB96-47CD-AFA5-FB0111A20501}"/>
              </a:ext>
            </a:extLst>
          </p:cNvPr>
          <p:cNvSpPr/>
          <p:nvPr/>
        </p:nvSpPr>
        <p:spPr>
          <a:xfrm>
            <a:off x="4540777" y="983769"/>
            <a:ext cx="4491711" cy="2585323"/>
          </a:xfrm>
          <a:prstGeom prst="rect">
            <a:avLst/>
          </a:prstGeom>
          <a:ln>
            <a:solidFill>
              <a:srgbClr val="002060"/>
            </a:solidFill>
          </a:ln>
        </p:spPr>
        <p:txBody>
          <a:bodyPr wrap="square" lIns="91440" tIns="45720" rIns="91440" bIns="45720" anchor="t">
            <a:spAutoFit/>
          </a:bodyPr>
          <a:lstStyle/>
          <a:p>
            <a:pPr lvl="0">
              <a:lnSpc>
                <a:spcPct val="90000"/>
              </a:lnSpc>
              <a:buSzPct val="100000"/>
            </a:pPr>
            <a:r>
              <a:rPr lang="es-ES" sz="1200" dirty="0">
                <a:solidFill>
                  <a:srgbClr val="25306B"/>
                </a:solidFill>
              </a:rPr>
              <a:t>Antes de ingresar el proyecto, analizar si la DIA/EIA responden a lo siguiente:</a:t>
            </a:r>
          </a:p>
          <a:p>
            <a:pPr lvl="0">
              <a:lnSpc>
                <a:spcPct val="90000"/>
              </a:lnSpc>
              <a:buSzPct val="100000"/>
            </a:pPr>
            <a:endParaRPr lang="es-ES" sz="1200" dirty="0">
              <a:solidFill>
                <a:srgbClr val="25306B"/>
              </a:solidFill>
            </a:endParaRPr>
          </a:p>
          <a:p>
            <a:pPr marL="285750" lvl="0" indent="-285750">
              <a:lnSpc>
                <a:spcPct val="90000"/>
              </a:lnSpc>
              <a:buSzPct val="100000"/>
              <a:buFont typeface="Arial" panose="020B0604020202020204" pitchFamily="34" charset="0"/>
              <a:buChar char="•"/>
            </a:pPr>
            <a:r>
              <a:rPr lang="es-ES" sz="1200" dirty="0">
                <a:solidFill>
                  <a:srgbClr val="25306B"/>
                </a:solidFill>
              </a:rPr>
              <a:t>¿Qué partes y acciones del proyecto interactúan con las aguas superficiales o subterráneas? </a:t>
            </a:r>
          </a:p>
          <a:p>
            <a:pPr marL="285750" lvl="0" indent="-285750">
              <a:lnSpc>
                <a:spcPct val="90000"/>
              </a:lnSpc>
              <a:buSzPct val="100000"/>
              <a:buFont typeface="Arial" panose="020B0604020202020204" pitchFamily="34" charset="0"/>
              <a:buChar char="•"/>
            </a:pPr>
            <a:endParaRPr lang="es-ES" sz="1200" dirty="0">
              <a:solidFill>
                <a:srgbClr val="25306B"/>
              </a:solidFill>
            </a:endParaRPr>
          </a:p>
          <a:p>
            <a:pPr marL="285750" lvl="0" indent="-285750">
              <a:lnSpc>
                <a:spcPct val="90000"/>
              </a:lnSpc>
              <a:buSzPct val="100000"/>
              <a:buFont typeface="Arial" panose="020B0604020202020204" pitchFamily="34" charset="0"/>
              <a:buChar char="•"/>
            </a:pPr>
            <a:r>
              <a:rPr lang="es-ES" sz="1200" dirty="0">
                <a:solidFill>
                  <a:srgbClr val="25306B"/>
                </a:solidFill>
              </a:rPr>
              <a:t>¿Cómo se abastecerá de agua el proyecto?</a:t>
            </a:r>
          </a:p>
          <a:p>
            <a:pPr marL="285750" lvl="0" indent="-285750">
              <a:lnSpc>
                <a:spcPct val="90000"/>
              </a:lnSpc>
              <a:buSzPct val="100000"/>
              <a:buFont typeface="Arial" panose="020B0604020202020204" pitchFamily="34" charset="0"/>
              <a:buChar char="•"/>
            </a:pPr>
            <a:endParaRPr lang="es-ES" sz="1200" dirty="0">
              <a:solidFill>
                <a:srgbClr val="25306B"/>
              </a:solidFill>
            </a:endParaRPr>
          </a:p>
          <a:p>
            <a:pPr marL="285750" lvl="0" indent="-285750">
              <a:lnSpc>
                <a:spcPct val="90000"/>
              </a:lnSpc>
              <a:buSzPct val="100000"/>
              <a:buFont typeface="Arial" panose="020B0604020202020204" pitchFamily="34" charset="0"/>
              <a:buChar char="•"/>
            </a:pPr>
            <a:r>
              <a:rPr lang="es-ES" sz="1200" dirty="0">
                <a:solidFill>
                  <a:srgbClr val="25306B"/>
                </a:solidFill>
              </a:rPr>
              <a:t>¿Puede afectarse la cantidad o calidad de las aguas?</a:t>
            </a:r>
          </a:p>
          <a:p>
            <a:pPr marL="285750" lvl="0" indent="-285750">
              <a:lnSpc>
                <a:spcPct val="90000"/>
              </a:lnSpc>
              <a:buSzPct val="100000"/>
              <a:buFont typeface="Arial" panose="020B0604020202020204" pitchFamily="34" charset="0"/>
              <a:buChar char="•"/>
            </a:pPr>
            <a:endParaRPr lang="es-ES" sz="1200" dirty="0">
              <a:solidFill>
                <a:srgbClr val="25306B"/>
              </a:solidFill>
            </a:endParaRPr>
          </a:p>
          <a:p>
            <a:pPr marL="285750" indent="-285750">
              <a:lnSpc>
                <a:spcPct val="90000"/>
              </a:lnSpc>
              <a:buSzPct val="100000"/>
              <a:buFont typeface="Arial" panose="020B0604020202020204" pitchFamily="34" charset="0"/>
              <a:buChar char="•"/>
            </a:pPr>
            <a:r>
              <a:rPr lang="es-ES" sz="1200" dirty="0">
                <a:solidFill>
                  <a:srgbClr val="25306B"/>
                </a:solidFill>
              </a:rPr>
              <a:t>¿Pueden afectarse terceros (usuarios de DAA) y/o objetos de protección ambiental?</a:t>
            </a:r>
          </a:p>
          <a:p>
            <a:pPr marL="285750" lvl="0" indent="-285750">
              <a:lnSpc>
                <a:spcPct val="90000"/>
              </a:lnSpc>
              <a:buSzPct val="100000"/>
              <a:buFont typeface="Arial" panose="020B0604020202020204" pitchFamily="34" charset="0"/>
              <a:buChar char="•"/>
            </a:pPr>
            <a:endParaRPr lang="es-ES" sz="1200" dirty="0">
              <a:solidFill>
                <a:srgbClr val="25306B"/>
              </a:solidFill>
            </a:endParaRPr>
          </a:p>
          <a:p>
            <a:pPr marL="285750" lvl="0" indent="-285750">
              <a:lnSpc>
                <a:spcPct val="90000"/>
              </a:lnSpc>
              <a:buSzPct val="100000"/>
              <a:buFont typeface="Arial" panose="020B0604020202020204" pitchFamily="34" charset="0"/>
              <a:buChar char="•"/>
            </a:pPr>
            <a:r>
              <a:rPr lang="es-ES" sz="1200" dirty="0">
                <a:solidFill>
                  <a:srgbClr val="25306B"/>
                </a:solidFill>
              </a:rPr>
              <a:t>¿Son los impactos significativos y las medidas propuestas claras y adecuadas?</a:t>
            </a:r>
          </a:p>
        </p:txBody>
      </p:sp>
      <p:sp>
        <p:nvSpPr>
          <p:cNvPr id="3" name="Rectángulo 2">
            <a:extLst>
              <a:ext uri="{FF2B5EF4-FFF2-40B4-BE49-F238E27FC236}">
                <a16:creationId xmlns:a16="http://schemas.microsoft.com/office/drawing/2014/main" id="{9078F183-797D-4C9E-AFD8-BCB314281806}"/>
              </a:ext>
            </a:extLst>
          </p:cNvPr>
          <p:cNvSpPr/>
          <p:nvPr/>
        </p:nvSpPr>
        <p:spPr>
          <a:xfrm>
            <a:off x="4777183" y="3746598"/>
            <a:ext cx="4018898" cy="738664"/>
          </a:xfrm>
          <a:prstGeom prst="rect">
            <a:avLst/>
          </a:prstGeom>
          <a:ln w="38100">
            <a:solidFill>
              <a:srgbClr val="00B050"/>
            </a:solidFill>
          </a:ln>
        </p:spPr>
        <p:txBody>
          <a:bodyPr wrap="square">
            <a:spAutoFit/>
          </a:bodyPr>
          <a:lstStyle/>
          <a:p>
            <a:pPr algn="ctr"/>
            <a:r>
              <a:rPr lang="es-ES" dirty="0"/>
              <a:t>Mientras más fácil sea para la autoridad responder estas preguntas con la información presentada, más eficiente será la evaluación</a:t>
            </a:r>
            <a:endParaRPr lang="es-CL" dirty="0"/>
          </a:p>
        </p:txBody>
      </p:sp>
    </p:spTree>
    <p:extLst>
      <p:ext uri="{BB962C8B-B14F-4D97-AF65-F5344CB8AC3E}">
        <p14:creationId xmlns:p14="http://schemas.microsoft.com/office/powerpoint/2010/main" val="3970196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15"/>
        <p:cNvGrpSpPr/>
        <p:nvPr/>
      </p:nvGrpSpPr>
      <p:grpSpPr>
        <a:xfrm>
          <a:off x="0" y="0"/>
          <a:ext cx="0" cy="0"/>
          <a:chOff x="0" y="0"/>
          <a:chExt cx="0" cy="0"/>
        </a:xfrm>
      </p:grpSpPr>
      <p:sp>
        <p:nvSpPr>
          <p:cNvPr id="119" name="Google Shape;119;p27"/>
          <p:cNvSpPr txBox="1"/>
          <p:nvPr/>
        </p:nvSpPr>
        <p:spPr>
          <a:xfrm>
            <a:off x="628657" y="983770"/>
            <a:ext cx="7886700" cy="388200"/>
          </a:xfrm>
          <a:prstGeom prst="rect">
            <a:avLst/>
          </a:prstGeom>
          <a:noFill/>
          <a:ln>
            <a:noFill/>
          </a:ln>
        </p:spPr>
        <p:txBody>
          <a:bodyPr spcFirstLastPara="1" wrap="square" lIns="68575" tIns="34275" rIns="68575" bIns="34275" anchor="t" anchorCtr="0">
            <a:normAutofit/>
          </a:bodyPr>
          <a:lstStyle/>
          <a:p>
            <a:pPr lvl="0">
              <a:lnSpc>
                <a:spcPct val="90000"/>
              </a:lnSpc>
              <a:buSzPts val="2100"/>
            </a:pPr>
            <a:r>
              <a:rPr lang="es-ES" sz="2100" b="1" dirty="0">
                <a:solidFill>
                  <a:srgbClr val="25306B"/>
                </a:solidFill>
                <a:latin typeface="Verdana"/>
                <a:ea typeface="Verdana"/>
                <a:cs typeface="Verdana"/>
                <a:sym typeface="Verdana"/>
              </a:rPr>
              <a:t>Recomendaciones</a:t>
            </a:r>
            <a:endParaRPr sz="1100" b="0" i="0" u="none" strike="noStrike" cap="none" dirty="0">
              <a:solidFill>
                <a:srgbClr val="25306B"/>
              </a:solidFill>
              <a:latin typeface="Arial"/>
              <a:ea typeface="Arial"/>
              <a:cs typeface="Arial"/>
              <a:sym typeface="Arial"/>
            </a:endParaRPr>
          </a:p>
        </p:txBody>
      </p:sp>
      <p:sp>
        <p:nvSpPr>
          <p:cNvPr id="9" name="Google Shape;103;p25">
            <a:extLst>
              <a:ext uri="{FF2B5EF4-FFF2-40B4-BE49-F238E27FC236}">
                <a16:creationId xmlns:a16="http://schemas.microsoft.com/office/drawing/2014/main" id="{828144C3-4661-4C89-81B5-51680F7196A4}"/>
              </a:ext>
            </a:extLst>
          </p:cNvPr>
          <p:cNvSpPr txBox="1"/>
          <p:nvPr/>
        </p:nvSpPr>
        <p:spPr>
          <a:xfrm>
            <a:off x="628658" y="1554005"/>
            <a:ext cx="3912119" cy="3080441"/>
          </a:xfrm>
          <a:prstGeom prst="rect">
            <a:avLst/>
          </a:prstGeom>
          <a:noFill/>
          <a:ln w="9525" cap="flat" cmpd="sng">
            <a:noFill/>
            <a:prstDash val="solid"/>
            <a:round/>
            <a:headEnd type="none" w="sm" len="sm"/>
            <a:tailEnd type="none" w="sm" len="sm"/>
          </a:ln>
        </p:spPr>
        <p:txBody>
          <a:bodyPr spcFirstLastPara="1" wrap="square" lIns="68575" tIns="34275" rIns="68575" bIns="34275" anchor="t" anchorCtr="0">
            <a:normAutofit/>
          </a:bodyPr>
          <a:lstStyle/>
          <a:p>
            <a:pPr marL="342900" indent="-342900">
              <a:lnSpc>
                <a:spcPct val="90000"/>
              </a:lnSpc>
              <a:buSzPct val="100000"/>
              <a:buFont typeface="+mj-lt"/>
              <a:buAutoNum type="arabicPeriod"/>
            </a:pPr>
            <a:r>
              <a:rPr lang="es-ES" sz="1800" dirty="0">
                <a:solidFill>
                  <a:schemeClr val="tx2">
                    <a:lumMod val="90000"/>
                  </a:schemeClr>
                </a:solidFill>
              </a:rPr>
              <a:t>Conocer y aplicar lineamientos</a:t>
            </a:r>
          </a:p>
          <a:p>
            <a:pPr marL="342900" lvl="0" indent="-342900">
              <a:lnSpc>
                <a:spcPct val="90000"/>
              </a:lnSpc>
              <a:buSzPct val="100000"/>
              <a:buFont typeface="+mj-lt"/>
              <a:buAutoNum type="arabicPeriod"/>
            </a:pPr>
            <a:endParaRPr lang="es-ES" sz="1800" dirty="0">
              <a:solidFill>
                <a:schemeClr val="tx2">
                  <a:lumMod val="90000"/>
                </a:schemeClr>
              </a:solidFill>
            </a:endParaRPr>
          </a:p>
          <a:p>
            <a:pPr marL="342900" lvl="0" indent="-342900">
              <a:lnSpc>
                <a:spcPct val="90000"/>
              </a:lnSpc>
              <a:buSzPct val="100000"/>
              <a:buFont typeface="+mj-lt"/>
              <a:buAutoNum type="arabicPeriod"/>
            </a:pPr>
            <a:r>
              <a:rPr lang="es-ES" sz="1800" dirty="0">
                <a:solidFill>
                  <a:schemeClr val="tx2">
                    <a:lumMod val="90000"/>
                  </a:schemeClr>
                </a:solidFill>
              </a:rPr>
              <a:t>Considerar la mirada del evaluador</a:t>
            </a:r>
          </a:p>
          <a:p>
            <a:pPr marL="342900" lvl="0" indent="-342900">
              <a:lnSpc>
                <a:spcPct val="90000"/>
              </a:lnSpc>
              <a:buSzPct val="100000"/>
              <a:buFont typeface="+mj-lt"/>
              <a:buAutoNum type="arabicPeriod"/>
            </a:pPr>
            <a:endParaRPr lang="es-ES" sz="1800" dirty="0">
              <a:solidFill>
                <a:srgbClr val="25306B"/>
              </a:solidFill>
            </a:endParaRPr>
          </a:p>
          <a:p>
            <a:pPr marL="342900" indent="-342900">
              <a:lnSpc>
                <a:spcPct val="90000"/>
              </a:lnSpc>
              <a:buSzPct val="100000"/>
              <a:buFont typeface="+mj-lt"/>
              <a:buAutoNum type="arabicPeriod"/>
            </a:pPr>
            <a:r>
              <a:rPr lang="es-ES" sz="1800" dirty="0">
                <a:solidFill>
                  <a:srgbClr val="25306B"/>
                </a:solidFill>
              </a:rPr>
              <a:t>Gestionar la incertidumbre y verificar consistencia</a:t>
            </a:r>
          </a:p>
          <a:p>
            <a:pPr marL="342900" lvl="0" indent="-342900">
              <a:lnSpc>
                <a:spcPct val="90000"/>
              </a:lnSpc>
              <a:buSzPct val="100000"/>
              <a:buFont typeface="+mj-lt"/>
              <a:buAutoNum type="arabicPeriod"/>
            </a:pPr>
            <a:endParaRPr lang="es-ES" sz="1800" dirty="0">
              <a:solidFill>
                <a:srgbClr val="25306B"/>
              </a:solidFill>
            </a:endParaRPr>
          </a:p>
          <a:p>
            <a:pPr marL="342900" lvl="0" indent="-342900">
              <a:lnSpc>
                <a:spcPct val="90000"/>
              </a:lnSpc>
              <a:buSzPct val="100000"/>
              <a:buFont typeface="+mj-lt"/>
              <a:buAutoNum type="arabicPeriod"/>
            </a:pPr>
            <a:r>
              <a:rPr lang="es-ES" sz="1800" dirty="0">
                <a:solidFill>
                  <a:schemeClr val="tx2">
                    <a:lumMod val="90000"/>
                  </a:schemeClr>
                </a:solidFill>
              </a:rPr>
              <a:t>Modelos numéricos como herramienta y no como respuesta</a:t>
            </a:r>
          </a:p>
          <a:p>
            <a:pPr marL="342900" lvl="0" indent="-342900">
              <a:lnSpc>
                <a:spcPct val="90000"/>
              </a:lnSpc>
              <a:buSzPct val="100000"/>
              <a:buFont typeface="+mj-lt"/>
              <a:buAutoNum type="arabicPeriod"/>
            </a:pPr>
            <a:endParaRPr lang="es-ES" sz="1800" dirty="0">
              <a:solidFill>
                <a:schemeClr val="tx2">
                  <a:lumMod val="90000"/>
                </a:schemeClr>
              </a:solidFill>
            </a:endParaRPr>
          </a:p>
          <a:p>
            <a:pPr marL="342900" indent="-342900">
              <a:lnSpc>
                <a:spcPct val="90000"/>
              </a:lnSpc>
              <a:buSzPct val="100000"/>
              <a:buFont typeface="+mj-lt"/>
              <a:buAutoNum type="arabicPeriod"/>
            </a:pPr>
            <a:r>
              <a:rPr lang="es-ES" sz="1800" dirty="0">
                <a:solidFill>
                  <a:schemeClr val="tx2">
                    <a:lumMod val="90000"/>
                  </a:schemeClr>
                </a:solidFill>
              </a:rPr>
              <a:t>Conversemos tempranamente</a:t>
            </a:r>
          </a:p>
          <a:p>
            <a:pPr marL="285750" lvl="0" indent="-285750">
              <a:lnSpc>
                <a:spcPct val="90000"/>
              </a:lnSpc>
              <a:buSzPts val="1100"/>
              <a:buFont typeface="Arial" panose="020B0604020202020204" pitchFamily="34" charset="0"/>
              <a:buChar char="•"/>
            </a:pPr>
            <a:endParaRPr lang="es-ES" sz="1800" dirty="0">
              <a:solidFill>
                <a:srgbClr val="25306B"/>
              </a:solidFill>
            </a:endParaRPr>
          </a:p>
          <a:p>
            <a:pPr marL="285750" lvl="0" indent="-285750">
              <a:lnSpc>
                <a:spcPct val="90000"/>
              </a:lnSpc>
              <a:buSzPts val="1100"/>
              <a:buFont typeface="Arial" panose="020B0604020202020204" pitchFamily="34" charset="0"/>
              <a:buChar char="•"/>
            </a:pPr>
            <a:endParaRPr lang="es-ES" sz="1800" dirty="0">
              <a:solidFill>
                <a:srgbClr val="25306B"/>
              </a:solidFill>
            </a:endParaRPr>
          </a:p>
          <a:p>
            <a:pPr marL="285750" lvl="0" indent="-285750">
              <a:lnSpc>
                <a:spcPct val="90000"/>
              </a:lnSpc>
              <a:buSzPts val="1100"/>
              <a:buFont typeface="Arial" panose="020B0604020202020204" pitchFamily="34" charset="0"/>
              <a:buChar char="•"/>
            </a:pPr>
            <a:endParaRPr lang="es-ES" sz="1800" dirty="0">
              <a:solidFill>
                <a:srgbClr val="25306B"/>
              </a:solidFill>
            </a:endParaRPr>
          </a:p>
        </p:txBody>
      </p:sp>
      <p:sp>
        <p:nvSpPr>
          <p:cNvPr id="4" name="Rectángulo 3">
            <a:extLst>
              <a:ext uri="{FF2B5EF4-FFF2-40B4-BE49-F238E27FC236}">
                <a16:creationId xmlns:a16="http://schemas.microsoft.com/office/drawing/2014/main" id="{08FB3437-444E-4DC3-9CC6-FE47C2046E0E}"/>
              </a:ext>
            </a:extLst>
          </p:cNvPr>
          <p:cNvSpPr/>
          <p:nvPr/>
        </p:nvSpPr>
        <p:spPr>
          <a:xfrm>
            <a:off x="5018048" y="3212800"/>
            <a:ext cx="3724507" cy="1255728"/>
          </a:xfrm>
          <a:prstGeom prst="rect">
            <a:avLst/>
          </a:prstGeom>
          <a:ln>
            <a:solidFill>
              <a:srgbClr val="002060"/>
            </a:solidFill>
          </a:ln>
        </p:spPr>
        <p:txBody>
          <a:bodyPr wrap="square">
            <a:spAutoFit/>
          </a:bodyPr>
          <a:lstStyle/>
          <a:p>
            <a:pPr lvl="0">
              <a:lnSpc>
                <a:spcPct val="90000"/>
              </a:lnSpc>
              <a:buSzPct val="100000"/>
            </a:pPr>
            <a:r>
              <a:rPr lang="es-ES" sz="1200" dirty="0">
                <a:solidFill>
                  <a:srgbClr val="25306B"/>
                </a:solidFill>
              </a:rPr>
              <a:t>Con frecuencia la observación no surge porque exista información faltante, sino que porque no fue correctamente expuesta.</a:t>
            </a:r>
          </a:p>
          <a:p>
            <a:pPr lvl="0">
              <a:lnSpc>
                <a:spcPct val="90000"/>
              </a:lnSpc>
              <a:buSzPct val="100000"/>
            </a:pPr>
            <a:endParaRPr lang="es-ES" sz="1200" dirty="0">
              <a:solidFill>
                <a:srgbClr val="25306B"/>
              </a:solidFill>
            </a:endParaRPr>
          </a:p>
          <a:p>
            <a:pPr lvl="0">
              <a:lnSpc>
                <a:spcPct val="90000"/>
              </a:lnSpc>
              <a:buSzPct val="100000"/>
            </a:pPr>
            <a:r>
              <a:rPr lang="es-ES" sz="1200" dirty="0">
                <a:solidFill>
                  <a:srgbClr val="25306B"/>
                </a:solidFill>
              </a:rPr>
              <a:t>Muchas observaciones se generan por inconsistencias documentales más que por problemas técnicos.</a:t>
            </a:r>
          </a:p>
        </p:txBody>
      </p:sp>
      <p:pic>
        <p:nvPicPr>
          <p:cNvPr id="6" name="Imagen 5">
            <a:extLst>
              <a:ext uri="{FF2B5EF4-FFF2-40B4-BE49-F238E27FC236}">
                <a16:creationId xmlns:a16="http://schemas.microsoft.com/office/drawing/2014/main" id="{3E844FD0-6C05-48C6-930B-6C9F5303C14E}"/>
              </a:ext>
            </a:extLst>
          </p:cNvPr>
          <p:cNvPicPr>
            <a:picLocks noChangeAspect="1"/>
          </p:cNvPicPr>
          <p:nvPr/>
        </p:nvPicPr>
        <p:blipFill>
          <a:blip r:embed="rId4"/>
          <a:stretch>
            <a:fillRect/>
          </a:stretch>
        </p:blipFill>
        <p:spPr>
          <a:xfrm>
            <a:off x="4663488" y="548640"/>
            <a:ext cx="4433628" cy="2446251"/>
          </a:xfrm>
          <a:prstGeom prst="rect">
            <a:avLst/>
          </a:prstGeom>
        </p:spPr>
      </p:pic>
      <p:sp>
        <p:nvSpPr>
          <p:cNvPr id="7" name="Rectángulo 6">
            <a:extLst>
              <a:ext uri="{FF2B5EF4-FFF2-40B4-BE49-F238E27FC236}">
                <a16:creationId xmlns:a16="http://schemas.microsoft.com/office/drawing/2014/main" id="{32D0F4BB-1494-42B5-AE81-9E97DBD58D26}"/>
              </a:ext>
            </a:extLst>
          </p:cNvPr>
          <p:cNvSpPr/>
          <p:nvPr/>
        </p:nvSpPr>
        <p:spPr>
          <a:xfrm>
            <a:off x="5171934" y="3516886"/>
            <a:ext cx="3416733" cy="1169551"/>
          </a:xfrm>
          <a:prstGeom prst="rect">
            <a:avLst/>
          </a:prstGeom>
          <a:solidFill>
            <a:schemeClr val="bg1"/>
          </a:solidFill>
          <a:ln w="38100">
            <a:solidFill>
              <a:srgbClr val="00B050"/>
            </a:solidFill>
          </a:ln>
        </p:spPr>
        <p:txBody>
          <a:bodyPr wrap="square">
            <a:spAutoFit/>
          </a:bodyPr>
          <a:lstStyle/>
          <a:p>
            <a:pPr marL="285750" indent="-285750">
              <a:buFont typeface="Arial" panose="020B0604020202020204" pitchFamily="34" charset="0"/>
              <a:buChar char="•"/>
            </a:pPr>
            <a:r>
              <a:rPr lang="es-ES" dirty="0"/>
              <a:t>Revisar la coherencia integral de la documentación antes del ingreso.</a:t>
            </a:r>
          </a:p>
          <a:p>
            <a:pPr marL="285750" indent="-285750">
              <a:buFont typeface="Arial" panose="020B0604020202020204" pitchFamily="34" charset="0"/>
              <a:buChar char="•"/>
            </a:pPr>
            <a:r>
              <a:rPr lang="es-ES" dirty="0"/>
              <a:t>Declaren explícitamente las limitaciones de información.</a:t>
            </a:r>
          </a:p>
          <a:p>
            <a:pPr marL="285750" indent="-285750">
              <a:buFont typeface="Arial" panose="020B0604020202020204" pitchFamily="34" charset="0"/>
              <a:buChar char="•"/>
            </a:pPr>
            <a:r>
              <a:rPr lang="es-CL" dirty="0"/>
              <a:t>Identifiquen supuestos relevantes.</a:t>
            </a:r>
          </a:p>
        </p:txBody>
      </p:sp>
    </p:spTree>
    <p:extLst>
      <p:ext uri="{BB962C8B-B14F-4D97-AF65-F5344CB8AC3E}">
        <p14:creationId xmlns:p14="http://schemas.microsoft.com/office/powerpoint/2010/main" val="1790646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15"/>
        <p:cNvGrpSpPr/>
        <p:nvPr/>
      </p:nvGrpSpPr>
      <p:grpSpPr>
        <a:xfrm>
          <a:off x="0" y="0"/>
          <a:ext cx="0" cy="0"/>
          <a:chOff x="0" y="0"/>
          <a:chExt cx="0" cy="0"/>
        </a:xfrm>
      </p:grpSpPr>
      <p:sp>
        <p:nvSpPr>
          <p:cNvPr id="119" name="Google Shape;119;p27"/>
          <p:cNvSpPr txBox="1"/>
          <p:nvPr/>
        </p:nvSpPr>
        <p:spPr>
          <a:xfrm>
            <a:off x="628657" y="983770"/>
            <a:ext cx="7886700" cy="388200"/>
          </a:xfrm>
          <a:prstGeom prst="rect">
            <a:avLst/>
          </a:prstGeom>
          <a:noFill/>
          <a:ln>
            <a:noFill/>
          </a:ln>
        </p:spPr>
        <p:txBody>
          <a:bodyPr spcFirstLastPara="1" wrap="square" lIns="68575" tIns="34275" rIns="68575" bIns="34275" anchor="t" anchorCtr="0">
            <a:normAutofit/>
          </a:bodyPr>
          <a:lstStyle/>
          <a:p>
            <a:pPr lvl="0">
              <a:lnSpc>
                <a:spcPct val="90000"/>
              </a:lnSpc>
              <a:buSzPts val="2100"/>
            </a:pPr>
            <a:r>
              <a:rPr lang="es-ES" sz="2100" b="1" dirty="0">
                <a:solidFill>
                  <a:srgbClr val="25306B"/>
                </a:solidFill>
                <a:latin typeface="Verdana"/>
                <a:ea typeface="Verdana"/>
                <a:cs typeface="Verdana"/>
                <a:sym typeface="Verdana"/>
              </a:rPr>
              <a:t>Recomendaciones</a:t>
            </a:r>
            <a:endParaRPr sz="1100" b="0" i="0" u="none" strike="noStrike" cap="none" dirty="0">
              <a:solidFill>
                <a:srgbClr val="25306B"/>
              </a:solidFill>
              <a:latin typeface="Arial"/>
              <a:ea typeface="Arial"/>
              <a:cs typeface="Arial"/>
              <a:sym typeface="Arial"/>
            </a:endParaRPr>
          </a:p>
        </p:txBody>
      </p:sp>
      <p:sp>
        <p:nvSpPr>
          <p:cNvPr id="9" name="Google Shape;103;p25">
            <a:extLst>
              <a:ext uri="{FF2B5EF4-FFF2-40B4-BE49-F238E27FC236}">
                <a16:creationId xmlns:a16="http://schemas.microsoft.com/office/drawing/2014/main" id="{828144C3-4661-4C89-81B5-51680F7196A4}"/>
              </a:ext>
            </a:extLst>
          </p:cNvPr>
          <p:cNvSpPr txBox="1"/>
          <p:nvPr/>
        </p:nvSpPr>
        <p:spPr>
          <a:xfrm>
            <a:off x="628658" y="1554005"/>
            <a:ext cx="3912119" cy="3080441"/>
          </a:xfrm>
          <a:prstGeom prst="rect">
            <a:avLst/>
          </a:prstGeom>
          <a:noFill/>
          <a:ln w="9525" cap="flat" cmpd="sng">
            <a:noFill/>
            <a:prstDash val="solid"/>
            <a:round/>
            <a:headEnd type="none" w="sm" len="sm"/>
            <a:tailEnd type="none" w="sm" len="sm"/>
          </a:ln>
        </p:spPr>
        <p:txBody>
          <a:bodyPr spcFirstLastPara="1" wrap="square" lIns="68575" tIns="34275" rIns="68575" bIns="34275" anchor="t" anchorCtr="0">
            <a:normAutofit/>
          </a:bodyPr>
          <a:lstStyle/>
          <a:p>
            <a:pPr marL="342900" indent="-342900">
              <a:lnSpc>
                <a:spcPct val="90000"/>
              </a:lnSpc>
              <a:buSzPct val="100000"/>
              <a:buFont typeface="+mj-lt"/>
              <a:buAutoNum type="arabicPeriod"/>
            </a:pPr>
            <a:r>
              <a:rPr lang="es-ES" sz="1800" dirty="0">
                <a:solidFill>
                  <a:schemeClr val="tx2">
                    <a:lumMod val="90000"/>
                  </a:schemeClr>
                </a:solidFill>
              </a:rPr>
              <a:t>Conocer y aplicar lineamientos</a:t>
            </a:r>
          </a:p>
          <a:p>
            <a:pPr marL="342900" lvl="0" indent="-342900">
              <a:lnSpc>
                <a:spcPct val="90000"/>
              </a:lnSpc>
              <a:buSzPct val="100000"/>
              <a:buFont typeface="+mj-lt"/>
              <a:buAutoNum type="arabicPeriod"/>
            </a:pPr>
            <a:endParaRPr lang="es-ES" sz="1800" dirty="0">
              <a:solidFill>
                <a:schemeClr val="tx2">
                  <a:lumMod val="90000"/>
                </a:schemeClr>
              </a:solidFill>
            </a:endParaRPr>
          </a:p>
          <a:p>
            <a:pPr marL="342900" lvl="0" indent="-342900">
              <a:lnSpc>
                <a:spcPct val="90000"/>
              </a:lnSpc>
              <a:buSzPct val="100000"/>
              <a:buFont typeface="+mj-lt"/>
              <a:buAutoNum type="arabicPeriod"/>
            </a:pPr>
            <a:r>
              <a:rPr lang="es-ES" sz="1800" dirty="0">
                <a:solidFill>
                  <a:schemeClr val="tx2">
                    <a:lumMod val="90000"/>
                  </a:schemeClr>
                </a:solidFill>
              </a:rPr>
              <a:t>Considerar la mirada del evaluador</a:t>
            </a:r>
          </a:p>
          <a:p>
            <a:pPr marL="342900" lvl="0" indent="-342900">
              <a:lnSpc>
                <a:spcPct val="90000"/>
              </a:lnSpc>
              <a:buSzPct val="100000"/>
              <a:buFont typeface="+mj-lt"/>
              <a:buAutoNum type="arabicPeriod"/>
            </a:pPr>
            <a:endParaRPr lang="es-ES" sz="1800" dirty="0">
              <a:solidFill>
                <a:schemeClr val="tx2">
                  <a:lumMod val="90000"/>
                </a:schemeClr>
              </a:solidFill>
            </a:endParaRPr>
          </a:p>
          <a:p>
            <a:pPr marL="342900" indent="-342900">
              <a:lnSpc>
                <a:spcPct val="90000"/>
              </a:lnSpc>
              <a:buSzPct val="100000"/>
              <a:buFont typeface="+mj-lt"/>
              <a:buAutoNum type="arabicPeriod"/>
            </a:pPr>
            <a:r>
              <a:rPr lang="es-ES" sz="1800" dirty="0">
                <a:solidFill>
                  <a:schemeClr val="tx2">
                    <a:lumMod val="90000"/>
                  </a:schemeClr>
                </a:solidFill>
              </a:rPr>
              <a:t>Gestionar la incertidumbre y verificar consistencia</a:t>
            </a:r>
          </a:p>
          <a:p>
            <a:pPr marL="342900" lvl="0" indent="-342900">
              <a:lnSpc>
                <a:spcPct val="90000"/>
              </a:lnSpc>
              <a:buSzPct val="100000"/>
              <a:buFont typeface="+mj-lt"/>
              <a:buAutoNum type="arabicPeriod"/>
            </a:pPr>
            <a:endParaRPr lang="es-ES" sz="1800" dirty="0">
              <a:solidFill>
                <a:schemeClr val="tx2">
                  <a:lumMod val="90000"/>
                </a:schemeClr>
              </a:solidFill>
            </a:endParaRPr>
          </a:p>
          <a:p>
            <a:pPr marL="342900" lvl="0" indent="-342900">
              <a:lnSpc>
                <a:spcPct val="90000"/>
              </a:lnSpc>
              <a:buSzPct val="100000"/>
              <a:buFont typeface="+mj-lt"/>
              <a:buAutoNum type="arabicPeriod"/>
            </a:pPr>
            <a:r>
              <a:rPr lang="es-ES" sz="1800" dirty="0">
                <a:solidFill>
                  <a:srgbClr val="25306B"/>
                </a:solidFill>
              </a:rPr>
              <a:t>Modelos numéricos como herramienta y no como respuesta</a:t>
            </a:r>
          </a:p>
          <a:p>
            <a:pPr marL="342900" lvl="0" indent="-342900">
              <a:lnSpc>
                <a:spcPct val="90000"/>
              </a:lnSpc>
              <a:buSzPct val="100000"/>
              <a:buFont typeface="+mj-lt"/>
              <a:buAutoNum type="arabicPeriod"/>
            </a:pPr>
            <a:endParaRPr lang="es-ES" sz="1800" dirty="0">
              <a:solidFill>
                <a:srgbClr val="25306B"/>
              </a:solidFill>
            </a:endParaRPr>
          </a:p>
          <a:p>
            <a:pPr marL="342900" indent="-342900">
              <a:lnSpc>
                <a:spcPct val="90000"/>
              </a:lnSpc>
              <a:buSzPct val="100000"/>
              <a:buFont typeface="+mj-lt"/>
              <a:buAutoNum type="arabicPeriod"/>
            </a:pPr>
            <a:r>
              <a:rPr lang="es-ES" sz="1800" dirty="0">
                <a:solidFill>
                  <a:schemeClr val="tx2">
                    <a:lumMod val="90000"/>
                  </a:schemeClr>
                </a:solidFill>
              </a:rPr>
              <a:t>Conversemos tempranamente</a:t>
            </a:r>
          </a:p>
          <a:p>
            <a:pPr marL="285750" lvl="0" indent="-285750">
              <a:lnSpc>
                <a:spcPct val="90000"/>
              </a:lnSpc>
              <a:buSzPts val="1100"/>
              <a:buFont typeface="Arial" panose="020B0604020202020204" pitchFamily="34" charset="0"/>
              <a:buChar char="•"/>
            </a:pPr>
            <a:endParaRPr lang="es-ES" sz="1800" dirty="0">
              <a:solidFill>
                <a:srgbClr val="25306B"/>
              </a:solidFill>
            </a:endParaRPr>
          </a:p>
          <a:p>
            <a:pPr marL="285750" lvl="0" indent="-285750">
              <a:lnSpc>
                <a:spcPct val="90000"/>
              </a:lnSpc>
              <a:buSzPts val="1100"/>
              <a:buFont typeface="Arial" panose="020B0604020202020204" pitchFamily="34" charset="0"/>
              <a:buChar char="•"/>
            </a:pPr>
            <a:endParaRPr lang="es-ES" sz="1800" dirty="0">
              <a:solidFill>
                <a:srgbClr val="25306B"/>
              </a:solidFill>
            </a:endParaRPr>
          </a:p>
          <a:p>
            <a:pPr marL="285750" lvl="0" indent="-285750">
              <a:lnSpc>
                <a:spcPct val="90000"/>
              </a:lnSpc>
              <a:buSzPts val="1100"/>
              <a:buFont typeface="Arial" panose="020B0604020202020204" pitchFamily="34" charset="0"/>
              <a:buChar char="•"/>
            </a:pPr>
            <a:endParaRPr lang="es-ES" sz="1800" dirty="0">
              <a:solidFill>
                <a:srgbClr val="25306B"/>
              </a:solidFill>
            </a:endParaRPr>
          </a:p>
        </p:txBody>
      </p:sp>
      <p:sp>
        <p:nvSpPr>
          <p:cNvPr id="5" name="Rectángulo 4">
            <a:extLst>
              <a:ext uri="{FF2B5EF4-FFF2-40B4-BE49-F238E27FC236}">
                <a16:creationId xmlns:a16="http://schemas.microsoft.com/office/drawing/2014/main" id="{F7D00919-DA3E-4AF4-BC87-8CA497C7DF4E}"/>
              </a:ext>
            </a:extLst>
          </p:cNvPr>
          <p:cNvSpPr/>
          <p:nvPr/>
        </p:nvSpPr>
        <p:spPr>
          <a:xfrm>
            <a:off x="4540777" y="983769"/>
            <a:ext cx="4491711" cy="424732"/>
          </a:xfrm>
          <a:prstGeom prst="rect">
            <a:avLst/>
          </a:prstGeom>
          <a:ln>
            <a:solidFill>
              <a:srgbClr val="002060"/>
            </a:solidFill>
          </a:ln>
        </p:spPr>
        <p:txBody>
          <a:bodyPr wrap="square" lIns="91440" tIns="45720" rIns="91440" bIns="45720" anchor="t">
            <a:spAutoFit/>
          </a:bodyPr>
          <a:lstStyle/>
          <a:p>
            <a:pPr>
              <a:lnSpc>
                <a:spcPct val="90000"/>
              </a:lnSpc>
              <a:buSzPct val="100000"/>
            </a:pPr>
            <a:r>
              <a:rPr lang="es-ES" sz="1200" dirty="0">
                <a:solidFill>
                  <a:srgbClr val="25306B"/>
                </a:solidFill>
              </a:rPr>
              <a:t>No perder de vista que los modelos son una herramienta para la </a:t>
            </a:r>
            <a:r>
              <a:rPr lang="es-ES" sz="1200">
                <a:solidFill>
                  <a:srgbClr val="25306B"/>
                </a:solidFill>
              </a:rPr>
              <a:t>identificación y </a:t>
            </a:r>
            <a:r>
              <a:rPr lang="es-ES" sz="1200" dirty="0">
                <a:solidFill>
                  <a:srgbClr val="25306B"/>
                </a:solidFill>
              </a:rPr>
              <a:t>determinación</a:t>
            </a:r>
            <a:r>
              <a:rPr lang="es-ES" sz="1200">
                <a:solidFill>
                  <a:srgbClr val="25306B"/>
                </a:solidFill>
              </a:rPr>
              <a:t> de significancia</a:t>
            </a:r>
            <a:r>
              <a:rPr lang="es-ES" sz="1200" dirty="0">
                <a:solidFill>
                  <a:srgbClr val="25306B"/>
                </a:solidFill>
              </a:rPr>
              <a:t> de impactos</a:t>
            </a:r>
            <a:endParaRPr lang="es-ES" sz="1200">
              <a:solidFill>
                <a:srgbClr val="25306B"/>
              </a:solidFill>
            </a:endParaRPr>
          </a:p>
        </p:txBody>
      </p:sp>
      <p:pic>
        <p:nvPicPr>
          <p:cNvPr id="3" name="Imagen 2">
            <a:extLst>
              <a:ext uri="{FF2B5EF4-FFF2-40B4-BE49-F238E27FC236}">
                <a16:creationId xmlns:a16="http://schemas.microsoft.com/office/drawing/2014/main" id="{A80D218C-D988-4615-8AA5-8930399DB331}"/>
              </a:ext>
            </a:extLst>
          </p:cNvPr>
          <p:cNvPicPr>
            <a:picLocks noChangeAspect="1"/>
          </p:cNvPicPr>
          <p:nvPr/>
        </p:nvPicPr>
        <p:blipFill rotWithShape="1">
          <a:blip r:embed="rId4"/>
          <a:srcRect l="3653" t="5792" r="6088" b="10370"/>
          <a:stretch/>
        </p:blipFill>
        <p:spPr>
          <a:xfrm>
            <a:off x="4505091" y="1576308"/>
            <a:ext cx="4585499" cy="2839575"/>
          </a:xfrm>
          <a:prstGeom prst="rect">
            <a:avLst/>
          </a:prstGeom>
        </p:spPr>
      </p:pic>
      <p:sp>
        <p:nvSpPr>
          <p:cNvPr id="6" name="Rectángulo 5">
            <a:extLst>
              <a:ext uri="{FF2B5EF4-FFF2-40B4-BE49-F238E27FC236}">
                <a16:creationId xmlns:a16="http://schemas.microsoft.com/office/drawing/2014/main" id="{65C733A0-8C6E-46EB-9138-770ACDF97EB5}"/>
              </a:ext>
            </a:extLst>
          </p:cNvPr>
          <p:cNvSpPr/>
          <p:nvPr/>
        </p:nvSpPr>
        <p:spPr>
          <a:xfrm>
            <a:off x="4806234" y="1473518"/>
            <a:ext cx="4018898" cy="3231654"/>
          </a:xfrm>
          <a:prstGeom prst="rect">
            <a:avLst/>
          </a:prstGeom>
          <a:solidFill>
            <a:schemeClr val="bg1"/>
          </a:solidFill>
          <a:ln w="38100">
            <a:solidFill>
              <a:srgbClr val="00B050"/>
            </a:solidFill>
          </a:ln>
        </p:spPr>
        <p:txBody>
          <a:bodyPr wrap="square">
            <a:spAutoFit/>
          </a:bodyPr>
          <a:lstStyle/>
          <a:p>
            <a:r>
              <a:rPr lang="es-ES" sz="1200" dirty="0"/>
              <a:t>Lo que esperamos del modelo:</a:t>
            </a:r>
          </a:p>
          <a:p>
            <a:endParaRPr lang="es-ES" sz="1200" dirty="0"/>
          </a:p>
          <a:p>
            <a:pPr marL="342900" indent="-342900">
              <a:buFont typeface="Arial" panose="020B0604020202020204" pitchFamily="34" charset="0"/>
              <a:buChar char="•"/>
            </a:pPr>
            <a:r>
              <a:rPr lang="es-ES" sz="1200" dirty="0"/>
              <a:t>Coherencia entre modelo conceptual y numérico</a:t>
            </a:r>
          </a:p>
          <a:p>
            <a:pPr marL="342900" indent="-342900">
              <a:buFont typeface="Arial" panose="020B0604020202020204" pitchFamily="34" charset="0"/>
              <a:buChar char="•"/>
            </a:pPr>
            <a:endParaRPr lang="es-ES" sz="1200" dirty="0"/>
          </a:p>
          <a:p>
            <a:pPr marL="342900" indent="-342900">
              <a:buFont typeface="Arial" panose="020B0604020202020204" pitchFamily="34" charset="0"/>
              <a:buChar char="•"/>
            </a:pPr>
            <a:r>
              <a:rPr lang="es-ES" sz="1200" dirty="0"/>
              <a:t>Cumplimiento de los lineamientos guía SEA</a:t>
            </a:r>
          </a:p>
          <a:p>
            <a:pPr marL="342900" indent="-342900">
              <a:buFont typeface="Arial" panose="020B0604020202020204" pitchFamily="34" charset="0"/>
              <a:buChar char="•"/>
            </a:pPr>
            <a:endParaRPr lang="es-ES" sz="1200" dirty="0"/>
          </a:p>
          <a:p>
            <a:pPr marL="342900" indent="-342900">
              <a:buFont typeface="Arial" panose="020B0604020202020204" pitchFamily="34" charset="0"/>
              <a:buChar char="•"/>
            </a:pPr>
            <a:r>
              <a:rPr lang="es-ES" sz="1200" dirty="0"/>
              <a:t>Identificación clara de las hipótesis, parámetros, fuentes de incertidumbre y limitaciones del modelo</a:t>
            </a:r>
          </a:p>
          <a:p>
            <a:pPr marL="342900" indent="-342900">
              <a:buFont typeface="Arial" panose="020B0604020202020204" pitchFamily="34" charset="0"/>
              <a:buChar char="•"/>
            </a:pPr>
            <a:endParaRPr lang="es-ES" sz="1200" dirty="0"/>
          </a:p>
          <a:p>
            <a:pPr marL="342900" indent="-342900">
              <a:buFont typeface="Arial" panose="020B0604020202020204" pitchFamily="34" charset="0"/>
              <a:buChar char="•"/>
            </a:pPr>
            <a:r>
              <a:rPr lang="es-ES" sz="1200" dirty="0"/>
              <a:t>Análisis de sensibilidad</a:t>
            </a:r>
          </a:p>
          <a:p>
            <a:pPr marL="342900" indent="-342900">
              <a:buFont typeface="Arial" panose="020B0604020202020204" pitchFamily="34" charset="0"/>
              <a:buChar char="•"/>
            </a:pPr>
            <a:endParaRPr lang="es-ES" sz="1200" dirty="0"/>
          </a:p>
          <a:p>
            <a:pPr marL="342900" indent="-342900">
              <a:buFont typeface="Arial" panose="020B0604020202020204" pitchFamily="34" charset="0"/>
              <a:buChar char="•"/>
            </a:pPr>
            <a:r>
              <a:rPr lang="es-ES" sz="1200" dirty="0"/>
              <a:t>Presentación clara de los resultados, simulaciones predictivas y su relación con impactos identificados</a:t>
            </a:r>
          </a:p>
          <a:p>
            <a:pPr marL="342900" indent="-342900">
              <a:buFont typeface="Arial" panose="020B0604020202020204" pitchFamily="34" charset="0"/>
              <a:buChar char="•"/>
            </a:pPr>
            <a:endParaRPr lang="es-ES" sz="1200" dirty="0"/>
          </a:p>
          <a:p>
            <a:pPr algn="ctr"/>
            <a:r>
              <a:rPr lang="es-ES" sz="1200" b="1" dirty="0"/>
              <a:t>La confianza en el modelo dependerá tanto de sus resultados como de la transparencia con que se explican sus supuestos</a:t>
            </a:r>
            <a:endParaRPr lang="es-CL" sz="1200" b="1" dirty="0"/>
          </a:p>
        </p:txBody>
      </p:sp>
    </p:spTree>
    <p:extLst>
      <p:ext uri="{BB962C8B-B14F-4D97-AF65-F5344CB8AC3E}">
        <p14:creationId xmlns:p14="http://schemas.microsoft.com/office/powerpoint/2010/main" val="1689087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15"/>
        <p:cNvGrpSpPr/>
        <p:nvPr/>
      </p:nvGrpSpPr>
      <p:grpSpPr>
        <a:xfrm>
          <a:off x="0" y="0"/>
          <a:ext cx="0" cy="0"/>
          <a:chOff x="0" y="0"/>
          <a:chExt cx="0" cy="0"/>
        </a:xfrm>
      </p:grpSpPr>
      <p:sp>
        <p:nvSpPr>
          <p:cNvPr id="119" name="Google Shape;119;p27"/>
          <p:cNvSpPr txBox="1"/>
          <p:nvPr/>
        </p:nvSpPr>
        <p:spPr>
          <a:xfrm>
            <a:off x="628657" y="983770"/>
            <a:ext cx="7886700" cy="388200"/>
          </a:xfrm>
          <a:prstGeom prst="rect">
            <a:avLst/>
          </a:prstGeom>
          <a:noFill/>
          <a:ln>
            <a:noFill/>
          </a:ln>
        </p:spPr>
        <p:txBody>
          <a:bodyPr spcFirstLastPara="1" wrap="square" lIns="68575" tIns="34275" rIns="68575" bIns="34275" anchor="t" anchorCtr="0">
            <a:normAutofit/>
          </a:bodyPr>
          <a:lstStyle/>
          <a:p>
            <a:pPr lvl="0">
              <a:lnSpc>
                <a:spcPct val="90000"/>
              </a:lnSpc>
              <a:buSzPts val="2100"/>
            </a:pPr>
            <a:r>
              <a:rPr lang="es-ES" sz="2100" b="1" dirty="0">
                <a:solidFill>
                  <a:srgbClr val="25306B"/>
                </a:solidFill>
                <a:latin typeface="Verdana"/>
                <a:ea typeface="Verdana"/>
                <a:cs typeface="Verdana"/>
                <a:sym typeface="Verdana"/>
              </a:rPr>
              <a:t>Recomendaciones</a:t>
            </a:r>
            <a:endParaRPr sz="1100" b="0" i="0" u="none" strike="noStrike" cap="none" dirty="0">
              <a:solidFill>
                <a:srgbClr val="25306B"/>
              </a:solidFill>
              <a:latin typeface="Arial"/>
              <a:ea typeface="Arial"/>
              <a:cs typeface="Arial"/>
              <a:sym typeface="Arial"/>
            </a:endParaRPr>
          </a:p>
        </p:txBody>
      </p:sp>
      <p:sp>
        <p:nvSpPr>
          <p:cNvPr id="9" name="Google Shape;103;p25">
            <a:extLst>
              <a:ext uri="{FF2B5EF4-FFF2-40B4-BE49-F238E27FC236}">
                <a16:creationId xmlns:a16="http://schemas.microsoft.com/office/drawing/2014/main" id="{828144C3-4661-4C89-81B5-51680F7196A4}"/>
              </a:ext>
            </a:extLst>
          </p:cNvPr>
          <p:cNvSpPr txBox="1"/>
          <p:nvPr/>
        </p:nvSpPr>
        <p:spPr>
          <a:xfrm>
            <a:off x="628658" y="1554005"/>
            <a:ext cx="3912119" cy="3080441"/>
          </a:xfrm>
          <a:prstGeom prst="rect">
            <a:avLst/>
          </a:prstGeom>
          <a:noFill/>
          <a:ln w="9525" cap="flat" cmpd="sng">
            <a:noFill/>
            <a:prstDash val="solid"/>
            <a:round/>
            <a:headEnd type="none" w="sm" len="sm"/>
            <a:tailEnd type="none" w="sm" len="sm"/>
          </a:ln>
        </p:spPr>
        <p:txBody>
          <a:bodyPr spcFirstLastPara="1" wrap="square" lIns="68575" tIns="34275" rIns="68575" bIns="34275" anchor="t" anchorCtr="0">
            <a:normAutofit/>
          </a:bodyPr>
          <a:lstStyle/>
          <a:p>
            <a:pPr marL="342900" indent="-342900">
              <a:lnSpc>
                <a:spcPct val="90000"/>
              </a:lnSpc>
              <a:buSzPct val="100000"/>
              <a:buFont typeface="+mj-lt"/>
              <a:buAutoNum type="arabicPeriod"/>
            </a:pPr>
            <a:r>
              <a:rPr lang="es-ES" sz="1800" dirty="0">
                <a:solidFill>
                  <a:schemeClr val="tx2">
                    <a:lumMod val="90000"/>
                  </a:schemeClr>
                </a:solidFill>
              </a:rPr>
              <a:t>Conocer y aplicar lineamientos</a:t>
            </a:r>
          </a:p>
          <a:p>
            <a:pPr marL="342900" lvl="0" indent="-342900">
              <a:lnSpc>
                <a:spcPct val="90000"/>
              </a:lnSpc>
              <a:buSzPct val="100000"/>
              <a:buFont typeface="+mj-lt"/>
              <a:buAutoNum type="arabicPeriod"/>
            </a:pPr>
            <a:endParaRPr lang="es-ES" sz="1800" dirty="0">
              <a:solidFill>
                <a:schemeClr val="tx2">
                  <a:lumMod val="90000"/>
                </a:schemeClr>
              </a:solidFill>
            </a:endParaRPr>
          </a:p>
          <a:p>
            <a:pPr marL="342900" lvl="0" indent="-342900">
              <a:lnSpc>
                <a:spcPct val="90000"/>
              </a:lnSpc>
              <a:buSzPct val="100000"/>
              <a:buFont typeface="+mj-lt"/>
              <a:buAutoNum type="arabicPeriod"/>
            </a:pPr>
            <a:r>
              <a:rPr lang="es-ES" sz="1800" dirty="0">
                <a:solidFill>
                  <a:schemeClr val="tx2">
                    <a:lumMod val="90000"/>
                  </a:schemeClr>
                </a:solidFill>
              </a:rPr>
              <a:t>Considerar la mirada del evaluador</a:t>
            </a:r>
          </a:p>
          <a:p>
            <a:pPr marL="342900" lvl="0" indent="-342900">
              <a:lnSpc>
                <a:spcPct val="90000"/>
              </a:lnSpc>
              <a:buSzPct val="100000"/>
              <a:buFont typeface="+mj-lt"/>
              <a:buAutoNum type="arabicPeriod"/>
            </a:pPr>
            <a:endParaRPr lang="es-ES" sz="1800" dirty="0">
              <a:solidFill>
                <a:schemeClr val="tx2">
                  <a:lumMod val="90000"/>
                </a:schemeClr>
              </a:solidFill>
            </a:endParaRPr>
          </a:p>
          <a:p>
            <a:pPr marL="342900" indent="-342900">
              <a:lnSpc>
                <a:spcPct val="90000"/>
              </a:lnSpc>
              <a:buSzPct val="100000"/>
              <a:buFont typeface="+mj-lt"/>
              <a:buAutoNum type="arabicPeriod"/>
            </a:pPr>
            <a:r>
              <a:rPr lang="es-ES" sz="1800" dirty="0">
                <a:solidFill>
                  <a:schemeClr val="tx2">
                    <a:lumMod val="90000"/>
                  </a:schemeClr>
                </a:solidFill>
              </a:rPr>
              <a:t>Gestionar la incertidumbre y verificar consistencia</a:t>
            </a:r>
          </a:p>
          <a:p>
            <a:pPr marL="342900" lvl="0" indent="-342900">
              <a:lnSpc>
                <a:spcPct val="90000"/>
              </a:lnSpc>
              <a:buSzPct val="100000"/>
              <a:buFont typeface="+mj-lt"/>
              <a:buAutoNum type="arabicPeriod"/>
            </a:pPr>
            <a:endParaRPr lang="es-ES" sz="1800" dirty="0">
              <a:solidFill>
                <a:schemeClr val="tx2">
                  <a:lumMod val="90000"/>
                </a:schemeClr>
              </a:solidFill>
            </a:endParaRPr>
          </a:p>
          <a:p>
            <a:pPr marL="342900" lvl="0" indent="-342900">
              <a:lnSpc>
                <a:spcPct val="90000"/>
              </a:lnSpc>
              <a:buSzPct val="100000"/>
              <a:buFont typeface="+mj-lt"/>
              <a:buAutoNum type="arabicPeriod"/>
            </a:pPr>
            <a:r>
              <a:rPr lang="es-ES" sz="1800" dirty="0">
                <a:solidFill>
                  <a:schemeClr val="tx2">
                    <a:lumMod val="90000"/>
                  </a:schemeClr>
                </a:solidFill>
              </a:rPr>
              <a:t>Modelos numéricos como herramienta y no como respuesta</a:t>
            </a:r>
          </a:p>
          <a:p>
            <a:pPr marL="342900" lvl="0" indent="-342900">
              <a:lnSpc>
                <a:spcPct val="90000"/>
              </a:lnSpc>
              <a:buSzPct val="100000"/>
              <a:buFont typeface="+mj-lt"/>
              <a:buAutoNum type="arabicPeriod"/>
            </a:pPr>
            <a:endParaRPr lang="es-ES" sz="1800" dirty="0">
              <a:solidFill>
                <a:srgbClr val="25306B"/>
              </a:solidFill>
            </a:endParaRPr>
          </a:p>
          <a:p>
            <a:pPr marL="342900" indent="-342900">
              <a:lnSpc>
                <a:spcPct val="90000"/>
              </a:lnSpc>
              <a:buSzPct val="100000"/>
              <a:buFont typeface="+mj-lt"/>
              <a:buAutoNum type="arabicPeriod"/>
            </a:pPr>
            <a:r>
              <a:rPr lang="es-ES" sz="1800" dirty="0">
                <a:solidFill>
                  <a:srgbClr val="25306B"/>
                </a:solidFill>
              </a:rPr>
              <a:t>Conversemos tempranamente</a:t>
            </a:r>
          </a:p>
          <a:p>
            <a:pPr marL="285750" lvl="0" indent="-285750">
              <a:lnSpc>
                <a:spcPct val="90000"/>
              </a:lnSpc>
              <a:buSzPts val="1100"/>
              <a:buFont typeface="Arial" panose="020B0604020202020204" pitchFamily="34" charset="0"/>
              <a:buChar char="•"/>
            </a:pPr>
            <a:endParaRPr lang="es-ES" sz="1800" dirty="0">
              <a:solidFill>
                <a:srgbClr val="25306B"/>
              </a:solidFill>
            </a:endParaRPr>
          </a:p>
          <a:p>
            <a:pPr marL="285750" lvl="0" indent="-285750">
              <a:lnSpc>
                <a:spcPct val="90000"/>
              </a:lnSpc>
              <a:buSzPts val="1100"/>
              <a:buFont typeface="Arial" panose="020B0604020202020204" pitchFamily="34" charset="0"/>
              <a:buChar char="•"/>
            </a:pPr>
            <a:endParaRPr lang="es-ES" sz="1800" dirty="0">
              <a:solidFill>
                <a:srgbClr val="25306B"/>
              </a:solidFill>
            </a:endParaRPr>
          </a:p>
          <a:p>
            <a:pPr marL="285750" lvl="0" indent="-285750">
              <a:lnSpc>
                <a:spcPct val="90000"/>
              </a:lnSpc>
              <a:buSzPts val="1100"/>
              <a:buFont typeface="Arial" panose="020B0604020202020204" pitchFamily="34" charset="0"/>
              <a:buChar char="•"/>
            </a:pPr>
            <a:endParaRPr lang="es-ES" sz="1800" dirty="0">
              <a:solidFill>
                <a:srgbClr val="25306B"/>
              </a:solidFill>
            </a:endParaRPr>
          </a:p>
        </p:txBody>
      </p:sp>
      <p:sp>
        <p:nvSpPr>
          <p:cNvPr id="4" name="Rectángulo 3">
            <a:extLst>
              <a:ext uri="{FF2B5EF4-FFF2-40B4-BE49-F238E27FC236}">
                <a16:creationId xmlns:a16="http://schemas.microsoft.com/office/drawing/2014/main" id="{1F444A50-B3EF-45EF-AAED-FEF8EA3B4442}"/>
              </a:ext>
            </a:extLst>
          </p:cNvPr>
          <p:cNvSpPr/>
          <p:nvPr/>
        </p:nvSpPr>
        <p:spPr>
          <a:xfrm>
            <a:off x="4540777" y="1250622"/>
            <a:ext cx="4491711" cy="1588127"/>
          </a:xfrm>
          <a:prstGeom prst="rect">
            <a:avLst/>
          </a:prstGeom>
          <a:ln>
            <a:solidFill>
              <a:srgbClr val="002060"/>
            </a:solidFill>
          </a:ln>
        </p:spPr>
        <p:txBody>
          <a:bodyPr wrap="square">
            <a:spAutoFit/>
          </a:bodyPr>
          <a:lstStyle/>
          <a:p>
            <a:pPr lvl="0">
              <a:lnSpc>
                <a:spcPct val="90000"/>
              </a:lnSpc>
              <a:buSzPct val="100000"/>
            </a:pPr>
            <a:r>
              <a:rPr lang="es-ES" sz="1200" dirty="0">
                <a:solidFill>
                  <a:srgbClr val="25306B"/>
                </a:solidFill>
              </a:rPr>
              <a:t>Un proyecto correctamente comprendido desde el inicio suele traducirse en:</a:t>
            </a:r>
          </a:p>
          <a:p>
            <a:pPr lvl="0">
              <a:lnSpc>
                <a:spcPct val="90000"/>
              </a:lnSpc>
              <a:buSzPct val="100000"/>
            </a:pPr>
            <a:endParaRPr lang="es-ES" sz="1200" dirty="0">
              <a:solidFill>
                <a:srgbClr val="25306B"/>
              </a:solidFill>
            </a:endParaRPr>
          </a:p>
          <a:p>
            <a:pPr marL="171450" lvl="0" indent="-171450">
              <a:lnSpc>
                <a:spcPct val="90000"/>
              </a:lnSpc>
              <a:buSzPct val="100000"/>
              <a:buFont typeface="Arial" panose="020B0604020202020204" pitchFamily="34" charset="0"/>
              <a:buChar char="•"/>
            </a:pPr>
            <a:r>
              <a:rPr lang="es-ES" sz="1200" dirty="0">
                <a:solidFill>
                  <a:srgbClr val="25306B"/>
                </a:solidFill>
              </a:rPr>
              <a:t>Identificación temprana de riesgos y brechas</a:t>
            </a:r>
          </a:p>
          <a:p>
            <a:pPr marL="171450" lvl="0" indent="-171450">
              <a:lnSpc>
                <a:spcPct val="90000"/>
              </a:lnSpc>
              <a:buSzPct val="100000"/>
              <a:buFont typeface="Arial" panose="020B0604020202020204" pitchFamily="34" charset="0"/>
              <a:buChar char="•"/>
            </a:pPr>
            <a:endParaRPr lang="es-ES" sz="1200" dirty="0">
              <a:solidFill>
                <a:srgbClr val="25306B"/>
              </a:solidFill>
            </a:endParaRPr>
          </a:p>
          <a:p>
            <a:pPr marL="171450" lvl="0" indent="-171450">
              <a:lnSpc>
                <a:spcPct val="90000"/>
              </a:lnSpc>
              <a:buSzPct val="100000"/>
              <a:buFont typeface="Arial" panose="020B0604020202020204" pitchFamily="34" charset="0"/>
              <a:buChar char="•"/>
            </a:pPr>
            <a:r>
              <a:rPr lang="es-ES" sz="1200" dirty="0">
                <a:solidFill>
                  <a:srgbClr val="25306B"/>
                </a:solidFill>
              </a:rPr>
              <a:t>Una revisión más eficiente por parte de la DGA</a:t>
            </a:r>
          </a:p>
          <a:p>
            <a:pPr marL="171450" lvl="0" indent="-171450">
              <a:lnSpc>
                <a:spcPct val="90000"/>
              </a:lnSpc>
              <a:buSzPct val="100000"/>
              <a:buFont typeface="Arial" panose="020B0604020202020204" pitchFamily="34" charset="0"/>
              <a:buChar char="•"/>
            </a:pPr>
            <a:endParaRPr lang="es-ES" sz="1200" dirty="0">
              <a:solidFill>
                <a:srgbClr val="25306B"/>
              </a:solidFill>
            </a:endParaRPr>
          </a:p>
          <a:p>
            <a:pPr marL="171450" lvl="0" indent="-171450">
              <a:lnSpc>
                <a:spcPct val="90000"/>
              </a:lnSpc>
              <a:buSzPct val="100000"/>
              <a:buFont typeface="Arial" panose="020B0604020202020204" pitchFamily="34" charset="0"/>
              <a:buChar char="•"/>
            </a:pPr>
            <a:r>
              <a:rPr lang="es-ES" sz="1200" dirty="0">
                <a:solidFill>
                  <a:srgbClr val="25306B"/>
                </a:solidFill>
              </a:rPr>
              <a:t>Observaciones más focalizadas y menos incertidumbre en fases posteriores de la evaluación</a:t>
            </a:r>
          </a:p>
        </p:txBody>
      </p:sp>
      <p:sp>
        <p:nvSpPr>
          <p:cNvPr id="5" name="Rectángulo 4">
            <a:extLst>
              <a:ext uri="{FF2B5EF4-FFF2-40B4-BE49-F238E27FC236}">
                <a16:creationId xmlns:a16="http://schemas.microsoft.com/office/drawing/2014/main" id="{9FC041E9-BE33-4134-919B-8CC893841E2D}"/>
              </a:ext>
            </a:extLst>
          </p:cNvPr>
          <p:cNvSpPr/>
          <p:nvPr/>
        </p:nvSpPr>
        <p:spPr>
          <a:xfrm>
            <a:off x="4777183" y="3094225"/>
            <a:ext cx="4018898" cy="1458861"/>
          </a:xfrm>
          <a:prstGeom prst="rect">
            <a:avLst/>
          </a:prstGeom>
          <a:solidFill>
            <a:schemeClr val="bg1"/>
          </a:solidFill>
          <a:ln w="38100">
            <a:solidFill>
              <a:srgbClr val="00B050"/>
            </a:solidFill>
          </a:ln>
        </p:spPr>
        <p:txBody>
          <a:bodyPr wrap="square" lIns="91440" tIns="45720" rIns="91440" bIns="45720" anchor="t">
            <a:spAutoFit/>
          </a:bodyPr>
          <a:lstStyle/>
          <a:p>
            <a:r>
              <a:rPr lang="es-ES" sz="1200" dirty="0"/>
              <a:t>Para un proceso más fluido, recomendamos:</a:t>
            </a:r>
          </a:p>
          <a:p>
            <a:endParaRPr lang="es-ES" sz="1200" dirty="0"/>
          </a:p>
          <a:p>
            <a:pPr marL="285750" indent="-285750">
              <a:lnSpc>
                <a:spcPct val="90000"/>
              </a:lnSpc>
              <a:buSzPts val="1100"/>
              <a:buFont typeface="Arial" panose="020B0604020202020204" pitchFamily="34" charset="0"/>
              <a:buChar char="•"/>
            </a:pPr>
            <a:r>
              <a:rPr lang="es-ES" sz="1200" dirty="0">
                <a:solidFill>
                  <a:schemeClr val="tx1"/>
                </a:solidFill>
              </a:rPr>
              <a:t>Solicitar reuniones </a:t>
            </a:r>
            <a:r>
              <a:rPr lang="es-ES" sz="1200">
                <a:solidFill>
                  <a:schemeClr val="tx1"/>
                </a:solidFill>
              </a:rPr>
              <a:t>por Lobby </a:t>
            </a:r>
            <a:r>
              <a:rPr lang="es-ES" sz="1200" dirty="0">
                <a:solidFill>
                  <a:schemeClr val="tx1"/>
                </a:solidFill>
              </a:rPr>
              <a:t>tempranas.</a:t>
            </a:r>
            <a:endParaRPr lang="es-ES" sz="1200">
              <a:solidFill>
                <a:schemeClr val="tx1"/>
              </a:solidFill>
            </a:endParaRPr>
          </a:p>
          <a:p>
            <a:pPr marL="285750" lvl="0" indent="-285750">
              <a:lnSpc>
                <a:spcPct val="90000"/>
              </a:lnSpc>
              <a:buSzPts val="1100"/>
              <a:buFont typeface="Arial" panose="020B0604020202020204" pitchFamily="34" charset="0"/>
              <a:buChar char="•"/>
            </a:pPr>
            <a:r>
              <a:rPr lang="es-ES" sz="1200" dirty="0">
                <a:solidFill>
                  <a:schemeClr val="tx1"/>
                </a:solidFill>
              </a:rPr>
              <a:t>Presentarnos el proyecto y sus principales componentes.</a:t>
            </a:r>
          </a:p>
          <a:p>
            <a:pPr marL="285750" lvl="0" indent="-285750">
              <a:lnSpc>
                <a:spcPct val="90000"/>
              </a:lnSpc>
              <a:buSzPts val="1100"/>
              <a:buFont typeface="Arial" panose="020B0604020202020204" pitchFamily="34" charset="0"/>
              <a:buChar char="•"/>
            </a:pPr>
            <a:r>
              <a:rPr lang="es-ES" sz="1200" dirty="0">
                <a:solidFill>
                  <a:schemeClr val="tx1"/>
                </a:solidFill>
              </a:rPr>
              <a:t>Plantear dudas técnicas preliminares.</a:t>
            </a:r>
          </a:p>
          <a:p>
            <a:pPr marL="285750" indent="-285750">
              <a:lnSpc>
                <a:spcPct val="90000"/>
              </a:lnSpc>
              <a:buSzPts val="1100"/>
              <a:buFont typeface="Arial" panose="020B0604020202020204" pitchFamily="34" charset="0"/>
              <a:buChar char="•"/>
            </a:pPr>
            <a:r>
              <a:rPr lang="es-ES" sz="1200">
                <a:solidFill>
                  <a:schemeClr val="tx1"/>
                </a:solidFill>
              </a:rPr>
              <a:t>Si es posible,</a:t>
            </a:r>
            <a:r>
              <a:rPr lang="es-ES" sz="1200" dirty="0">
                <a:solidFill>
                  <a:schemeClr val="tx1"/>
                </a:solidFill>
              </a:rPr>
              <a:t> visitas de terreno cuando sea pertinente.</a:t>
            </a:r>
          </a:p>
        </p:txBody>
      </p:sp>
    </p:spTree>
    <p:extLst>
      <p:ext uri="{BB962C8B-B14F-4D97-AF65-F5344CB8AC3E}">
        <p14:creationId xmlns:p14="http://schemas.microsoft.com/office/powerpoint/2010/main" val="2503314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15"/>
        <p:cNvGrpSpPr/>
        <p:nvPr/>
      </p:nvGrpSpPr>
      <p:grpSpPr>
        <a:xfrm>
          <a:off x="0" y="0"/>
          <a:ext cx="0" cy="0"/>
          <a:chOff x="0" y="0"/>
          <a:chExt cx="0" cy="0"/>
        </a:xfrm>
      </p:grpSpPr>
      <p:sp>
        <p:nvSpPr>
          <p:cNvPr id="119" name="Google Shape;119;p27"/>
          <p:cNvSpPr txBox="1"/>
          <p:nvPr/>
        </p:nvSpPr>
        <p:spPr>
          <a:xfrm>
            <a:off x="628656" y="983770"/>
            <a:ext cx="8243253" cy="388200"/>
          </a:xfrm>
          <a:prstGeom prst="rect">
            <a:avLst/>
          </a:prstGeom>
          <a:noFill/>
          <a:ln>
            <a:noFill/>
          </a:ln>
        </p:spPr>
        <p:txBody>
          <a:bodyPr spcFirstLastPara="1" wrap="square" lIns="68575" tIns="34275" rIns="68575" bIns="34275" anchor="t" anchorCtr="0">
            <a:normAutofit fontScale="92500"/>
          </a:bodyPr>
          <a:lstStyle/>
          <a:p>
            <a:pPr lvl="0">
              <a:lnSpc>
                <a:spcPct val="90000"/>
              </a:lnSpc>
              <a:buSzPts val="2100"/>
            </a:pPr>
            <a:r>
              <a:rPr lang="es-ES" sz="2100" b="1" dirty="0">
                <a:solidFill>
                  <a:srgbClr val="25306B"/>
                </a:solidFill>
                <a:latin typeface="Verdana"/>
                <a:ea typeface="Verdana"/>
                <a:cs typeface="Verdana"/>
                <a:sym typeface="Verdana"/>
              </a:rPr>
              <a:t>Una evaluación exitosa es una responsabilidad compartida</a:t>
            </a:r>
            <a:endParaRPr sz="1100" b="0" i="0" u="none" strike="noStrike" cap="none" dirty="0">
              <a:solidFill>
                <a:srgbClr val="25306B"/>
              </a:solidFill>
              <a:latin typeface="Arial"/>
              <a:ea typeface="Arial"/>
              <a:cs typeface="Arial"/>
              <a:sym typeface="Arial"/>
            </a:endParaRPr>
          </a:p>
        </p:txBody>
      </p:sp>
      <p:sp>
        <p:nvSpPr>
          <p:cNvPr id="7" name="Google Shape;103;p25">
            <a:extLst>
              <a:ext uri="{FF2B5EF4-FFF2-40B4-BE49-F238E27FC236}">
                <a16:creationId xmlns:a16="http://schemas.microsoft.com/office/drawing/2014/main" id="{282720B7-ED49-408D-BB49-7BAD7BC9449A}"/>
              </a:ext>
            </a:extLst>
          </p:cNvPr>
          <p:cNvSpPr txBox="1"/>
          <p:nvPr/>
        </p:nvSpPr>
        <p:spPr>
          <a:xfrm>
            <a:off x="628658" y="1554006"/>
            <a:ext cx="3943342" cy="3236558"/>
          </a:xfrm>
          <a:prstGeom prst="rect">
            <a:avLst/>
          </a:prstGeom>
          <a:noFill/>
          <a:ln w="9525" cap="flat" cmpd="sng">
            <a:noFill/>
            <a:prstDash val="solid"/>
            <a:round/>
            <a:headEnd type="none" w="sm" len="sm"/>
            <a:tailEnd type="none" w="sm" len="sm"/>
          </a:ln>
        </p:spPr>
        <p:txBody>
          <a:bodyPr spcFirstLastPara="1" wrap="square" lIns="68575" tIns="34275" rIns="68575" bIns="34275" anchor="t" anchorCtr="0">
            <a:normAutofit/>
          </a:bodyPr>
          <a:lstStyle/>
          <a:p>
            <a:pPr marL="285750" lvl="0" indent="-285750">
              <a:lnSpc>
                <a:spcPct val="90000"/>
              </a:lnSpc>
              <a:buSzPts val="1100"/>
              <a:buFont typeface="Arial" panose="020B0604020202020204" pitchFamily="34" charset="0"/>
              <a:buChar char="•"/>
            </a:pPr>
            <a:r>
              <a:rPr lang="es-ES" sz="1600" dirty="0">
                <a:solidFill>
                  <a:srgbClr val="25306B"/>
                </a:solidFill>
              </a:rPr>
              <a:t>Aprovechen los lineamientos y orientaciones disponibles</a:t>
            </a:r>
          </a:p>
          <a:p>
            <a:pPr marL="285750" lvl="0" indent="-285750">
              <a:lnSpc>
                <a:spcPct val="90000"/>
              </a:lnSpc>
              <a:buSzPts val="1100"/>
              <a:buFont typeface="Arial" panose="020B0604020202020204" pitchFamily="34" charset="0"/>
              <a:buChar char="•"/>
            </a:pPr>
            <a:endParaRPr lang="es-ES" sz="1600" dirty="0">
              <a:solidFill>
                <a:srgbClr val="25306B"/>
              </a:solidFill>
            </a:endParaRPr>
          </a:p>
          <a:p>
            <a:pPr marL="285750" lvl="0" indent="-285750">
              <a:lnSpc>
                <a:spcPct val="90000"/>
              </a:lnSpc>
              <a:buSzPts val="1100"/>
              <a:buFont typeface="Arial" panose="020B0604020202020204" pitchFamily="34" charset="0"/>
              <a:buChar char="•"/>
            </a:pPr>
            <a:r>
              <a:rPr lang="es-ES" sz="1600" dirty="0">
                <a:solidFill>
                  <a:srgbClr val="25306B"/>
                </a:solidFill>
              </a:rPr>
              <a:t>Mantener una comunicación temprana y transparente con la autoridad</a:t>
            </a:r>
          </a:p>
          <a:p>
            <a:pPr marL="285750" lvl="0" indent="-285750">
              <a:lnSpc>
                <a:spcPct val="90000"/>
              </a:lnSpc>
              <a:buSzPts val="1100"/>
              <a:buFont typeface="Arial" panose="020B0604020202020204" pitchFamily="34" charset="0"/>
              <a:buChar char="•"/>
            </a:pPr>
            <a:endParaRPr lang="es-ES" sz="1600" dirty="0">
              <a:solidFill>
                <a:srgbClr val="25306B"/>
              </a:solidFill>
            </a:endParaRPr>
          </a:p>
          <a:p>
            <a:pPr marL="285750" lvl="0" indent="-285750">
              <a:lnSpc>
                <a:spcPct val="90000"/>
              </a:lnSpc>
              <a:buSzPts val="1100"/>
              <a:buFont typeface="Arial" panose="020B0604020202020204" pitchFamily="34" charset="0"/>
              <a:buChar char="•"/>
            </a:pPr>
            <a:r>
              <a:rPr lang="es-ES" sz="1600" dirty="0">
                <a:solidFill>
                  <a:srgbClr val="25306B"/>
                </a:solidFill>
              </a:rPr>
              <a:t>La mejor forma de agilizar una evaluación ambiental es presentar información pertinente, consistente y enfocada en los potenciales impactos sobre los recursos hídricos</a:t>
            </a:r>
          </a:p>
          <a:p>
            <a:pPr marL="285750" lvl="0" indent="-285750">
              <a:lnSpc>
                <a:spcPct val="90000"/>
              </a:lnSpc>
              <a:buSzPts val="1100"/>
              <a:buFont typeface="Arial" panose="020B0604020202020204" pitchFamily="34" charset="0"/>
              <a:buChar char="•"/>
            </a:pPr>
            <a:endParaRPr lang="es-ES" sz="1600" dirty="0">
              <a:solidFill>
                <a:srgbClr val="25306B"/>
              </a:solidFill>
            </a:endParaRPr>
          </a:p>
        </p:txBody>
      </p:sp>
      <p:pic>
        <p:nvPicPr>
          <p:cNvPr id="23554" name="Picture 2" descr="Ver imagen">
            <a:extLst>
              <a:ext uri="{FF2B5EF4-FFF2-40B4-BE49-F238E27FC236}">
                <a16:creationId xmlns:a16="http://schemas.microsoft.com/office/drawing/2014/main" id="{85FFA8A6-5D0E-45AA-ADC4-5D6D392D69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30369" y="1422293"/>
            <a:ext cx="3223692" cy="3312643"/>
          </a:xfrm>
          <a:prstGeom prst="rect">
            <a:avLst/>
          </a:prstGeom>
          <a:noFill/>
          <a:extLst>
            <a:ext uri="{909E8E84-426E-40DD-AFC4-6F175D3DCCD1}">
              <a14:hiddenFill xmlns:a14="http://schemas.microsoft.com/office/drawing/2010/main">
                <a:solidFill>
                  <a:srgbClr val="FFFFFF"/>
                </a:solidFill>
              </a14:hiddenFill>
            </a:ext>
          </a:extLst>
        </p:spPr>
      </p:pic>
      <p:sp>
        <p:nvSpPr>
          <p:cNvPr id="8" name="Rectángulo 7">
            <a:extLst>
              <a:ext uri="{FF2B5EF4-FFF2-40B4-BE49-F238E27FC236}">
                <a16:creationId xmlns:a16="http://schemas.microsoft.com/office/drawing/2014/main" id="{BB07ED29-7BF4-4F43-8A37-6A1CF833BD11}"/>
              </a:ext>
            </a:extLst>
          </p:cNvPr>
          <p:cNvSpPr/>
          <p:nvPr/>
        </p:nvSpPr>
        <p:spPr>
          <a:xfrm>
            <a:off x="5006950" y="2049346"/>
            <a:ext cx="3470530" cy="2308324"/>
          </a:xfrm>
          <a:prstGeom prst="rect">
            <a:avLst/>
          </a:prstGeom>
          <a:solidFill>
            <a:schemeClr val="bg1"/>
          </a:solidFill>
          <a:ln w="38100">
            <a:solidFill>
              <a:srgbClr val="00B050"/>
            </a:solidFill>
          </a:ln>
        </p:spPr>
        <p:txBody>
          <a:bodyPr wrap="square">
            <a:spAutoFit/>
          </a:bodyPr>
          <a:lstStyle/>
          <a:p>
            <a:r>
              <a:rPr lang="es-ES" sz="1600" dirty="0"/>
              <a:t>Nuestro objetivo no es solamente evaluar proyectos, sino que contribuir y acompañar a titulares y consultores para que las decisiones ambientales se tomen con la mejor información disponible, resguardando los recursos hídricos y entregando certeza técnica y jurídica a los proyectos.</a:t>
            </a:r>
            <a:endParaRPr lang="es-CL" sz="1600" dirty="0"/>
          </a:p>
        </p:txBody>
      </p:sp>
    </p:spTree>
    <p:extLst>
      <p:ext uri="{BB962C8B-B14F-4D97-AF65-F5344CB8AC3E}">
        <p14:creationId xmlns:p14="http://schemas.microsoft.com/office/powerpoint/2010/main" val="1242631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55"/>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15"/>
        <p:cNvGrpSpPr/>
        <p:nvPr/>
      </p:nvGrpSpPr>
      <p:grpSpPr>
        <a:xfrm>
          <a:off x="0" y="0"/>
          <a:ext cx="0" cy="0"/>
          <a:chOff x="0" y="0"/>
          <a:chExt cx="0" cy="0"/>
        </a:xfrm>
      </p:grpSpPr>
      <p:sp>
        <p:nvSpPr>
          <p:cNvPr id="119" name="Google Shape;119;p27"/>
          <p:cNvSpPr txBox="1"/>
          <p:nvPr/>
        </p:nvSpPr>
        <p:spPr>
          <a:xfrm>
            <a:off x="628657" y="983770"/>
            <a:ext cx="7886700" cy="388200"/>
          </a:xfrm>
          <a:prstGeom prst="rect">
            <a:avLst/>
          </a:prstGeom>
          <a:noFill/>
          <a:ln>
            <a:noFill/>
          </a:ln>
        </p:spPr>
        <p:txBody>
          <a:bodyPr spcFirstLastPara="1" wrap="square" lIns="68575" tIns="34275" rIns="68575" bIns="34275" anchor="t" anchorCtr="0">
            <a:normAutofit/>
          </a:bodyPr>
          <a:lstStyle/>
          <a:p>
            <a:pPr lvl="0">
              <a:lnSpc>
                <a:spcPct val="90000"/>
              </a:lnSpc>
              <a:buSzPts val="2100"/>
            </a:pPr>
            <a:r>
              <a:rPr lang="es-ES" sz="2100" b="1" dirty="0">
                <a:solidFill>
                  <a:srgbClr val="25306B"/>
                </a:solidFill>
                <a:latin typeface="Verdana"/>
                <a:ea typeface="Verdana"/>
                <a:cs typeface="Verdana"/>
                <a:sym typeface="Verdana"/>
              </a:rPr>
              <a:t>Evaluamos muchos proyectos en plazos acotados</a:t>
            </a:r>
            <a:endParaRPr sz="1100" b="0" i="0" u="none" strike="noStrike" cap="none" dirty="0">
              <a:solidFill>
                <a:srgbClr val="25306B"/>
              </a:solidFill>
              <a:latin typeface="Arial"/>
              <a:ea typeface="Arial"/>
              <a:cs typeface="Arial"/>
              <a:sym typeface="Arial"/>
            </a:endParaRPr>
          </a:p>
        </p:txBody>
      </p:sp>
      <p:pic>
        <p:nvPicPr>
          <p:cNvPr id="3" name="Imagen 2">
            <a:extLst>
              <a:ext uri="{FF2B5EF4-FFF2-40B4-BE49-F238E27FC236}">
                <a16:creationId xmlns:a16="http://schemas.microsoft.com/office/drawing/2014/main" id="{FC439F70-1EA0-4F80-BAB0-46140ED48D95}"/>
              </a:ext>
            </a:extLst>
          </p:cNvPr>
          <p:cNvPicPr>
            <a:picLocks noChangeAspect="1"/>
          </p:cNvPicPr>
          <p:nvPr/>
        </p:nvPicPr>
        <p:blipFill>
          <a:blip r:embed="rId4"/>
          <a:stretch>
            <a:fillRect/>
          </a:stretch>
        </p:blipFill>
        <p:spPr>
          <a:xfrm>
            <a:off x="2952833" y="2545623"/>
            <a:ext cx="5526545" cy="1345468"/>
          </a:xfrm>
          <a:prstGeom prst="rect">
            <a:avLst/>
          </a:prstGeom>
        </p:spPr>
      </p:pic>
      <p:pic>
        <p:nvPicPr>
          <p:cNvPr id="8" name="Imagen 7">
            <a:extLst>
              <a:ext uri="{FF2B5EF4-FFF2-40B4-BE49-F238E27FC236}">
                <a16:creationId xmlns:a16="http://schemas.microsoft.com/office/drawing/2014/main" id="{7D1BBA3D-5453-4439-89EB-13A148A4FBAE}"/>
              </a:ext>
            </a:extLst>
          </p:cNvPr>
          <p:cNvPicPr>
            <a:picLocks noChangeAspect="1"/>
          </p:cNvPicPr>
          <p:nvPr/>
        </p:nvPicPr>
        <p:blipFill>
          <a:blip r:embed="rId5"/>
          <a:stretch>
            <a:fillRect/>
          </a:stretch>
        </p:blipFill>
        <p:spPr>
          <a:xfrm>
            <a:off x="2216217" y="2719730"/>
            <a:ext cx="595527" cy="576000"/>
          </a:xfrm>
          <a:prstGeom prst="rect">
            <a:avLst/>
          </a:prstGeom>
        </p:spPr>
      </p:pic>
      <p:pic>
        <p:nvPicPr>
          <p:cNvPr id="11" name="Imagen 10">
            <a:extLst>
              <a:ext uri="{FF2B5EF4-FFF2-40B4-BE49-F238E27FC236}">
                <a16:creationId xmlns:a16="http://schemas.microsoft.com/office/drawing/2014/main" id="{1FF1BF46-5A89-4854-A339-A763C9B39418}"/>
              </a:ext>
            </a:extLst>
          </p:cNvPr>
          <p:cNvPicPr>
            <a:picLocks noChangeAspect="1"/>
          </p:cNvPicPr>
          <p:nvPr/>
        </p:nvPicPr>
        <p:blipFill>
          <a:blip r:embed="rId6"/>
          <a:stretch>
            <a:fillRect/>
          </a:stretch>
        </p:blipFill>
        <p:spPr>
          <a:xfrm>
            <a:off x="2718021" y="1995754"/>
            <a:ext cx="595527" cy="576000"/>
          </a:xfrm>
          <a:prstGeom prst="rect">
            <a:avLst/>
          </a:prstGeom>
        </p:spPr>
      </p:pic>
      <p:pic>
        <p:nvPicPr>
          <p:cNvPr id="13" name="Imagen 12">
            <a:extLst>
              <a:ext uri="{FF2B5EF4-FFF2-40B4-BE49-F238E27FC236}">
                <a16:creationId xmlns:a16="http://schemas.microsoft.com/office/drawing/2014/main" id="{E1E057F5-2562-41DE-B676-557E70217CB8}"/>
              </a:ext>
            </a:extLst>
          </p:cNvPr>
          <p:cNvPicPr>
            <a:picLocks noChangeAspect="1"/>
          </p:cNvPicPr>
          <p:nvPr/>
        </p:nvPicPr>
        <p:blipFill>
          <a:blip r:embed="rId7"/>
          <a:stretch>
            <a:fillRect/>
          </a:stretch>
        </p:blipFill>
        <p:spPr>
          <a:xfrm>
            <a:off x="2966256" y="3295730"/>
            <a:ext cx="595527" cy="576000"/>
          </a:xfrm>
          <a:prstGeom prst="rect">
            <a:avLst/>
          </a:prstGeom>
        </p:spPr>
      </p:pic>
      <p:pic>
        <p:nvPicPr>
          <p:cNvPr id="15" name="Imagen 14">
            <a:extLst>
              <a:ext uri="{FF2B5EF4-FFF2-40B4-BE49-F238E27FC236}">
                <a16:creationId xmlns:a16="http://schemas.microsoft.com/office/drawing/2014/main" id="{0E2E4AC0-AC2D-4730-9446-4C2A5B621C14}"/>
              </a:ext>
            </a:extLst>
          </p:cNvPr>
          <p:cNvPicPr>
            <a:picLocks noChangeAspect="1"/>
          </p:cNvPicPr>
          <p:nvPr/>
        </p:nvPicPr>
        <p:blipFill>
          <a:blip r:embed="rId8"/>
          <a:stretch>
            <a:fillRect/>
          </a:stretch>
        </p:blipFill>
        <p:spPr>
          <a:xfrm>
            <a:off x="3406303" y="1999581"/>
            <a:ext cx="595527" cy="576000"/>
          </a:xfrm>
          <a:prstGeom prst="rect">
            <a:avLst/>
          </a:prstGeom>
        </p:spPr>
      </p:pic>
      <p:pic>
        <p:nvPicPr>
          <p:cNvPr id="17" name="Imagen 16">
            <a:extLst>
              <a:ext uri="{FF2B5EF4-FFF2-40B4-BE49-F238E27FC236}">
                <a16:creationId xmlns:a16="http://schemas.microsoft.com/office/drawing/2014/main" id="{F145D487-45DD-4664-A55B-34FA81303F2C}"/>
              </a:ext>
            </a:extLst>
          </p:cNvPr>
          <p:cNvPicPr>
            <a:picLocks noChangeAspect="1"/>
          </p:cNvPicPr>
          <p:nvPr/>
        </p:nvPicPr>
        <p:blipFill>
          <a:blip r:embed="rId9"/>
          <a:stretch>
            <a:fillRect/>
          </a:stretch>
        </p:blipFill>
        <p:spPr>
          <a:xfrm>
            <a:off x="4009993" y="1893983"/>
            <a:ext cx="595527" cy="576000"/>
          </a:xfrm>
          <a:prstGeom prst="rect">
            <a:avLst/>
          </a:prstGeom>
        </p:spPr>
      </p:pic>
      <p:pic>
        <p:nvPicPr>
          <p:cNvPr id="19" name="Imagen 18">
            <a:extLst>
              <a:ext uri="{FF2B5EF4-FFF2-40B4-BE49-F238E27FC236}">
                <a16:creationId xmlns:a16="http://schemas.microsoft.com/office/drawing/2014/main" id="{7D2EDAA4-4993-4FEA-B5E8-0F6453C24BAB}"/>
              </a:ext>
            </a:extLst>
          </p:cNvPr>
          <p:cNvPicPr>
            <a:picLocks noChangeAspect="1"/>
          </p:cNvPicPr>
          <p:nvPr/>
        </p:nvPicPr>
        <p:blipFill>
          <a:blip r:embed="rId10"/>
          <a:stretch>
            <a:fillRect/>
          </a:stretch>
        </p:blipFill>
        <p:spPr>
          <a:xfrm>
            <a:off x="3766295" y="3358361"/>
            <a:ext cx="595527" cy="576000"/>
          </a:xfrm>
          <a:prstGeom prst="rect">
            <a:avLst/>
          </a:prstGeom>
        </p:spPr>
      </p:pic>
      <p:pic>
        <p:nvPicPr>
          <p:cNvPr id="21" name="Imagen 20">
            <a:extLst>
              <a:ext uri="{FF2B5EF4-FFF2-40B4-BE49-F238E27FC236}">
                <a16:creationId xmlns:a16="http://schemas.microsoft.com/office/drawing/2014/main" id="{298D1BFB-A97F-41D7-96B3-ABC10183DE8B}"/>
              </a:ext>
            </a:extLst>
          </p:cNvPr>
          <p:cNvPicPr>
            <a:picLocks noChangeAspect="1"/>
          </p:cNvPicPr>
          <p:nvPr/>
        </p:nvPicPr>
        <p:blipFill>
          <a:blip r:embed="rId11"/>
          <a:stretch>
            <a:fillRect/>
          </a:stretch>
        </p:blipFill>
        <p:spPr>
          <a:xfrm>
            <a:off x="4618694" y="2324204"/>
            <a:ext cx="727321" cy="576000"/>
          </a:xfrm>
          <a:prstGeom prst="rect">
            <a:avLst/>
          </a:prstGeom>
        </p:spPr>
      </p:pic>
      <p:pic>
        <p:nvPicPr>
          <p:cNvPr id="23" name="Imagen 22">
            <a:extLst>
              <a:ext uri="{FF2B5EF4-FFF2-40B4-BE49-F238E27FC236}">
                <a16:creationId xmlns:a16="http://schemas.microsoft.com/office/drawing/2014/main" id="{2F971A2B-02C8-4DC7-9050-F75876E89A24}"/>
              </a:ext>
            </a:extLst>
          </p:cNvPr>
          <p:cNvPicPr>
            <a:picLocks noChangeAspect="1"/>
          </p:cNvPicPr>
          <p:nvPr/>
        </p:nvPicPr>
        <p:blipFill>
          <a:blip r:embed="rId12"/>
          <a:stretch>
            <a:fillRect/>
          </a:stretch>
        </p:blipFill>
        <p:spPr>
          <a:xfrm>
            <a:off x="4393728" y="3603091"/>
            <a:ext cx="595527" cy="576000"/>
          </a:xfrm>
          <a:prstGeom prst="rect">
            <a:avLst/>
          </a:prstGeom>
        </p:spPr>
      </p:pic>
      <p:pic>
        <p:nvPicPr>
          <p:cNvPr id="25" name="Imagen 24">
            <a:extLst>
              <a:ext uri="{FF2B5EF4-FFF2-40B4-BE49-F238E27FC236}">
                <a16:creationId xmlns:a16="http://schemas.microsoft.com/office/drawing/2014/main" id="{6DF26040-14B4-4096-BACB-938D774CE3E0}"/>
              </a:ext>
            </a:extLst>
          </p:cNvPr>
          <p:cNvPicPr>
            <a:picLocks noChangeAspect="1"/>
          </p:cNvPicPr>
          <p:nvPr/>
        </p:nvPicPr>
        <p:blipFill>
          <a:blip r:embed="rId13"/>
          <a:stretch>
            <a:fillRect/>
          </a:stretch>
        </p:blipFill>
        <p:spPr>
          <a:xfrm>
            <a:off x="5025371" y="3871730"/>
            <a:ext cx="595527" cy="576000"/>
          </a:xfrm>
          <a:prstGeom prst="rect">
            <a:avLst/>
          </a:prstGeom>
        </p:spPr>
      </p:pic>
      <p:pic>
        <p:nvPicPr>
          <p:cNvPr id="27" name="Imagen 26">
            <a:extLst>
              <a:ext uri="{FF2B5EF4-FFF2-40B4-BE49-F238E27FC236}">
                <a16:creationId xmlns:a16="http://schemas.microsoft.com/office/drawing/2014/main" id="{0A048220-B21E-4410-B02E-CE8C8F6B3A79}"/>
              </a:ext>
            </a:extLst>
          </p:cNvPr>
          <p:cNvPicPr>
            <a:picLocks noChangeAspect="1"/>
          </p:cNvPicPr>
          <p:nvPr/>
        </p:nvPicPr>
        <p:blipFill>
          <a:blip r:embed="rId14"/>
          <a:stretch>
            <a:fillRect/>
          </a:stretch>
        </p:blipFill>
        <p:spPr>
          <a:xfrm>
            <a:off x="5189340" y="1605983"/>
            <a:ext cx="595527" cy="576000"/>
          </a:xfrm>
          <a:prstGeom prst="rect">
            <a:avLst/>
          </a:prstGeom>
        </p:spPr>
      </p:pic>
      <p:pic>
        <p:nvPicPr>
          <p:cNvPr id="29" name="Imagen 28">
            <a:extLst>
              <a:ext uri="{FF2B5EF4-FFF2-40B4-BE49-F238E27FC236}">
                <a16:creationId xmlns:a16="http://schemas.microsoft.com/office/drawing/2014/main" id="{5830E60F-40F9-46E6-8002-F88EDA3303A6}"/>
              </a:ext>
            </a:extLst>
          </p:cNvPr>
          <p:cNvPicPr>
            <a:picLocks noChangeAspect="1"/>
          </p:cNvPicPr>
          <p:nvPr/>
        </p:nvPicPr>
        <p:blipFill>
          <a:blip r:embed="rId15"/>
          <a:stretch>
            <a:fillRect/>
          </a:stretch>
        </p:blipFill>
        <p:spPr>
          <a:xfrm>
            <a:off x="5487104" y="2297222"/>
            <a:ext cx="595527" cy="576000"/>
          </a:xfrm>
          <a:prstGeom prst="rect">
            <a:avLst/>
          </a:prstGeom>
        </p:spPr>
      </p:pic>
      <p:pic>
        <p:nvPicPr>
          <p:cNvPr id="31" name="Imagen 30">
            <a:extLst>
              <a:ext uri="{FF2B5EF4-FFF2-40B4-BE49-F238E27FC236}">
                <a16:creationId xmlns:a16="http://schemas.microsoft.com/office/drawing/2014/main" id="{49053EC9-E786-464D-8FAA-B964FCFE23CC}"/>
              </a:ext>
            </a:extLst>
          </p:cNvPr>
          <p:cNvPicPr>
            <a:picLocks noChangeAspect="1"/>
          </p:cNvPicPr>
          <p:nvPr/>
        </p:nvPicPr>
        <p:blipFill>
          <a:blip r:embed="rId16"/>
          <a:stretch>
            <a:fillRect/>
          </a:stretch>
        </p:blipFill>
        <p:spPr>
          <a:xfrm>
            <a:off x="5756241" y="3891091"/>
            <a:ext cx="595527" cy="576000"/>
          </a:xfrm>
          <a:prstGeom prst="rect">
            <a:avLst/>
          </a:prstGeom>
        </p:spPr>
      </p:pic>
      <p:pic>
        <p:nvPicPr>
          <p:cNvPr id="33" name="Imagen 32">
            <a:extLst>
              <a:ext uri="{FF2B5EF4-FFF2-40B4-BE49-F238E27FC236}">
                <a16:creationId xmlns:a16="http://schemas.microsoft.com/office/drawing/2014/main" id="{2167BF19-5062-4901-97F0-1D0E702E2824}"/>
              </a:ext>
            </a:extLst>
          </p:cNvPr>
          <p:cNvPicPr>
            <a:picLocks noChangeAspect="1"/>
          </p:cNvPicPr>
          <p:nvPr/>
        </p:nvPicPr>
        <p:blipFill>
          <a:blip r:embed="rId17"/>
          <a:stretch>
            <a:fillRect/>
          </a:stretch>
        </p:blipFill>
        <p:spPr>
          <a:xfrm>
            <a:off x="6314313" y="2197100"/>
            <a:ext cx="595527" cy="576000"/>
          </a:xfrm>
          <a:prstGeom prst="rect">
            <a:avLst/>
          </a:prstGeom>
        </p:spPr>
      </p:pic>
      <p:pic>
        <p:nvPicPr>
          <p:cNvPr id="35" name="Imagen 34">
            <a:extLst>
              <a:ext uri="{FF2B5EF4-FFF2-40B4-BE49-F238E27FC236}">
                <a16:creationId xmlns:a16="http://schemas.microsoft.com/office/drawing/2014/main" id="{BBE92775-9BAD-4895-A53C-72F37A8643FB}"/>
              </a:ext>
            </a:extLst>
          </p:cNvPr>
          <p:cNvPicPr>
            <a:picLocks noChangeAspect="1"/>
          </p:cNvPicPr>
          <p:nvPr/>
        </p:nvPicPr>
        <p:blipFill>
          <a:blip r:embed="rId18"/>
          <a:stretch>
            <a:fillRect/>
          </a:stretch>
        </p:blipFill>
        <p:spPr>
          <a:xfrm>
            <a:off x="7019528" y="4152960"/>
            <a:ext cx="595527" cy="576000"/>
          </a:xfrm>
          <a:prstGeom prst="rect">
            <a:avLst/>
          </a:prstGeom>
        </p:spPr>
      </p:pic>
      <p:pic>
        <p:nvPicPr>
          <p:cNvPr id="37" name="Imagen 36">
            <a:extLst>
              <a:ext uri="{FF2B5EF4-FFF2-40B4-BE49-F238E27FC236}">
                <a16:creationId xmlns:a16="http://schemas.microsoft.com/office/drawing/2014/main" id="{D4EF44DE-34C9-4419-B04C-09E2E1FAF60B}"/>
              </a:ext>
            </a:extLst>
          </p:cNvPr>
          <p:cNvPicPr>
            <a:picLocks noChangeAspect="1"/>
          </p:cNvPicPr>
          <p:nvPr/>
        </p:nvPicPr>
        <p:blipFill>
          <a:blip r:embed="rId19"/>
          <a:stretch>
            <a:fillRect/>
          </a:stretch>
        </p:blipFill>
        <p:spPr>
          <a:xfrm>
            <a:off x="7606285" y="1969484"/>
            <a:ext cx="595527" cy="576000"/>
          </a:xfrm>
          <a:prstGeom prst="rect">
            <a:avLst/>
          </a:prstGeom>
        </p:spPr>
      </p:pic>
      <p:pic>
        <p:nvPicPr>
          <p:cNvPr id="39" name="Imagen 38">
            <a:extLst>
              <a:ext uri="{FF2B5EF4-FFF2-40B4-BE49-F238E27FC236}">
                <a16:creationId xmlns:a16="http://schemas.microsoft.com/office/drawing/2014/main" id="{DBC988A8-0366-4859-9F48-ACF24412E394}"/>
              </a:ext>
            </a:extLst>
          </p:cNvPr>
          <p:cNvPicPr>
            <a:picLocks noChangeAspect="1"/>
          </p:cNvPicPr>
          <p:nvPr/>
        </p:nvPicPr>
        <p:blipFill>
          <a:blip r:embed="rId20"/>
          <a:stretch>
            <a:fillRect/>
          </a:stretch>
        </p:blipFill>
        <p:spPr>
          <a:xfrm>
            <a:off x="8413296" y="2773100"/>
            <a:ext cx="595527" cy="576000"/>
          </a:xfrm>
          <a:prstGeom prst="rect">
            <a:avLst/>
          </a:prstGeom>
        </p:spPr>
      </p:pic>
      <p:cxnSp>
        <p:nvCxnSpPr>
          <p:cNvPr id="41" name="Conector recto 40">
            <a:extLst>
              <a:ext uri="{FF2B5EF4-FFF2-40B4-BE49-F238E27FC236}">
                <a16:creationId xmlns:a16="http://schemas.microsoft.com/office/drawing/2014/main" id="{8EF93076-A111-44E7-95DB-A2B54C58BB77}"/>
              </a:ext>
            </a:extLst>
          </p:cNvPr>
          <p:cNvCxnSpPr/>
          <p:nvPr/>
        </p:nvCxnSpPr>
        <p:spPr>
          <a:xfrm flipV="1">
            <a:off x="7748493" y="3077737"/>
            <a:ext cx="646621" cy="217993"/>
          </a:xfrm>
          <a:prstGeom prst="line">
            <a:avLst/>
          </a:prstGeom>
          <a:ln>
            <a:prstDash val="sysDash"/>
          </a:ln>
        </p:spPr>
        <p:style>
          <a:lnRef idx="1">
            <a:schemeClr val="dk1"/>
          </a:lnRef>
          <a:fillRef idx="0">
            <a:schemeClr val="dk1"/>
          </a:fillRef>
          <a:effectRef idx="0">
            <a:schemeClr val="dk1"/>
          </a:effectRef>
          <a:fontRef idx="minor">
            <a:schemeClr val="tx1"/>
          </a:fontRef>
        </p:style>
      </p:cxnSp>
      <p:cxnSp>
        <p:nvCxnSpPr>
          <p:cNvPr id="43" name="Conector recto 42">
            <a:extLst>
              <a:ext uri="{FF2B5EF4-FFF2-40B4-BE49-F238E27FC236}">
                <a16:creationId xmlns:a16="http://schemas.microsoft.com/office/drawing/2014/main" id="{7F8D96B9-0D69-45D8-BC40-05EDF1E65EFA}"/>
              </a:ext>
            </a:extLst>
          </p:cNvPr>
          <p:cNvCxnSpPr>
            <a:cxnSpLocks/>
          </p:cNvCxnSpPr>
          <p:nvPr/>
        </p:nvCxnSpPr>
        <p:spPr>
          <a:xfrm flipV="1">
            <a:off x="6831289" y="2539903"/>
            <a:ext cx="783766" cy="858989"/>
          </a:xfrm>
          <a:prstGeom prst="line">
            <a:avLst/>
          </a:prstGeom>
          <a:ln>
            <a:prstDash val="sysDash"/>
          </a:ln>
        </p:spPr>
        <p:style>
          <a:lnRef idx="1">
            <a:schemeClr val="dk1"/>
          </a:lnRef>
          <a:fillRef idx="0">
            <a:schemeClr val="dk1"/>
          </a:fillRef>
          <a:effectRef idx="0">
            <a:schemeClr val="dk1"/>
          </a:effectRef>
          <a:fontRef idx="minor">
            <a:schemeClr val="tx1"/>
          </a:fontRef>
        </p:style>
      </p:cxnSp>
      <p:cxnSp>
        <p:nvCxnSpPr>
          <p:cNvPr id="46" name="Conector recto 45">
            <a:extLst>
              <a:ext uri="{FF2B5EF4-FFF2-40B4-BE49-F238E27FC236}">
                <a16:creationId xmlns:a16="http://schemas.microsoft.com/office/drawing/2014/main" id="{C35D1421-2602-42B1-8A19-E3CCDD8AF74F}"/>
              </a:ext>
            </a:extLst>
          </p:cNvPr>
          <p:cNvCxnSpPr>
            <a:cxnSpLocks/>
          </p:cNvCxnSpPr>
          <p:nvPr/>
        </p:nvCxnSpPr>
        <p:spPr>
          <a:xfrm>
            <a:off x="6133650" y="3398892"/>
            <a:ext cx="885878" cy="754068"/>
          </a:xfrm>
          <a:prstGeom prst="line">
            <a:avLst/>
          </a:prstGeom>
          <a:ln>
            <a:prstDash val="sysDash"/>
          </a:ln>
        </p:spPr>
        <p:style>
          <a:lnRef idx="1">
            <a:schemeClr val="dk1"/>
          </a:lnRef>
          <a:fillRef idx="0">
            <a:schemeClr val="dk1"/>
          </a:fillRef>
          <a:effectRef idx="0">
            <a:schemeClr val="dk1"/>
          </a:effectRef>
          <a:fontRef idx="minor">
            <a:schemeClr val="tx1"/>
          </a:fontRef>
        </p:style>
      </p:cxnSp>
      <p:cxnSp>
        <p:nvCxnSpPr>
          <p:cNvPr id="49" name="Conector recto 48">
            <a:extLst>
              <a:ext uri="{FF2B5EF4-FFF2-40B4-BE49-F238E27FC236}">
                <a16:creationId xmlns:a16="http://schemas.microsoft.com/office/drawing/2014/main" id="{E555D02B-D81E-4D8C-A867-ECA1FFD0F305}"/>
              </a:ext>
            </a:extLst>
          </p:cNvPr>
          <p:cNvCxnSpPr>
            <a:cxnSpLocks/>
          </p:cNvCxnSpPr>
          <p:nvPr/>
        </p:nvCxnSpPr>
        <p:spPr>
          <a:xfrm flipV="1">
            <a:off x="5756241" y="2766903"/>
            <a:ext cx="595528" cy="498396"/>
          </a:xfrm>
          <a:prstGeom prst="line">
            <a:avLst/>
          </a:prstGeom>
          <a:ln>
            <a:prstDash val="sysDash"/>
          </a:ln>
        </p:spPr>
        <p:style>
          <a:lnRef idx="1">
            <a:schemeClr val="dk1"/>
          </a:lnRef>
          <a:fillRef idx="0">
            <a:schemeClr val="dk1"/>
          </a:fillRef>
          <a:effectRef idx="0">
            <a:schemeClr val="dk1"/>
          </a:effectRef>
          <a:fontRef idx="minor">
            <a:schemeClr val="tx1"/>
          </a:fontRef>
        </p:style>
      </p:cxnSp>
      <p:cxnSp>
        <p:nvCxnSpPr>
          <p:cNvPr id="52" name="Conector recto 51">
            <a:extLst>
              <a:ext uri="{FF2B5EF4-FFF2-40B4-BE49-F238E27FC236}">
                <a16:creationId xmlns:a16="http://schemas.microsoft.com/office/drawing/2014/main" id="{69AB6853-A675-4037-A23F-0252D59E713F}"/>
              </a:ext>
            </a:extLst>
          </p:cNvPr>
          <p:cNvCxnSpPr>
            <a:cxnSpLocks/>
          </p:cNvCxnSpPr>
          <p:nvPr/>
        </p:nvCxnSpPr>
        <p:spPr>
          <a:xfrm>
            <a:off x="5526535" y="3419264"/>
            <a:ext cx="211524" cy="471827"/>
          </a:xfrm>
          <a:prstGeom prst="line">
            <a:avLst/>
          </a:prstGeom>
          <a:ln>
            <a:prstDash val="sysDash"/>
          </a:ln>
        </p:spPr>
        <p:style>
          <a:lnRef idx="1">
            <a:schemeClr val="dk1"/>
          </a:lnRef>
          <a:fillRef idx="0">
            <a:schemeClr val="dk1"/>
          </a:fillRef>
          <a:effectRef idx="0">
            <a:schemeClr val="dk1"/>
          </a:effectRef>
          <a:fontRef idx="minor">
            <a:schemeClr val="tx1"/>
          </a:fontRef>
        </p:style>
      </p:cxnSp>
      <p:cxnSp>
        <p:nvCxnSpPr>
          <p:cNvPr id="55" name="Conector recto 54">
            <a:extLst>
              <a:ext uri="{FF2B5EF4-FFF2-40B4-BE49-F238E27FC236}">
                <a16:creationId xmlns:a16="http://schemas.microsoft.com/office/drawing/2014/main" id="{A2E8352F-F97A-4006-B5E2-FC9C16BE2E45}"/>
              </a:ext>
            </a:extLst>
          </p:cNvPr>
          <p:cNvCxnSpPr>
            <a:cxnSpLocks/>
          </p:cNvCxnSpPr>
          <p:nvPr/>
        </p:nvCxnSpPr>
        <p:spPr>
          <a:xfrm flipV="1">
            <a:off x="5353666" y="2858032"/>
            <a:ext cx="154687" cy="315728"/>
          </a:xfrm>
          <a:prstGeom prst="line">
            <a:avLst/>
          </a:prstGeom>
          <a:ln>
            <a:prstDash val="sysDash"/>
          </a:ln>
        </p:spPr>
        <p:style>
          <a:lnRef idx="1">
            <a:schemeClr val="dk1"/>
          </a:lnRef>
          <a:fillRef idx="0">
            <a:schemeClr val="dk1"/>
          </a:fillRef>
          <a:effectRef idx="0">
            <a:schemeClr val="dk1"/>
          </a:effectRef>
          <a:fontRef idx="minor">
            <a:schemeClr val="tx1"/>
          </a:fontRef>
        </p:style>
      </p:cxnSp>
      <p:cxnSp>
        <p:nvCxnSpPr>
          <p:cNvPr id="59" name="Conector recto 58">
            <a:extLst>
              <a:ext uri="{FF2B5EF4-FFF2-40B4-BE49-F238E27FC236}">
                <a16:creationId xmlns:a16="http://schemas.microsoft.com/office/drawing/2014/main" id="{285E5124-EBF3-4CE6-BDD7-EF056B9DEC82}"/>
              </a:ext>
            </a:extLst>
          </p:cNvPr>
          <p:cNvCxnSpPr>
            <a:cxnSpLocks/>
            <a:endCxn id="27" idx="2"/>
          </p:cNvCxnSpPr>
          <p:nvPr/>
        </p:nvCxnSpPr>
        <p:spPr>
          <a:xfrm flipV="1">
            <a:off x="5251455" y="2181983"/>
            <a:ext cx="235649" cy="989293"/>
          </a:xfrm>
          <a:prstGeom prst="line">
            <a:avLst/>
          </a:prstGeom>
          <a:ln>
            <a:prstDash val="sysDash"/>
          </a:ln>
        </p:spPr>
        <p:style>
          <a:lnRef idx="1">
            <a:schemeClr val="dk1"/>
          </a:lnRef>
          <a:fillRef idx="0">
            <a:schemeClr val="dk1"/>
          </a:fillRef>
          <a:effectRef idx="0">
            <a:schemeClr val="dk1"/>
          </a:effectRef>
          <a:fontRef idx="minor">
            <a:schemeClr val="tx1"/>
          </a:fontRef>
        </p:style>
      </p:cxnSp>
      <p:cxnSp>
        <p:nvCxnSpPr>
          <p:cNvPr id="62" name="Conector recto 61">
            <a:extLst>
              <a:ext uri="{FF2B5EF4-FFF2-40B4-BE49-F238E27FC236}">
                <a16:creationId xmlns:a16="http://schemas.microsoft.com/office/drawing/2014/main" id="{9E87EBB6-8ED8-4F90-962D-92BDDB3ED141}"/>
              </a:ext>
            </a:extLst>
          </p:cNvPr>
          <p:cNvCxnSpPr>
            <a:cxnSpLocks/>
            <a:endCxn id="25" idx="0"/>
          </p:cNvCxnSpPr>
          <p:nvPr/>
        </p:nvCxnSpPr>
        <p:spPr>
          <a:xfrm>
            <a:off x="5056927" y="3304869"/>
            <a:ext cx="266208" cy="566861"/>
          </a:xfrm>
          <a:prstGeom prst="line">
            <a:avLst/>
          </a:prstGeom>
          <a:ln>
            <a:prstDash val="sysDash"/>
          </a:ln>
        </p:spPr>
        <p:style>
          <a:lnRef idx="1">
            <a:schemeClr val="dk1"/>
          </a:lnRef>
          <a:fillRef idx="0">
            <a:schemeClr val="dk1"/>
          </a:fillRef>
          <a:effectRef idx="0">
            <a:schemeClr val="dk1"/>
          </a:effectRef>
          <a:fontRef idx="minor">
            <a:schemeClr val="tx1"/>
          </a:fontRef>
        </p:style>
      </p:cxnSp>
      <p:cxnSp>
        <p:nvCxnSpPr>
          <p:cNvPr id="65" name="Conector recto 64">
            <a:extLst>
              <a:ext uri="{FF2B5EF4-FFF2-40B4-BE49-F238E27FC236}">
                <a16:creationId xmlns:a16="http://schemas.microsoft.com/office/drawing/2014/main" id="{80DB21AA-993F-4229-938B-E044F197E6E8}"/>
              </a:ext>
            </a:extLst>
          </p:cNvPr>
          <p:cNvCxnSpPr>
            <a:cxnSpLocks/>
            <a:stCxn id="23" idx="0"/>
          </p:cNvCxnSpPr>
          <p:nvPr/>
        </p:nvCxnSpPr>
        <p:spPr>
          <a:xfrm flipV="1">
            <a:off x="4691492" y="3258735"/>
            <a:ext cx="231997" cy="344356"/>
          </a:xfrm>
          <a:prstGeom prst="line">
            <a:avLst/>
          </a:prstGeom>
          <a:ln>
            <a:prstDash val="sysDash"/>
          </a:ln>
        </p:spPr>
        <p:style>
          <a:lnRef idx="1">
            <a:schemeClr val="dk1"/>
          </a:lnRef>
          <a:fillRef idx="0">
            <a:schemeClr val="dk1"/>
          </a:fillRef>
          <a:effectRef idx="0">
            <a:schemeClr val="dk1"/>
          </a:effectRef>
          <a:fontRef idx="minor">
            <a:schemeClr val="tx1"/>
          </a:fontRef>
        </p:style>
      </p:cxnSp>
      <p:cxnSp>
        <p:nvCxnSpPr>
          <p:cNvPr id="68" name="Conector recto 67">
            <a:extLst>
              <a:ext uri="{FF2B5EF4-FFF2-40B4-BE49-F238E27FC236}">
                <a16:creationId xmlns:a16="http://schemas.microsoft.com/office/drawing/2014/main" id="{044A4C99-C68F-4107-8785-10887D869DE6}"/>
              </a:ext>
            </a:extLst>
          </p:cNvPr>
          <p:cNvCxnSpPr>
            <a:cxnSpLocks/>
            <a:endCxn id="21" idx="2"/>
          </p:cNvCxnSpPr>
          <p:nvPr/>
        </p:nvCxnSpPr>
        <p:spPr>
          <a:xfrm flipV="1">
            <a:off x="4840646" y="2900204"/>
            <a:ext cx="141709" cy="153989"/>
          </a:xfrm>
          <a:prstGeom prst="line">
            <a:avLst/>
          </a:prstGeom>
          <a:ln>
            <a:prstDash val="sysDash"/>
          </a:ln>
        </p:spPr>
        <p:style>
          <a:lnRef idx="1">
            <a:schemeClr val="dk1"/>
          </a:lnRef>
          <a:fillRef idx="0">
            <a:schemeClr val="dk1"/>
          </a:fillRef>
          <a:effectRef idx="0">
            <a:schemeClr val="dk1"/>
          </a:effectRef>
          <a:fontRef idx="minor">
            <a:schemeClr val="tx1"/>
          </a:fontRef>
        </p:style>
      </p:cxnSp>
      <p:cxnSp>
        <p:nvCxnSpPr>
          <p:cNvPr id="71" name="Conector recto 70">
            <a:extLst>
              <a:ext uri="{FF2B5EF4-FFF2-40B4-BE49-F238E27FC236}">
                <a16:creationId xmlns:a16="http://schemas.microsoft.com/office/drawing/2014/main" id="{808C685E-7A57-48F1-8C88-1D9F5EF11EFE}"/>
              </a:ext>
            </a:extLst>
          </p:cNvPr>
          <p:cNvCxnSpPr>
            <a:cxnSpLocks/>
          </p:cNvCxnSpPr>
          <p:nvPr/>
        </p:nvCxnSpPr>
        <p:spPr>
          <a:xfrm flipV="1">
            <a:off x="4352404" y="3183656"/>
            <a:ext cx="339087" cy="187382"/>
          </a:xfrm>
          <a:prstGeom prst="line">
            <a:avLst/>
          </a:prstGeom>
          <a:ln>
            <a:prstDash val="sysDash"/>
          </a:ln>
        </p:spPr>
        <p:style>
          <a:lnRef idx="1">
            <a:schemeClr val="dk1"/>
          </a:lnRef>
          <a:fillRef idx="0">
            <a:schemeClr val="dk1"/>
          </a:fillRef>
          <a:effectRef idx="0">
            <a:schemeClr val="dk1"/>
          </a:effectRef>
          <a:fontRef idx="minor">
            <a:schemeClr val="tx1"/>
          </a:fontRef>
        </p:style>
      </p:cxnSp>
      <p:cxnSp>
        <p:nvCxnSpPr>
          <p:cNvPr id="74" name="Conector recto 73">
            <a:extLst>
              <a:ext uri="{FF2B5EF4-FFF2-40B4-BE49-F238E27FC236}">
                <a16:creationId xmlns:a16="http://schemas.microsoft.com/office/drawing/2014/main" id="{63BA567F-BC4E-427E-A20E-401AF990DF24}"/>
              </a:ext>
            </a:extLst>
          </p:cNvPr>
          <p:cNvCxnSpPr>
            <a:cxnSpLocks/>
            <a:endCxn id="17" idx="2"/>
          </p:cNvCxnSpPr>
          <p:nvPr/>
        </p:nvCxnSpPr>
        <p:spPr>
          <a:xfrm flipH="1" flipV="1">
            <a:off x="4307757" y="2469983"/>
            <a:ext cx="169850" cy="572442"/>
          </a:xfrm>
          <a:prstGeom prst="line">
            <a:avLst/>
          </a:prstGeom>
          <a:ln>
            <a:prstDash val="sysDash"/>
          </a:ln>
        </p:spPr>
        <p:style>
          <a:lnRef idx="1">
            <a:schemeClr val="dk1"/>
          </a:lnRef>
          <a:fillRef idx="0">
            <a:schemeClr val="dk1"/>
          </a:fillRef>
          <a:effectRef idx="0">
            <a:schemeClr val="dk1"/>
          </a:effectRef>
          <a:fontRef idx="minor">
            <a:schemeClr val="tx1"/>
          </a:fontRef>
        </p:style>
      </p:cxnSp>
      <p:cxnSp>
        <p:nvCxnSpPr>
          <p:cNvPr id="77" name="Conector recto 76">
            <a:extLst>
              <a:ext uri="{FF2B5EF4-FFF2-40B4-BE49-F238E27FC236}">
                <a16:creationId xmlns:a16="http://schemas.microsoft.com/office/drawing/2014/main" id="{F000E99F-61F6-41DC-A00B-F3324AAB0868}"/>
              </a:ext>
            </a:extLst>
          </p:cNvPr>
          <p:cNvCxnSpPr>
            <a:cxnSpLocks/>
          </p:cNvCxnSpPr>
          <p:nvPr/>
        </p:nvCxnSpPr>
        <p:spPr>
          <a:xfrm flipH="1" flipV="1">
            <a:off x="3951807" y="2567423"/>
            <a:ext cx="175203" cy="305225"/>
          </a:xfrm>
          <a:prstGeom prst="line">
            <a:avLst/>
          </a:prstGeom>
          <a:ln>
            <a:prstDash val="sysDash"/>
          </a:ln>
        </p:spPr>
        <p:style>
          <a:lnRef idx="1">
            <a:schemeClr val="dk1"/>
          </a:lnRef>
          <a:fillRef idx="0">
            <a:schemeClr val="dk1"/>
          </a:fillRef>
          <a:effectRef idx="0">
            <a:schemeClr val="dk1"/>
          </a:effectRef>
          <a:fontRef idx="minor">
            <a:schemeClr val="tx1"/>
          </a:fontRef>
        </p:style>
      </p:cxnSp>
      <p:cxnSp>
        <p:nvCxnSpPr>
          <p:cNvPr id="80" name="Conector recto 79">
            <a:extLst>
              <a:ext uri="{FF2B5EF4-FFF2-40B4-BE49-F238E27FC236}">
                <a16:creationId xmlns:a16="http://schemas.microsoft.com/office/drawing/2014/main" id="{C224C88E-290A-4FBB-B0CF-E4C95D81DB94}"/>
              </a:ext>
            </a:extLst>
          </p:cNvPr>
          <p:cNvCxnSpPr>
            <a:cxnSpLocks/>
          </p:cNvCxnSpPr>
          <p:nvPr/>
        </p:nvCxnSpPr>
        <p:spPr>
          <a:xfrm flipH="1">
            <a:off x="3548773" y="3005153"/>
            <a:ext cx="146448" cy="290578"/>
          </a:xfrm>
          <a:prstGeom prst="line">
            <a:avLst/>
          </a:prstGeom>
          <a:ln>
            <a:prstDash val="sysDash"/>
          </a:ln>
        </p:spPr>
        <p:style>
          <a:lnRef idx="1">
            <a:schemeClr val="dk1"/>
          </a:lnRef>
          <a:fillRef idx="0">
            <a:schemeClr val="dk1"/>
          </a:fillRef>
          <a:effectRef idx="0">
            <a:schemeClr val="dk1"/>
          </a:effectRef>
          <a:fontRef idx="minor">
            <a:schemeClr val="tx1"/>
          </a:fontRef>
        </p:style>
      </p:cxnSp>
      <p:cxnSp>
        <p:nvCxnSpPr>
          <p:cNvPr id="83" name="Conector recto 82">
            <a:extLst>
              <a:ext uri="{FF2B5EF4-FFF2-40B4-BE49-F238E27FC236}">
                <a16:creationId xmlns:a16="http://schemas.microsoft.com/office/drawing/2014/main" id="{9FD76A4D-9FD0-442D-A996-ABC9BAFC36A3}"/>
              </a:ext>
            </a:extLst>
          </p:cNvPr>
          <p:cNvCxnSpPr>
            <a:cxnSpLocks/>
            <a:stCxn id="11" idx="2"/>
          </p:cNvCxnSpPr>
          <p:nvPr/>
        </p:nvCxnSpPr>
        <p:spPr>
          <a:xfrm>
            <a:off x="3015785" y="2571754"/>
            <a:ext cx="297763" cy="240916"/>
          </a:xfrm>
          <a:prstGeom prst="line">
            <a:avLst/>
          </a:prstGeom>
          <a:ln>
            <a:prstDash val="sysDash"/>
          </a:ln>
        </p:spPr>
        <p:style>
          <a:lnRef idx="1">
            <a:schemeClr val="dk1"/>
          </a:lnRef>
          <a:fillRef idx="0">
            <a:schemeClr val="dk1"/>
          </a:fillRef>
          <a:effectRef idx="0">
            <a:schemeClr val="dk1"/>
          </a:effectRef>
          <a:fontRef idx="minor">
            <a:schemeClr val="tx1"/>
          </a:fontRef>
        </p:style>
      </p:cxnSp>
      <p:cxnSp>
        <p:nvCxnSpPr>
          <p:cNvPr id="86" name="Conector recto 85">
            <a:extLst>
              <a:ext uri="{FF2B5EF4-FFF2-40B4-BE49-F238E27FC236}">
                <a16:creationId xmlns:a16="http://schemas.microsoft.com/office/drawing/2014/main" id="{A60FE34D-AC9D-4314-A821-23738451AE13}"/>
              </a:ext>
            </a:extLst>
          </p:cNvPr>
          <p:cNvCxnSpPr>
            <a:cxnSpLocks/>
            <a:endCxn id="8" idx="3"/>
          </p:cNvCxnSpPr>
          <p:nvPr/>
        </p:nvCxnSpPr>
        <p:spPr>
          <a:xfrm flipH="1">
            <a:off x="2811744" y="2927470"/>
            <a:ext cx="234812" cy="80260"/>
          </a:xfrm>
          <a:prstGeom prst="line">
            <a:avLst/>
          </a:prstGeom>
          <a:ln>
            <a:prstDash val="sysDash"/>
          </a:ln>
        </p:spPr>
        <p:style>
          <a:lnRef idx="1">
            <a:schemeClr val="dk1"/>
          </a:lnRef>
          <a:fillRef idx="0">
            <a:schemeClr val="dk1"/>
          </a:fillRef>
          <a:effectRef idx="0">
            <a:schemeClr val="dk1"/>
          </a:effectRef>
          <a:fontRef idx="minor">
            <a:schemeClr val="tx1"/>
          </a:fontRef>
        </p:style>
      </p:cxnSp>
      <p:sp>
        <p:nvSpPr>
          <p:cNvPr id="89" name="Google Shape;103;p25">
            <a:extLst>
              <a:ext uri="{FF2B5EF4-FFF2-40B4-BE49-F238E27FC236}">
                <a16:creationId xmlns:a16="http://schemas.microsoft.com/office/drawing/2014/main" id="{9E700350-41C3-4D77-B561-4A8A965B338E}"/>
              </a:ext>
            </a:extLst>
          </p:cNvPr>
          <p:cNvSpPr txBox="1"/>
          <p:nvPr/>
        </p:nvSpPr>
        <p:spPr>
          <a:xfrm>
            <a:off x="394799" y="1686590"/>
            <a:ext cx="1616906" cy="3236558"/>
          </a:xfrm>
          <a:prstGeom prst="rect">
            <a:avLst/>
          </a:prstGeom>
          <a:noFill/>
          <a:ln w="9525" cap="flat" cmpd="sng">
            <a:noFill/>
            <a:prstDash val="solid"/>
            <a:round/>
            <a:headEnd type="none" w="sm" len="sm"/>
            <a:tailEnd type="none" w="sm" len="sm"/>
          </a:ln>
        </p:spPr>
        <p:txBody>
          <a:bodyPr spcFirstLastPara="1" wrap="square" lIns="68575" tIns="34275" rIns="68575" bIns="34275" anchor="t" anchorCtr="0">
            <a:normAutofit/>
          </a:bodyPr>
          <a:lstStyle/>
          <a:p>
            <a:pPr lvl="0" algn="ctr">
              <a:lnSpc>
                <a:spcPct val="90000"/>
              </a:lnSpc>
              <a:buSzPts val="1100"/>
            </a:pPr>
            <a:r>
              <a:rPr lang="es-ES" sz="1600" dirty="0">
                <a:solidFill>
                  <a:srgbClr val="25306B"/>
                </a:solidFill>
              </a:rPr>
              <a:t>Gestión regional 2025</a:t>
            </a:r>
          </a:p>
          <a:p>
            <a:pPr lvl="0" algn="ctr">
              <a:lnSpc>
                <a:spcPct val="90000"/>
              </a:lnSpc>
              <a:buSzPts val="1100"/>
            </a:pPr>
            <a:endParaRPr lang="es-ES" sz="1600" dirty="0">
              <a:solidFill>
                <a:srgbClr val="25306B"/>
              </a:solidFill>
            </a:endParaRPr>
          </a:p>
          <a:p>
            <a:pPr lvl="0" algn="ctr">
              <a:lnSpc>
                <a:spcPct val="90000"/>
              </a:lnSpc>
              <a:buSzPts val="1100"/>
            </a:pPr>
            <a:endParaRPr lang="es-ES" sz="1600" dirty="0">
              <a:solidFill>
                <a:srgbClr val="25306B"/>
              </a:solidFill>
            </a:endParaRPr>
          </a:p>
          <a:p>
            <a:pPr lvl="0" algn="ctr">
              <a:lnSpc>
                <a:spcPct val="90000"/>
              </a:lnSpc>
              <a:buSzPts val="1100"/>
            </a:pPr>
            <a:endParaRPr lang="es-ES" sz="1600" dirty="0">
              <a:solidFill>
                <a:srgbClr val="25306B"/>
              </a:solidFill>
            </a:endParaRPr>
          </a:p>
          <a:p>
            <a:pPr lvl="0" algn="ctr">
              <a:lnSpc>
                <a:spcPct val="90000"/>
              </a:lnSpc>
              <a:buSzPts val="1100"/>
            </a:pPr>
            <a:endParaRPr lang="es-ES" sz="1600" dirty="0">
              <a:solidFill>
                <a:srgbClr val="25306B"/>
              </a:solidFill>
            </a:endParaRPr>
          </a:p>
          <a:p>
            <a:pPr lvl="0" algn="ctr">
              <a:lnSpc>
                <a:spcPct val="90000"/>
              </a:lnSpc>
              <a:buSzPts val="1100"/>
            </a:pPr>
            <a:endParaRPr lang="es-ES" sz="1600" dirty="0">
              <a:solidFill>
                <a:srgbClr val="25306B"/>
              </a:solidFill>
            </a:endParaRPr>
          </a:p>
          <a:p>
            <a:pPr lvl="0" algn="ctr">
              <a:lnSpc>
                <a:spcPct val="90000"/>
              </a:lnSpc>
              <a:buSzPts val="1100"/>
            </a:pPr>
            <a:r>
              <a:rPr lang="es-ES" sz="1600" dirty="0">
                <a:solidFill>
                  <a:srgbClr val="25306B"/>
                </a:solidFill>
              </a:rPr>
              <a:t>Total regiones:</a:t>
            </a:r>
          </a:p>
          <a:p>
            <a:pPr lvl="0" algn="ctr">
              <a:lnSpc>
                <a:spcPct val="90000"/>
              </a:lnSpc>
              <a:buSzPts val="1100"/>
            </a:pPr>
            <a:endParaRPr lang="es-ES" sz="1600" dirty="0">
              <a:solidFill>
                <a:srgbClr val="25306B"/>
              </a:solidFill>
            </a:endParaRPr>
          </a:p>
          <a:p>
            <a:pPr lvl="0" algn="ctr">
              <a:lnSpc>
                <a:spcPct val="90000"/>
              </a:lnSpc>
              <a:buSzPts val="1100"/>
            </a:pPr>
            <a:r>
              <a:rPr lang="es-ES" sz="1600" u="sng" dirty="0">
                <a:solidFill>
                  <a:srgbClr val="25306B"/>
                </a:solidFill>
              </a:rPr>
              <a:t>1023</a:t>
            </a:r>
            <a:r>
              <a:rPr lang="es-ES" sz="1600" dirty="0">
                <a:solidFill>
                  <a:srgbClr val="25306B"/>
                </a:solidFill>
              </a:rPr>
              <a:t> requerimientos, 96% en plazo</a:t>
            </a:r>
          </a:p>
          <a:p>
            <a:pPr lvl="0">
              <a:lnSpc>
                <a:spcPct val="90000"/>
              </a:lnSpc>
              <a:buSzPts val="1100"/>
            </a:pPr>
            <a:endParaRPr lang="es-ES" sz="1600" dirty="0">
              <a:solidFill>
                <a:srgbClr val="25306B"/>
              </a:solidFill>
            </a:endParaRPr>
          </a:p>
          <a:p>
            <a:pPr lvl="0">
              <a:lnSpc>
                <a:spcPct val="90000"/>
              </a:lnSpc>
              <a:buSzPts val="1100"/>
            </a:pPr>
            <a:endParaRPr lang="es-ES" sz="1600" dirty="0">
              <a:solidFill>
                <a:srgbClr val="25306B"/>
              </a:solidFill>
            </a:endParaRPr>
          </a:p>
          <a:p>
            <a:pPr marL="285750" lvl="0" indent="-285750">
              <a:lnSpc>
                <a:spcPct val="90000"/>
              </a:lnSpc>
              <a:buSzPts val="1100"/>
              <a:buFont typeface="Arial" panose="020B0604020202020204" pitchFamily="34" charset="0"/>
              <a:buChar char="•"/>
            </a:pPr>
            <a:endParaRPr lang="es-ES" sz="1600" dirty="0">
              <a:solidFill>
                <a:srgbClr val="25306B"/>
              </a:solidFill>
            </a:endParaRPr>
          </a:p>
          <a:p>
            <a:pPr marL="285750" lvl="0" indent="-285750">
              <a:lnSpc>
                <a:spcPct val="90000"/>
              </a:lnSpc>
              <a:buSzPts val="1100"/>
              <a:buFont typeface="Arial" panose="020B0604020202020204" pitchFamily="34" charset="0"/>
              <a:buChar char="•"/>
            </a:pPr>
            <a:endParaRPr lang="es-ES" sz="1600" dirty="0">
              <a:solidFill>
                <a:srgbClr val="25306B"/>
              </a:solidFill>
            </a:endParaRPr>
          </a:p>
        </p:txBody>
      </p:sp>
      <p:pic>
        <p:nvPicPr>
          <p:cNvPr id="91" name="Imagen 90">
            <a:extLst>
              <a:ext uri="{FF2B5EF4-FFF2-40B4-BE49-F238E27FC236}">
                <a16:creationId xmlns:a16="http://schemas.microsoft.com/office/drawing/2014/main" id="{F7093BE8-593C-4670-8069-6803A2C26FC2}"/>
              </a:ext>
            </a:extLst>
          </p:cNvPr>
          <p:cNvPicPr>
            <a:picLocks noChangeAspect="1"/>
          </p:cNvPicPr>
          <p:nvPr/>
        </p:nvPicPr>
        <p:blipFill>
          <a:blip r:embed="rId21"/>
          <a:stretch>
            <a:fillRect/>
          </a:stretch>
        </p:blipFill>
        <p:spPr>
          <a:xfrm>
            <a:off x="440053" y="2283825"/>
            <a:ext cx="1530500" cy="616379"/>
          </a:xfrm>
          <a:prstGeom prst="rect">
            <a:avLst/>
          </a:prstGeom>
        </p:spPr>
      </p:pic>
      <p:pic>
        <p:nvPicPr>
          <p:cNvPr id="94" name="Imagen 93">
            <a:extLst>
              <a:ext uri="{FF2B5EF4-FFF2-40B4-BE49-F238E27FC236}">
                <a16:creationId xmlns:a16="http://schemas.microsoft.com/office/drawing/2014/main" id="{83E5CD74-E2F6-4143-84C1-469A4A865DF5}"/>
              </a:ext>
            </a:extLst>
          </p:cNvPr>
          <p:cNvPicPr>
            <a:picLocks noChangeAspect="1"/>
          </p:cNvPicPr>
          <p:nvPr/>
        </p:nvPicPr>
        <p:blipFill>
          <a:blip r:embed="rId22"/>
          <a:stretch>
            <a:fillRect/>
          </a:stretch>
        </p:blipFill>
        <p:spPr>
          <a:xfrm>
            <a:off x="8001911" y="4054262"/>
            <a:ext cx="867236" cy="576000"/>
          </a:xfrm>
          <a:prstGeom prst="rect">
            <a:avLst/>
          </a:prstGeom>
        </p:spPr>
      </p:pic>
    </p:spTree>
    <p:extLst>
      <p:ext uri="{BB962C8B-B14F-4D97-AF65-F5344CB8AC3E}">
        <p14:creationId xmlns:p14="http://schemas.microsoft.com/office/powerpoint/2010/main" val="18457379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15"/>
        <p:cNvGrpSpPr/>
        <p:nvPr/>
      </p:nvGrpSpPr>
      <p:grpSpPr>
        <a:xfrm>
          <a:off x="0" y="0"/>
          <a:ext cx="0" cy="0"/>
          <a:chOff x="0" y="0"/>
          <a:chExt cx="0" cy="0"/>
        </a:xfrm>
      </p:grpSpPr>
      <p:sp>
        <p:nvSpPr>
          <p:cNvPr id="119" name="Google Shape;119;p27"/>
          <p:cNvSpPr txBox="1"/>
          <p:nvPr/>
        </p:nvSpPr>
        <p:spPr>
          <a:xfrm>
            <a:off x="628657" y="983770"/>
            <a:ext cx="7886700" cy="388200"/>
          </a:xfrm>
          <a:prstGeom prst="rect">
            <a:avLst/>
          </a:prstGeom>
          <a:noFill/>
          <a:ln>
            <a:noFill/>
          </a:ln>
        </p:spPr>
        <p:txBody>
          <a:bodyPr spcFirstLastPara="1" wrap="square" lIns="68575" tIns="34275" rIns="68575" bIns="34275" anchor="t" anchorCtr="0">
            <a:normAutofit/>
          </a:bodyPr>
          <a:lstStyle/>
          <a:p>
            <a:pPr lvl="0">
              <a:lnSpc>
                <a:spcPct val="90000"/>
              </a:lnSpc>
              <a:buSzPts val="2100"/>
            </a:pPr>
            <a:r>
              <a:rPr lang="es-ES" sz="2100" b="1" dirty="0">
                <a:solidFill>
                  <a:srgbClr val="25306B"/>
                </a:solidFill>
                <a:latin typeface="Verdana"/>
                <a:ea typeface="Verdana"/>
                <a:cs typeface="Verdana"/>
                <a:sym typeface="Verdana"/>
              </a:rPr>
              <a:t>Equipo de evaluación ambiental DGA</a:t>
            </a:r>
            <a:endParaRPr sz="1100" b="0" i="0" u="none" strike="noStrike" cap="none" dirty="0">
              <a:solidFill>
                <a:srgbClr val="25306B"/>
              </a:solidFill>
              <a:latin typeface="Arial"/>
              <a:ea typeface="Arial"/>
              <a:cs typeface="Arial"/>
              <a:sym typeface="Arial"/>
            </a:endParaRPr>
          </a:p>
        </p:txBody>
      </p:sp>
      <p:sp>
        <p:nvSpPr>
          <p:cNvPr id="9" name="Google Shape;103;p25">
            <a:extLst>
              <a:ext uri="{FF2B5EF4-FFF2-40B4-BE49-F238E27FC236}">
                <a16:creationId xmlns:a16="http://schemas.microsoft.com/office/drawing/2014/main" id="{828144C3-4661-4C89-81B5-51680F7196A4}"/>
              </a:ext>
            </a:extLst>
          </p:cNvPr>
          <p:cNvSpPr txBox="1"/>
          <p:nvPr/>
        </p:nvSpPr>
        <p:spPr>
          <a:xfrm>
            <a:off x="628658" y="1554006"/>
            <a:ext cx="2926351" cy="3236558"/>
          </a:xfrm>
          <a:prstGeom prst="rect">
            <a:avLst/>
          </a:prstGeom>
          <a:noFill/>
          <a:ln w="9525" cap="flat" cmpd="sng">
            <a:noFill/>
            <a:prstDash val="solid"/>
            <a:round/>
            <a:headEnd type="none" w="sm" len="sm"/>
            <a:tailEnd type="none" w="sm" len="sm"/>
          </a:ln>
        </p:spPr>
        <p:txBody>
          <a:bodyPr spcFirstLastPara="1" wrap="square" lIns="68575" tIns="34275" rIns="68575" bIns="34275" anchor="t" anchorCtr="0">
            <a:normAutofit/>
          </a:bodyPr>
          <a:lstStyle/>
          <a:p>
            <a:pPr marL="285750" lvl="0" indent="-285750">
              <a:lnSpc>
                <a:spcPct val="90000"/>
              </a:lnSpc>
              <a:buSzPct val="100000"/>
              <a:buFont typeface="Arial" panose="020B0604020202020204" pitchFamily="34" charset="0"/>
              <a:buChar char="•"/>
            </a:pPr>
            <a:r>
              <a:rPr lang="es-ES" sz="1600" dirty="0">
                <a:solidFill>
                  <a:srgbClr val="25306B"/>
                </a:solidFill>
              </a:rPr>
              <a:t>La evaluación ambiental es desarrollada por las Direcciones Regionales en sus territorios.</a:t>
            </a:r>
          </a:p>
          <a:p>
            <a:pPr marL="285750" lvl="0" indent="-285750">
              <a:lnSpc>
                <a:spcPct val="90000"/>
              </a:lnSpc>
              <a:buSzPct val="100000"/>
              <a:buFont typeface="Arial" panose="020B0604020202020204" pitchFamily="34" charset="0"/>
              <a:buChar char="•"/>
            </a:pPr>
            <a:endParaRPr lang="es-ES" sz="1600" dirty="0">
              <a:solidFill>
                <a:srgbClr val="25306B"/>
              </a:solidFill>
            </a:endParaRPr>
          </a:p>
          <a:p>
            <a:pPr marL="285750" lvl="0" indent="-285750">
              <a:lnSpc>
                <a:spcPct val="90000"/>
              </a:lnSpc>
              <a:buSzPct val="100000"/>
              <a:buFont typeface="Arial" panose="020B0604020202020204" pitchFamily="34" charset="0"/>
              <a:buChar char="•"/>
            </a:pPr>
            <a:endParaRPr lang="es-ES" sz="1600" dirty="0">
              <a:solidFill>
                <a:srgbClr val="25306B"/>
              </a:solidFill>
            </a:endParaRPr>
          </a:p>
          <a:p>
            <a:pPr marL="285750" lvl="0" indent="-285750">
              <a:lnSpc>
                <a:spcPct val="90000"/>
              </a:lnSpc>
              <a:buSzPct val="100000"/>
              <a:buFont typeface="Arial" panose="020B0604020202020204" pitchFamily="34" charset="0"/>
              <a:buChar char="•"/>
            </a:pPr>
            <a:r>
              <a:rPr lang="es-ES" sz="1600" dirty="0">
                <a:solidFill>
                  <a:srgbClr val="25306B"/>
                </a:solidFill>
              </a:rPr>
              <a:t>El Nivel Central evalúa proyectos interregionales y presta apoyo a regiones en proyectos complejos.</a:t>
            </a:r>
          </a:p>
          <a:p>
            <a:pPr marL="285750" lvl="0" indent="-285750">
              <a:lnSpc>
                <a:spcPct val="90000"/>
              </a:lnSpc>
              <a:buSzPts val="1100"/>
              <a:buFont typeface="Arial" panose="020B0604020202020204" pitchFamily="34" charset="0"/>
              <a:buChar char="•"/>
            </a:pPr>
            <a:endParaRPr lang="es-ES" sz="1600" dirty="0">
              <a:solidFill>
                <a:srgbClr val="25306B"/>
              </a:solidFill>
            </a:endParaRPr>
          </a:p>
        </p:txBody>
      </p:sp>
      <p:graphicFrame>
        <p:nvGraphicFramePr>
          <p:cNvPr id="8" name="Diagrama 7">
            <a:extLst>
              <a:ext uri="{FF2B5EF4-FFF2-40B4-BE49-F238E27FC236}">
                <a16:creationId xmlns:a16="http://schemas.microsoft.com/office/drawing/2014/main" id="{444BD2F6-F429-44A4-A15D-BA3408384863}"/>
              </a:ext>
            </a:extLst>
          </p:cNvPr>
          <p:cNvGraphicFramePr/>
          <p:nvPr>
            <p:extLst>
              <p:ext uri="{D42A27DB-BD31-4B8C-83A1-F6EECF244321}">
                <p14:modId xmlns:p14="http://schemas.microsoft.com/office/powerpoint/2010/main" val="1667475052"/>
              </p:ext>
            </p:extLst>
          </p:nvPr>
        </p:nvGraphicFramePr>
        <p:xfrm>
          <a:off x="3737888" y="1374570"/>
          <a:ext cx="5316902" cy="136417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0" name="Diagrama 9">
            <a:extLst>
              <a:ext uri="{FF2B5EF4-FFF2-40B4-BE49-F238E27FC236}">
                <a16:creationId xmlns:a16="http://schemas.microsoft.com/office/drawing/2014/main" id="{6CC44FA8-5EC2-4343-84FB-029D1EEE14FD}"/>
              </a:ext>
            </a:extLst>
          </p:cNvPr>
          <p:cNvGraphicFramePr/>
          <p:nvPr>
            <p:extLst>
              <p:ext uri="{D42A27DB-BD31-4B8C-83A1-F6EECF244321}">
                <p14:modId xmlns:p14="http://schemas.microsoft.com/office/powerpoint/2010/main" val="714576468"/>
              </p:ext>
            </p:extLst>
          </p:nvPr>
        </p:nvGraphicFramePr>
        <p:xfrm>
          <a:off x="3737888" y="3001907"/>
          <a:ext cx="5316902" cy="1291315"/>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3" name="Flecha: hacia abajo 2">
            <a:extLst>
              <a:ext uri="{FF2B5EF4-FFF2-40B4-BE49-F238E27FC236}">
                <a16:creationId xmlns:a16="http://schemas.microsoft.com/office/drawing/2014/main" id="{BFE1D174-9DD0-467A-8231-0E8BA573608F}"/>
              </a:ext>
            </a:extLst>
          </p:cNvPr>
          <p:cNvSpPr/>
          <p:nvPr/>
        </p:nvSpPr>
        <p:spPr>
          <a:xfrm>
            <a:off x="6061802" y="2769963"/>
            <a:ext cx="669073" cy="20072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28341635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bg>
      <p:bgPr>
        <a:blipFill dpi="0" rotWithShape="1">
          <a:blip r:embed="rId3">
            <a:lum/>
          </a:blip>
          <a:srcRect/>
          <a:stretch>
            <a:fillRect/>
          </a:stretch>
        </a:blipFill>
        <a:effectLst/>
      </p:bgPr>
    </p:bg>
    <p:spTree>
      <p:nvGrpSpPr>
        <p:cNvPr id="1" name="Shape 115"/>
        <p:cNvGrpSpPr/>
        <p:nvPr/>
      </p:nvGrpSpPr>
      <p:grpSpPr>
        <a:xfrm>
          <a:off x="0" y="0"/>
          <a:ext cx="0" cy="0"/>
          <a:chOff x="0" y="0"/>
          <a:chExt cx="0" cy="0"/>
        </a:xfrm>
      </p:grpSpPr>
      <p:sp>
        <p:nvSpPr>
          <p:cNvPr id="119" name="Google Shape;119;p27"/>
          <p:cNvSpPr txBox="1"/>
          <p:nvPr/>
        </p:nvSpPr>
        <p:spPr>
          <a:xfrm>
            <a:off x="628657" y="983770"/>
            <a:ext cx="7886700" cy="388200"/>
          </a:xfrm>
          <a:prstGeom prst="rect">
            <a:avLst/>
          </a:prstGeom>
          <a:noFill/>
          <a:ln>
            <a:noFill/>
          </a:ln>
        </p:spPr>
        <p:txBody>
          <a:bodyPr spcFirstLastPara="1" wrap="square" lIns="68575" tIns="34275" rIns="68575" bIns="34275" anchor="t" anchorCtr="0">
            <a:normAutofit/>
          </a:bodyPr>
          <a:lstStyle/>
          <a:p>
            <a:pPr lvl="0">
              <a:lnSpc>
                <a:spcPct val="90000"/>
              </a:lnSpc>
              <a:buSzPts val="2100"/>
            </a:pPr>
            <a:r>
              <a:rPr lang="es-ES" sz="2100" b="1" dirty="0">
                <a:solidFill>
                  <a:srgbClr val="25306B"/>
                </a:solidFill>
                <a:latin typeface="Verdana"/>
                <a:ea typeface="Verdana"/>
                <a:cs typeface="Verdana"/>
                <a:sym typeface="Verdana"/>
              </a:rPr>
              <a:t>El rol de la DGA en la evaluación ambiental</a:t>
            </a:r>
            <a:endParaRPr sz="1100" b="0" i="0" u="none" strike="noStrike" cap="none" dirty="0">
              <a:solidFill>
                <a:srgbClr val="25306B"/>
              </a:solidFill>
              <a:latin typeface="Arial"/>
              <a:ea typeface="Arial"/>
              <a:cs typeface="Arial"/>
              <a:sym typeface="Arial"/>
            </a:endParaRPr>
          </a:p>
        </p:txBody>
      </p:sp>
      <p:sp>
        <p:nvSpPr>
          <p:cNvPr id="9" name="Google Shape;103;p25">
            <a:extLst>
              <a:ext uri="{FF2B5EF4-FFF2-40B4-BE49-F238E27FC236}">
                <a16:creationId xmlns:a16="http://schemas.microsoft.com/office/drawing/2014/main" id="{828144C3-4661-4C89-81B5-51680F7196A4}"/>
              </a:ext>
            </a:extLst>
          </p:cNvPr>
          <p:cNvSpPr txBox="1"/>
          <p:nvPr/>
        </p:nvSpPr>
        <p:spPr>
          <a:xfrm>
            <a:off x="628658" y="1554006"/>
            <a:ext cx="8078214" cy="952788"/>
          </a:xfrm>
          <a:prstGeom prst="rect">
            <a:avLst/>
          </a:prstGeom>
          <a:noFill/>
          <a:ln w="9525" cap="flat" cmpd="sng">
            <a:noFill/>
            <a:prstDash val="solid"/>
            <a:round/>
            <a:headEnd type="none" w="sm" len="sm"/>
            <a:tailEnd type="none" w="sm" len="sm"/>
          </a:ln>
        </p:spPr>
        <p:txBody>
          <a:bodyPr spcFirstLastPara="1" wrap="square" lIns="68575" tIns="34275" rIns="68575" bIns="34275" anchor="t" anchorCtr="0">
            <a:normAutofit/>
          </a:bodyPr>
          <a:lstStyle/>
          <a:p>
            <a:pPr marL="285750" lvl="0" indent="-285750">
              <a:lnSpc>
                <a:spcPct val="90000"/>
              </a:lnSpc>
              <a:buSzPct val="100000"/>
              <a:buFont typeface="Arial" panose="020B0604020202020204" pitchFamily="34" charset="0"/>
              <a:buChar char="•"/>
            </a:pPr>
            <a:r>
              <a:rPr lang="es-ES" dirty="0">
                <a:solidFill>
                  <a:srgbClr val="25306B"/>
                </a:solidFill>
              </a:rPr>
              <a:t>La DGA participa como organismo con competencia ambiental en el SEIA.</a:t>
            </a:r>
          </a:p>
          <a:p>
            <a:pPr marL="285750" lvl="0" indent="-285750">
              <a:lnSpc>
                <a:spcPct val="90000"/>
              </a:lnSpc>
              <a:buSzPct val="100000"/>
              <a:buFont typeface="Arial" panose="020B0604020202020204" pitchFamily="34" charset="0"/>
              <a:buChar char="•"/>
            </a:pPr>
            <a:endParaRPr lang="es-ES" dirty="0">
              <a:solidFill>
                <a:srgbClr val="25306B"/>
              </a:solidFill>
            </a:endParaRPr>
          </a:p>
        </p:txBody>
      </p:sp>
      <p:pic>
        <p:nvPicPr>
          <p:cNvPr id="2" name="Imagen 1">
            <a:extLst>
              <a:ext uri="{FF2B5EF4-FFF2-40B4-BE49-F238E27FC236}">
                <a16:creationId xmlns:a16="http://schemas.microsoft.com/office/drawing/2014/main" id="{65C7D89C-0780-4049-8204-63E884579201}"/>
              </a:ext>
            </a:extLst>
          </p:cNvPr>
          <p:cNvPicPr>
            <a:picLocks noChangeAspect="1"/>
          </p:cNvPicPr>
          <p:nvPr/>
        </p:nvPicPr>
        <p:blipFill>
          <a:blip r:embed="rId4"/>
          <a:stretch>
            <a:fillRect/>
          </a:stretch>
        </p:blipFill>
        <p:spPr>
          <a:xfrm>
            <a:off x="1533178" y="1802035"/>
            <a:ext cx="6077643" cy="2930542"/>
          </a:xfrm>
          <a:prstGeom prst="rect">
            <a:avLst/>
          </a:prstGeom>
        </p:spPr>
      </p:pic>
    </p:spTree>
    <p:extLst>
      <p:ext uri="{BB962C8B-B14F-4D97-AF65-F5344CB8AC3E}">
        <p14:creationId xmlns:p14="http://schemas.microsoft.com/office/powerpoint/2010/main" val="21074095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15"/>
        <p:cNvGrpSpPr/>
        <p:nvPr/>
      </p:nvGrpSpPr>
      <p:grpSpPr>
        <a:xfrm>
          <a:off x="0" y="0"/>
          <a:ext cx="0" cy="0"/>
          <a:chOff x="0" y="0"/>
          <a:chExt cx="0" cy="0"/>
        </a:xfrm>
      </p:grpSpPr>
      <p:sp>
        <p:nvSpPr>
          <p:cNvPr id="119" name="Google Shape;119;p27"/>
          <p:cNvSpPr txBox="1"/>
          <p:nvPr/>
        </p:nvSpPr>
        <p:spPr>
          <a:xfrm>
            <a:off x="628657" y="983770"/>
            <a:ext cx="7886700" cy="388200"/>
          </a:xfrm>
          <a:prstGeom prst="rect">
            <a:avLst/>
          </a:prstGeom>
          <a:noFill/>
          <a:ln>
            <a:noFill/>
          </a:ln>
        </p:spPr>
        <p:txBody>
          <a:bodyPr spcFirstLastPara="1" wrap="square" lIns="68575" tIns="34275" rIns="68575" bIns="34275" anchor="t" anchorCtr="0">
            <a:normAutofit/>
          </a:bodyPr>
          <a:lstStyle/>
          <a:p>
            <a:pPr lvl="0">
              <a:lnSpc>
                <a:spcPct val="90000"/>
              </a:lnSpc>
              <a:buSzPts val="2100"/>
            </a:pPr>
            <a:r>
              <a:rPr lang="es-ES" sz="2100" b="1" dirty="0">
                <a:solidFill>
                  <a:srgbClr val="25306B"/>
                </a:solidFill>
                <a:latin typeface="Verdana"/>
                <a:ea typeface="Verdana"/>
                <a:cs typeface="Verdana"/>
                <a:sym typeface="Verdana"/>
              </a:rPr>
              <a:t>Un enfoque multidisciplinario</a:t>
            </a:r>
            <a:endParaRPr sz="1100" b="0" i="0" u="none" strike="noStrike" cap="none" dirty="0">
              <a:solidFill>
                <a:srgbClr val="25306B"/>
              </a:solidFill>
              <a:latin typeface="Arial"/>
              <a:ea typeface="Arial"/>
              <a:cs typeface="Arial"/>
              <a:sym typeface="Arial"/>
            </a:endParaRPr>
          </a:p>
        </p:txBody>
      </p:sp>
      <p:sp>
        <p:nvSpPr>
          <p:cNvPr id="9" name="Google Shape;103;p25">
            <a:extLst>
              <a:ext uri="{FF2B5EF4-FFF2-40B4-BE49-F238E27FC236}">
                <a16:creationId xmlns:a16="http://schemas.microsoft.com/office/drawing/2014/main" id="{828144C3-4661-4C89-81B5-51680F7196A4}"/>
              </a:ext>
            </a:extLst>
          </p:cNvPr>
          <p:cNvSpPr txBox="1"/>
          <p:nvPr/>
        </p:nvSpPr>
        <p:spPr>
          <a:xfrm>
            <a:off x="628657" y="1554006"/>
            <a:ext cx="4523205" cy="3236558"/>
          </a:xfrm>
          <a:prstGeom prst="rect">
            <a:avLst/>
          </a:prstGeom>
          <a:noFill/>
          <a:ln w="9525" cap="flat" cmpd="sng">
            <a:noFill/>
            <a:prstDash val="solid"/>
            <a:round/>
            <a:headEnd type="none" w="sm" len="sm"/>
            <a:tailEnd type="none" w="sm" len="sm"/>
          </a:ln>
        </p:spPr>
        <p:txBody>
          <a:bodyPr spcFirstLastPara="1" wrap="square" lIns="68575" tIns="34275" rIns="68575" bIns="34275" anchor="t" anchorCtr="0">
            <a:normAutofit/>
          </a:bodyPr>
          <a:lstStyle/>
          <a:p>
            <a:pPr marL="285750" lvl="0" indent="-285750">
              <a:lnSpc>
                <a:spcPct val="90000"/>
              </a:lnSpc>
              <a:buSzPct val="100000"/>
              <a:buFont typeface="Arial" panose="020B0604020202020204" pitchFamily="34" charset="0"/>
              <a:buChar char="•"/>
            </a:pPr>
            <a:r>
              <a:rPr lang="es-ES" sz="1600" dirty="0">
                <a:solidFill>
                  <a:srgbClr val="25306B"/>
                </a:solidFill>
              </a:rPr>
              <a:t>La evaluación ambiental requiere integrar múltiples disciplinas para comprender el funcionamiento de los sistemas hídricos y anticipar los efectos potenciales de un proyecto.</a:t>
            </a:r>
          </a:p>
          <a:p>
            <a:pPr marL="285750" lvl="0" indent="-285750">
              <a:lnSpc>
                <a:spcPct val="90000"/>
              </a:lnSpc>
              <a:buSzPct val="100000"/>
              <a:buFont typeface="Arial" panose="020B0604020202020204" pitchFamily="34" charset="0"/>
              <a:buChar char="•"/>
            </a:pPr>
            <a:endParaRPr lang="es-ES" sz="1600" dirty="0">
              <a:solidFill>
                <a:srgbClr val="25306B"/>
              </a:solidFill>
            </a:endParaRPr>
          </a:p>
          <a:p>
            <a:pPr marL="285750" lvl="0" indent="-285750">
              <a:lnSpc>
                <a:spcPct val="90000"/>
              </a:lnSpc>
              <a:buSzPct val="100000"/>
              <a:buFont typeface="Arial" panose="020B0604020202020204" pitchFamily="34" charset="0"/>
              <a:buChar char="•"/>
            </a:pPr>
            <a:r>
              <a:rPr lang="es-ES" sz="1600" dirty="0">
                <a:solidFill>
                  <a:srgbClr val="25306B"/>
                </a:solidFill>
              </a:rPr>
              <a:t>Lo anterior representa un importante desafío para el Servicio desde lo técnico.</a:t>
            </a:r>
          </a:p>
        </p:txBody>
      </p:sp>
      <p:pic>
        <p:nvPicPr>
          <p:cNvPr id="7" name="Imagen 6">
            <a:extLst>
              <a:ext uri="{FF2B5EF4-FFF2-40B4-BE49-F238E27FC236}">
                <a16:creationId xmlns:a16="http://schemas.microsoft.com/office/drawing/2014/main" id="{60A926B3-B721-4B75-861B-CC7FADD5B515}"/>
              </a:ext>
            </a:extLst>
          </p:cNvPr>
          <p:cNvPicPr>
            <a:picLocks noChangeAspect="1"/>
          </p:cNvPicPr>
          <p:nvPr/>
        </p:nvPicPr>
        <p:blipFill>
          <a:blip r:embed="rId4"/>
          <a:stretch>
            <a:fillRect/>
          </a:stretch>
        </p:blipFill>
        <p:spPr>
          <a:xfrm>
            <a:off x="5279971" y="1302462"/>
            <a:ext cx="3400138" cy="3407644"/>
          </a:xfrm>
          <a:prstGeom prst="rect">
            <a:avLst/>
          </a:prstGeom>
        </p:spPr>
      </p:pic>
      <p:sp>
        <p:nvSpPr>
          <p:cNvPr id="11" name="Rectángulo 10">
            <a:extLst>
              <a:ext uri="{FF2B5EF4-FFF2-40B4-BE49-F238E27FC236}">
                <a16:creationId xmlns:a16="http://schemas.microsoft.com/office/drawing/2014/main" id="{7ACF15C7-B857-4981-8CE2-86F356C4BFD4}"/>
              </a:ext>
            </a:extLst>
          </p:cNvPr>
          <p:cNvSpPr/>
          <p:nvPr/>
        </p:nvSpPr>
        <p:spPr>
          <a:xfrm>
            <a:off x="579862" y="3753424"/>
            <a:ext cx="4572000" cy="738664"/>
          </a:xfrm>
          <a:prstGeom prst="rect">
            <a:avLst/>
          </a:prstGeom>
        </p:spPr>
        <p:style>
          <a:lnRef idx="2">
            <a:schemeClr val="accent4"/>
          </a:lnRef>
          <a:fillRef idx="1">
            <a:schemeClr val="lt1"/>
          </a:fillRef>
          <a:effectRef idx="0">
            <a:schemeClr val="accent4"/>
          </a:effectRef>
          <a:fontRef idx="minor">
            <a:schemeClr val="dk1"/>
          </a:fontRef>
        </p:style>
        <p:txBody>
          <a:bodyPr>
            <a:spAutoFit/>
          </a:bodyPr>
          <a:lstStyle/>
          <a:p>
            <a:r>
              <a:rPr lang="es-ES" dirty="0"/>
              <a:t>Cada una de estas disciplinas aporta una pieza fundamental para comprender el sistema en su conjunto y sustentar técnicamente nuestras decisiones</a:t>
            </a:r>
            <a:endParaRPr lang="es-CL" dirty="0"/>
          </a:p>
        </p:txBody>
      </p:sp>
    </p:spTree>
    <p:extLst>
      <p:ext uri="{BB962C8B-B14F-4D97-AF65-F5344CB8AC3E}">
        <p14:creationId xmlns:p14="http://schemas.microsoft.com/office/powerpoint/2010/main" val="2592545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0">
  <p:cSld>
    <p:bg>
      <p:bgPr>
        <a:blipFill dpi="0" rotWithShape="1">
          <a:blip r:embed="rId3">
            <a:lum/>
          </a:blip>
          <a:srcRect/>
          <a:stretch>
            <a:fillRect/>
          </a:stretch>
        </a:blipFill>
        <a:effectLst/>
      </p:bgPr>
    </p:bg>
    <p:spTree>
      <p:nvGrpSpPr>
        <p:cNvPr id="1" name="Shape 115"/>
        <p:cNvGrpSpPr/>
        <p:nvPr/>
      </p:nvGrpSpPr>
      <p:grpSpPr>
        <a:xfrm>
          <a:off x="0" y="0"/>
          <a:ext cx="0" cy="0"/>
          <a:chOff x="0" y="0"/>
          <a:chExt cx="0" cy="0"/>
        </a:xfrm>
      </p:grpSpPr>
      <p:sp>
        <p:nvSpPr>
          <p:cNvPr id="119" name="Google Shape;119;p27"/>
          <p:cNvSpPr txBox="1"/>
          <p:nvPr/>
        </p:nvSpPr>
        <p:spPr>
          <a:xfrm>
            <a:off x="628657" y="983770"/>
            <a:ext cx="7886700" cy="388200"/>
          </a:xfrm>
          <a:prstGeom prst="rect">
            <a:avLst/>
          </a:prstGeom>
          <a:noFill/>
          <a:ln>
            <a:noFill/>
          </a:ln>
        </p:spPr>
        <p:txBody>
          <a:bodyPr spcFirstLastPara="1" wrap="square" lIns="68575" tIns="34275" rIns="68575" bIns="34275" anchor="t" anchorCtr="0">
            <a:normAutofit/>
          </a:bodyPr>
          <a:lstStyle/>
          <a:p>
            <a:pPr lvl="0">
              <a:lnSpc>
                <a:spcPct val="90000"/>
              </a:lnSpc>
              <a:buSzPts val="2100"/>
            </a:pPr>
            <a:r>
              <a:rPr lang="es-ES" sz="2100" b="1" dirty="0">
                <a:solidFill>
                  <a:srgbClr val="25306B"/>
                </a:solidFill>
                <a:latin typeface="Verdana"/>
                <a:ea typeface="Verdana"/>
                <a:cs typeface="Verdana"/>
                <a:sym typeface="Verdana"/>
              </a:rPr>
              <a:t>Recomendaciones</a:t>
            </a:r>
            <a:endParaRPr sz="1100" b="0" i="0" u="none" strike="noStrike" cap="none" dirty="0">
              <a:solidFill>
                <a:srgbClr val="25306B"/>
              </a:solidFill>
              <a:latin typeface="Arial"/>
              <a:ea typeface="Arial"/>
              <a:cs typeface="Arial"/>
              <a:sym typeface="Arial"/>
            </a:endParaRPr>
          </a:p>
        </p:txBody>
      </p:sp>
      <p:sp>
        <p:nvSpPr>
          <p:cNvPr id="9" name="Google Shape;103;p25">
            <a:extLst>
              <a:ext uri="{FF2B5EF4-FFF2-40B4-BE49-F238E27FC236}">
                <a16:creationId xmlns:a16="http://schemas.microsoft.com/office/drawing/2014/main" id="{828144C3-4661-4C89-81B5-51680F7196A4}"/>
              </a:ext>
            </a:extLst>
          </p:cNvPr>
          <p:cNvSpPr txBox="1"/>
          <p:nvPr/>
        </p:nvSpPr>
        <p:spPr>
          <a:xfrm>
            <a:off x="628658" y="1554005"/>
            <a:ext cx="3912119" cy="3080441"/>
          </a:xfrm>
          <a:prstGeom prst="rect">
            <a:avLst/>
          </a:prstGeom>
          <a:noFill/>
          <a:ln w="9525" cap="flat" cmpd="sng">
            <a:noFill/>
            <a:prstDash val="solid"/>
            <a:round/>
            <a:headEnd type="none" w="sm" len="sm"/>
            <a:tailEnd type="none" w="sm" len="sm"/>
          </a:ln>
        </p:spPr>
        <p:txBody>
          <a:bodyPr spcFirstLastPara="1" wrap="square" lIns="68575" tIns="34275" rIns="68575" bIns="34275" anchor="t" anchorCtr="0">
            <a:normAutofit/>
          </a:bodyPr>
          <a:lstStyle/>
          <a:p>
            <a:pPr marL="342900" lvl="0" indent="-342900">
              <a:lnSpc>
                <a:spcPct val="90000"/>
              </a:lnSpc>
              <a:buSzPct val="100000"/>
              <a:buFont typeface="+mj-lt"/>
              <a:buAutoNum type="arabicPeriod"/>
            </a:pPr>
            <a:r>
              <a:rPr lang="es-ES" sz="1800" dirty="0">
                <a:solidFill>
                  <a:srgbClr val="25306B"/>
                </a:solidFill>
              </a:rPr>
              <a:t>Considerar la mirada del evaluador</a:t>
            </a:r>
          </a:p>
          <a:p>
            <a:pPr marL="342900" lvl="0" indent="-342900">
              <a:lnSpc>
                <a:spcPct val="90000"/>
              </a:lnSpc>
              <a:buSzPct val="100000"/>
              <a:buFont typeface="+mj-lt"/>
              <a:buAutoNum type="arabicPeriod"/>
            </a:pPr>
            <a:endParaRPr lang="es-ES" sz="1800" dirty="0">
              <a:solidFill>
                <a:srgbClr val="25306B"/>
              </a:solidFill>
            </a:endParaRPr>
          </a:p>
          <a:p>
            <a:pPr marL="342900" lvl="0" indent="-342900">
              <a:lnSpc>
                <a:spcPct val="90000"/>
              </a:lnSpc>
              <a:buSzPct val="100000"/>
              <a:buFont typeface="+mj-lt"/>
              <a:buAutoNum type="arabicPeriod"/>
            </a:pPr>
            <a:r>
              <a:rPr lang="es-ES" sz="1800" dirty="0">
                <a:solidFill>
                  <a:srgbClr val="25306B"/>
                </a:solidFill>
              </a:rPr>
              <a:t>Conocer y aplicar lineamientos</a:t>
            </a:r>
          </a:p>
          <a:p>
            <a:pPr marL="342900" lvl="0" indent="-342900">
              <a:lnSpc>
                <a:spcPct val="90000"/>
              </a:lnSpc>
              <a:buSzPct val="100000"/>
              <a:buFont typeface="+mj-lt"/>
              <a:buAutoNum type="arabicPeriod"/>
            </a:pPr>
            <a:endParaRPr lang="es-ES" sz="1800" dirty="0">
              <a:solidFill>
                <a:srgbClr val="25306B"/>
              </a:solidFill>
            </a:endParaRPr>
          </a:p>
          <a:p>
            <a:pPr marL="342900" indent="-342900">
              <a:lnSpc>
                <a:spcPct val="90000"/>
              </a:lnSpc>
              <a:buSzPct val="100000"/>
              <a:buFont typeface="+mj-lt"/>
              <a:buAutoNum type="arabicPeriod"/>
            </a:pPr>
            <a:r>
              <a:rPr lang="es-ES" sz="1800" dirty="0">
                <a:solidFill>
                  <a:srgbClr val="25306B"/>
                </a:solidFill>
              </a:rPr>
              <a:t>Gestionar la incertidumbre y verificar consistencia</a:t>
            </a:r>
          </a:p>
          <a:p>
            <a:pPr marL="342900" lvl="0" indent="-342900">
              <a:lnSpc>
                <a:spcPct val="90000"/>
              </a:lnSpc>
              <a:buSzPct val="100000"/>
              <a:buFont typeface="+mj-lt"/>
              <a:buAutoNum type="arabicPeriod"/>
            </a:pPr>
            <a:endParaRPr lang="es-ES" sz="1800" dirty="0">
              <a:solidFill>
                <a:srgbClr val="25306B"/>
              </a:solidFill>
            </a:endParaRPr>
          </a:p>
          <a:p>
            <a:pPr marL="342900" lvl="0" indent="-342900">
              <a:lnSpc>
                <a:spcPct val="90000"/>
              </a:lnSpc>
              <a:buSzPct val="100000"/>
              <a:buFont typeface="+mj-lt"/>
              <a:buAutoNum type="arabicPeriod"/>
            </a:pPr>
            <a:r>
              <a:rPr lang="es-ES" sz="1800" dirty="0">
                <a:solidFill>
                  <a:srgbClr val="25306B"/>
                </a:solidFill>
              </a:rPr>
              <a:t>Modelos numéricos como herramienta y no como respuesta</a:t>
            </a:r>
          </a:p>
          <a:p>
            <a:pPr marL="342900" lvl="0" indent="-342900">
              <a:lnSpc>
                <a:spcPct val="90000"/>
              </a:lnSpc>
              <a:buSzPct val="100000"/>
              <a:buFont typeface="+mj-lt"/>
              <a:buAutoNum type="arabicPeriod"/>
            </a:pPr>
            <a:endParaRPr lang="es-ES" sz="1800" dirty="0">
              <a:solidFill>
                <a:srgbClr val="25306B"/>
              </a:solidFill>
            </a:endParaRPr>
          </a:p>
          <a:p>
            <a:pPr marL="342900" indent="-342900">
              <a:lnSpc>
                <a:spcPct val="90000"/>
              </a:lnSpc>
              <a:buSzPct val="100000"/>
              <a:buFont typeface="+mj-lt"/>
              <a:buAutoNum type="arabicPeriod"/>
            </a:pPr>
            <a:r>
              <a:rPr lang="es-ES" sz="1800" dirty="0">
                <a:solidFill>
                  <a:srgbClr val="25306B"/>
                </a:solidFill>
              </a:rPr>
              <a:t>Conversemos tempranamente</a:t>
            </a:r>
          </a:p>
          <a:p>
            <a:pPr marL="285750" lvl="0" indent="-285750">
              <a:lnSpc>
                <a:spcPct val="90000"/>
              </a:lnSpc>
              <a:buSzPts val="1100"/>
              <a:buFont typeface="Arial" panose="020B0604020202020204" pitchFamily="34" charset="0"/>
              <a:buChar char="•"/>
            </a:pPr>
            <a:endParaRPr lang="es-ES" sz="1800" dirty="0">
              <a:solidFill>
                <a:srgbClr val="25306B"/>
              </a:solidFill>
            </a:endParaRPr>
          </a:p>
          <a:p>
            <a:pPr marL="285750" lvl="0" indent="-285750">
              <a:lnSpc>
                <a:spcPct val="90000"/>
              </a:lnSpc>
              <a:buSzPts val="1100"/>
              <a:buFont typeface="Arial" panose="020B0604020202020204" pitchFamily="34" charset="0"/>
              <a:buChar char="•"/>
            </a:pPr>
            <a:endParaRPr lang="es-ES" sz="1800" dirty="0">
              <a:solidFill>
                <a:srgbClr val="25306B"/>
              </a:solidFill>
            </a:endParaRPr>
          </a:p>
          <a:p>
            <a:pPr marL="285750" lvl="0" indent="-285750">
              <a:lnSpc>
                <a:spcPct val="90000"/>
              </a:lnSpc>
              <a:buSzPts val="1100"/>
              <a:buFont typeface="Arial" panose="020B0604020202020204" pitchFamily="34" charset="0"/>
              <a:buChar char="•"/>
            </a:pPr>
            <a:endParaRPr lang="es-ES" sz="1800" dirty="0">
              <a:solidFill>
                <a:srgbClr val="25306B"/>
              </a:solidFill>
            </a:endParaRPr>
          </a:p>
        </p:txBody>
      </p:sp>
    </p:spTree>
    <p:extLst>
      <p:ext uri="{BB962C8B-B14F-4D97-AF65-F5344CB8AC3E}">
        <p14:creationId xmlns:p14="http://schemas.microsoft.com/office/powerpoint/2010/main" val="25031737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15"/>
        <p:cNvGrpSpPr/>
        <p:nvPr/>
      </p:nvGrpSpPr>
      <p:grpSpPr>
        <a:xfrm>
          <a:off x="0" y="0"/>
          <a:ext cx="0" cy="0"/>
          <a:chOff x="0" y="0"/>
          <a:chExt cx="0" cy="0"/>
        </a:xfrm>
      </p:grpSpPr>
      <p:sp>
        <p:nvSpPr>
          <p:cNvPr id="119" name="Google Shape;119;p27"/>
          <p:cNvSpPr txBox="1"/>
          <p:nvPr/>
        </p:nvSpPr>
        <p:spPr>
          <a:xfrm>
            <a:off x="628657" y="983770"/>
            <a:ext cx="7886700" cy="388200"/>
          </a:xfrm>
          <a:prstGeom prst="rect">
            <a:avLst/>
          </a:prstGeom>
          <a:noFill/>
          <a:ln>
            <a:noFill/>
          </a:ln>
        </p:spPr>
        <p:txBody>
          <a:bodyPr spcFirstLastPara="1" wrap="square" lIns="68575" tIns="34275" rIns="68575" bIns="34275" anchor="t" anchorCtr="0">
            <a:normAutofit/>
          </a:bodyPr>
          <a:lstStyle/>
          <a:p>
            <a:pPr lvl="0">
              <a:lnSpc>
                <a:spcPct val="90000"/>
              </a:lnSpc>
              <a:buSzPts val="2100"/>
            </a:pPr>
            <a:r>
              <a:rPr lang="es-ES" sz="2100" b="1" dirty="0">
                <a:solidFill>
                  <a:srgbClr val="25306B"/>
                </a:solidFill>
                <a:latin typeface="Verdana"/>
                <a:ea typeface="Verdana"/>
                <a:cs typeface="Verdana"/>
                <a:sym typeface="Verdana"/>
              </a:rPr>
              <a:t>Recomendaciones</a:t>
            </a:r>
            <a:endParaRPr sz="1100" b="0" i="0" u="none" strike="noStrike" cap="none" dirty="0">
              <a:solidFill>
                <a:srgbClr val="25306B"/>
              </a:solidFill>
              <a:latin typeface="Arial"/>
              <a:ea typeface="Arial"/>
              <a:cs typeface="Arial"/>
              <a:sym typeface="Arial"/>
            </a:endParaRPr>
          </a:p>
        </p:txBody>
      </p:sp>
      <p:sp>
        <p:nvSpPr>
          <p:cNvPr id="9" name="Google Shape;103;p25">
            <a:extLst>
              <a:ext uri="{FF2B5EF4-FFF2-40B4-BE49-F238E27FC236}">
                <a16:creationId xmlns:a16="http://schemas.microsoft.com/office/drawing/2014/main" id="{828144C3-4661-4C89-81B5-51680F7196A4}"/>
              </a:ext>
            </a:extLst>
          </p:cNvPr>
          <p:cNvSpPr txBox="1"/>
          <p:nvPr/>
        </p:nvSpPr>
        <p:spPr>
          <a:xfrm>
            <a:off x="628658" y="1554005"/>
            <a:ext cx="3912119" cy="3080441"/>
          </a:xfrm>
          <a:prstGeom prst="rect">
            <a:avLst/>
          </a:prstGeom>
          <a:noFill/>
          <a:ln w="9525" cap="flat" cmpd="sng">
            <a:noFill/>
            <a:prstDash val="solid"/>
            <a:round/>
            <a:headEnd type="none" w="sm" len="sm"/>
            <a:tailEnd type="none" w="sm" len="sm"/>
          </a:ln>
        </p:spPr>
        <p:txBody>
          <a:bodyPr spcFirstLastPara="1" wrap="square" lIns="68575" tIns="34275" rIns="68575" bIns="34275" anchor="t" anchorCtr="0">
            <a:normAutofit/>
          </a:bodyPr>
          <a:lstStyle/>
          <a:p>
            <a:pPr marL="342900" indent="-342900">
              <a:lnSpc>
                <a:spcPct val="90000"/>
              </a:lnSpc>
              <a:buSzPct val="100000"/>
              <a:buFont typeface="Arial"/>
              <a:buAutoNum type="arabicPeriod"/>
            </a:pPr>
            <a:r>
              <a:rPr lang="es-ES" sz="1800" dirty="0">
                <a:solidFill>
                  <a:schemeClr val="tx1"/>
                </a:solidFill>
              </a:rPr>
              <a:t>Conocer y aplicar lineamientos</a:t>
            </a:r>
          </a:p>
          <a:p>
            <a:pPr marL="342900" indent="-342900">
              <a:lnSpc>
                <a:spcPct val="90000"/>
              </a:lnSpc>
              <a:buSzPct val="100000"/>
              <a:buAutoNum type="arabicPeriod"/>
            </a:pPr>
            <a:endParaRPr lang="es-ES" sz="1800" dirty="0">
              <a:solidFill>
                <a:schemeClr val="tx2">
                  <a:lumMod val="90000"/>
                </a:schemeClr>
              </a:solidFill>
            </a:endParaRPr>
          </a:p>
          <a:p>
            <a:pPr marL="342900" indent="-342900">
              <a:lnSpc>
                <a:spcPct val="90000"/>
              </a:lnSpc>
              <a:buSzPct val="100000"/>
              <a:buAutoNum type="arabicPeriod"/>
            </a:pPr>
            <a:r>
              <a:rPr lang="es-ES" sz="1800" dirty="0">
                <a:solidFill>
                  <a:schemeClr val="tx2">
                    <a:lumMod val="90000"/>
                  </a:schemeClr>
                </a:solidFill>
              </a:rPr>
              <a:t>Considerar la mirada del evaluador</a:t>
            </a:r>
            <a:endParaRPr lang="es-ES" dirty="0"/>
          </a:p>
          <a:p>
            <a:pPr marL="342900" lvl="0" indent="-342900">
              <a:lnSpc>
                <a:spcPct val="90000"/>
              </a:lnSpc>
              <a:buSzPct val="100000"/>
              <a:buFont typeface="+mj-lt"/>
              <a:buAutoNum type="arabicPeriod"/>
            </a:pPr>
            <a:endParaRPr lang="es-ES" sz="1800" dirty="0">
              <a:solidFill>
                <a:schemeClr val="tx2">
                  <a:lumMod val="90000"/>
                </a:schemeClr>
              </a:solidFill>
            </a:endParaRPr>
          </a:p>
          <a:p>
            <a:pPr marL="342900" indent="-342900">
              <a:lnSpc>
                <a:spcPct val="90000"/>
              </a:lnSpc>
              <a:buSzPct val="100000"/>
              <a:buFont typeface="+mj-lt"/>
              <a:buAutoNum type="arabicPeriod"/>
            </a:pPr>
            <a:r>
              <a:rPr lang="es-ES" sz="1800" dirty="0">
                <a:solidFill>
                  <a:schemeClr val="tx2">
                    <a:lumMod val="90000"/>
                  </a:schemeClr>
                </a:solidFill>
              </a:rPr>
              <a:t>Gestionar la incertidumbre y verificar consistencia</a:t>
            </a:r>
          </a:p>
          <a:p>
            <a:pPr marL="342900" lvl="0" indent="-342900">
              <a:lnSpc>
                <a:spcPct val="90000"/>
              </a:lnSpc>
              <a:buSzPct val="100000"/>
              <a:buFont typeface="+mj-lt"/>
              <a:buAutoNum type="arabicPeriod"/>
            </a:pPr>
            <a:endParaRPr lang="es-ES" sz="1800" dirty="0">
              <a:solidFill>
                <a:schemeClr val="tx2">
                  <a:lumMod val="90000"/>
                </a:schemeClr>
              </a:solidFill>
            </a:endParaRPr>
          </a:p>
          <a:p>
            <a:pPr marL="342900" lvl="0" indent="-342900">
              <a:lnSpc>
                <a:spcPct val="90000"/>
              </a:lnSpc>
              <a:buSzPct val="100000"/>
              <a:buFont typeface="+mj-lt"/>
              <a:buAutoNum type="arabicPeriod"/>
            </a:pPr>
            <a:r>
              <a:rPr lang="es-ES" sz="1800" dirty="0">
                <a:solidFill>
                  <a:schemeClr val="tx2">
                    <a:lumMod val="90000"/>
                  </a:schemeClr>
                </a:solidFill>
              </a:rPr>
              <a:t>Modelos numéricos como herramienta y no como respuesta</a:t>
            </a:r>
          </a:p>
          <a:p>
            <a:pPr marL="342900" lvl="0" indent="-342900">
              <a:lnSpc>
                <a:spcPct val="90000"/>
              </a:lnSpc>
              <a:buSzPct val="100000"/>
              <a:buFont typeface="+mj-lt"/>
              <a:buAutoNum type="arabicPeriod"/>
            </a:pPr>
            <a:endParaRPr lang="es-ES" sz="1800" dirty="0">
              <a:solidFill>
                <a:srgbClr val="25306B"/>
              </a:solidFill>
            </a:endParaRPr>
          </a:p>
          <a:p>
            <a:pPr marL="342900" indent="-342900">
              <a:lnSpc>
                <a:spcPct val="90000"/>
              </a:lnSpc>
              <a:buSzPct val="100000"/>
              <a:buFont typeface="+mj-lt"/>
              <a:buAutoNum type="arabicPeriod"/>
            </a:pPr>
            <a:r>
              <a:rPr lang="es-ES" sz="1800" dirty="0">
                <a:solidFill>
                  <a:schemeClr val="tx2">
                    <a:lumMod val="90000"/>
                  </a:schemeClr>
                </a:solidFill>
              </a:rPr>
              <a:t>Conversemos tempranamente</a:t>
            </a:r>
          </a:p>
          <a:p>
            <a:pPr marL="285750" lvl="0" indent="-285750">
              <a:lnSpc>
                <a:spcPct val="90000"/>
              </a:lnSpc>
              <a:buSzPts val="1100"/>
              <a:buFont typeface="Arial" panose="020B0604020202020204" pitchFamily="34" charset="0"/>
              <a:buChar char="•"/>
            </a:pPr>
            <a:endParaRPr lang="es-ES" sz="1800" dirty="0">
              <a:solidFill>
                <a:srgbClr val="25306B"/>
              </a:solidFill>
            </a:endParaRPr>
          </a:p>
          <a:p>
            <a:pPr marL="285750" lvl="0" indent="-285750">
              <a:lnSpc>
                <a:spcPct val="90000"/>
              </a:lnSpc>
              <a:buSzPts val="1100"/>
              <a:buFont typeface="Arial" panose="020B0604020202020204" pitchFamily="34" charset="0"/>
              <a:buChar char="•"/>
            </a:pPr>
            <a:endParaRPr lang="es-ES" sz="1800" dirty="0">
              <a:solidFill>
                <a:srgbClr val="25306B"/>
              </a:solidFill>
            </a:endParaRPr>
          </a:p>
          <a:p>
            <a:pPr marL="285750" lvl="0" indent="-285750">
              <a:lnSpc>
                <a:spcPct val="90000"/>
              </a:lnSpc>
              <a:buSzPts val="1100"/>
              <a:buFont typeface="Arial" panose="020B0604020202020204" pitchFamily="34" charset="0"/>
              <a:buChar char="•"/>
            </a:pPr>
            <a:endParaRPr lang="es-ES" sz="1800" dirty="0">
              <a:solidFill>
                <a:srgbClr val="25306B"/>
              </a:solidFill>
            </a:endParaRPr>
          </a:p>
        </p:txBody>
      </p:sp>
      <p:pic>
        <p:nvPicPr>
          <p:cNvPr id="2" name="Imagen 1">
            <a:extLst>
              <a:ext uri="{FF2B5EF4-FFF2-40B4-BE49-F238E27FC236}">
                <a16:creationId xmlns:a16="http://schemas.microsoft.com/office/drawing/2014/main" id="{9AC86506-E167-4848-96E5-184E0BCAB0CE}"/>
              </a:ext>
            </a:extLst>
          </p:cNvPr>
          <p:cNvPicPr>
            <a:picLocks noChangeAspect="1"/>
          </p:cNvPicPr>
          <p:nvPr/>
        </p:nvPicPr>
        <p:blipFill>
          <a:blip r:embed="rId4"/>
          <a:stretch>
            <a:fillRect/>
          </a:stretch>
        </p:blipFill>
        <p:spPr>
          <a:xfrm>
            <a:off x="6258618" y="3434951"/>
            <a:ext cx="1886221" cy="1257481"/>
          </a:xfrm>
          <a:prstGeom prst="rect">
            <a:avLst/>
          </a:prstGeom>
        </p:spPr>
      </p:pic>
      <p:pic>
        <p:nvPicPr>
          <p:cNvPr id="8" name="Picture 4">
            <a:extLst>
              <a:ext uri="{FF2B5EF4-FFF2-40B4-BE49-F238E27FC236}">
                <a16:creationId xmlns:a16="http://schemas.microsoft.com/office/drawing/2014/main" id="{C53F47AD-3A3B-4D0F-B9F7-2E62214A3C4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59670" y="74456"/>
            <a:ext cx="2884118" cy="212966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5">
            <a:extLst>
              <a:ext uri="{FF2B5EF4-FFF2-40B4-BE49-F238E27FC236}">
                <a16:creationId xmlns:a16="http://schemas.microsoft.com/office/drawing/2014/main" id="{9D80A246-33EB-4CEF-839E-24EABF17E8D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0665" y="2251207"/>
            <a:ext cx="3111685" cy="1078669"/>
          </a:xfrm>
          <a:prstGeom prst="rect">
            <a:avLst/>
          </a:prstGeom>
          <a:noFill/>
          <a:extLst>
            <a:ext uri="{909E8E84-426E-40DD-AFC4-6F175D3DCCD1}">
              <a14:hiddenFill xmlns:a14="http://schemas.microsoft.com/office/drawing/2010/main">
                <a:solidFill>
                  <a:srgbClr val="FFFFFF"/>
                </a:solidFill>
              </a14:hiddenFill>
            </a:ext>
          </a:extLst>
        </p:spPr>
      </p:pic>
      <p:sp>
        <p:nvSpPr>
          <p:cNvPr id="11" name="Rectángulo 10">
            <a:extLst>
              <a:ext uri="{FF2B5EF4-FFF2-40B4-BE49-F238E27FC236}">
                <a16:creationId xmlns:a16="http://schemas.microsoft.com/office/drawing/2014/main" id="{17DAAD6C-9188-4D07-8CF8-BC2BC74BE36B}"/>
              </a:ext>
            </a:extLst>
          </p:cNvPr>
          <p:cNvSpPr/>
          <p:nvPr/>
        </p:nvSpPr>
        <p:spPr>
          <a:xfrm>
            <a:off x="5998541" y="4761267"/>
            <a:ext cx="2575931" cy="307777"/>
          </a:xfrm>
          <a:prstGeom prst="rect">
            <a:avLst/>
          </a:prstGeom>
          <a:solidFill>
            <a:schemeClr val="bg1"/>
          </a:solidFill>
          <a:ln w="38100">
            <a:solidFill>
              <a:srgbClr val="00B050"/>
            </a:solidFill>
          </a:ln>
        </p:spPr>
        <p:txBody>
          <a:bodyPr wrap="square">
            <a:spAutoFit/>
          </a:bodyPr>
          <a:lstStyle/>
          <a:p>
            <a:pPr algn="ctr"/>
            <a:r>
              <a:rPr lang="es-CL" dirty="0"/>
              <a:t>Res. DGA (Ex.) N°2116/2024</a:t>
            </a:r>
          </a:p>
        </p:txBody>
      </p:sp>
    </p:spTree>
    <p:extLst>
      <p:ext uri="{BB962C8B-B14F-4D97-AF65-F5344CB8AC3E}">
        <p14:creationId xmlns:p14="http://schemas.microsoft.com/office/powerpoint/2010/main" val="4245739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15"/>
        <p:cNvGrpSpPr/>
        <p:nvPr/>
      </p:nvGrpSpPr>
      <p:grpSpPr>
        <a:xfrm>
          <a:off x="0" y="0"/>
          <a:ext cx="0" cy="0"/>
          <a:chOff x="0" y="0"/>
          <a:chExt cx="0" cy="0"/>
        </a:xfrm>
      </p:grpSpPr>
      <p:sp>
        <p:nvSpPr>
          <p:cNvPr id="119" name="Google Shape;119;p27"/>
          <p:cNvSpPr txBox="1"/>
          <p:nvPr/>
        </p:nvSpPr>
        <p:spPr>
          <a:xfrm>
            <a:off x="628657" y="983770"/>
            <a:ext cx="7886700" cy="388200"/>
          </a:xfrm>
          <a:prstGeom prst="rect">
            <a:avLst/>
          </a:prstGeom>
          <a:noFill/>
          <a:ln>
            <a:noFill/>
          </a:ln>
        </p:spPr>
        <p:txBody>
          <a:bodyPr spcFirstLastPara="1" wrap="square" lIns="68575" tIns="34275" rIns="68575" bIns="34275" anchor="t" anchorCtr="0">
            <a:normAutofit/>
          </a:bodyPr>
          <a:lstStyle/>
          <a:p>
            <a:pPr lvl="0">
              <a:lnSpc>
                <a:spcPct val="90000"/>
              </a:lnSpc>
              <a:buSzPts val="2100"/>
            </a:pPr>
            <a:r>
              <a:rPr lang="es-ES" sz="2100" b="1" dirty="0">
                <a:solidFill>
                  <a:srgbClr val="25306B"/>
                </a:solidFill>
                <a:latin typeface="Verdana"/>
                <a:ea typeface="Verdana"/>
                <a:cs typeface="Verdana"/>
                <a:sym typeface="Verdana"/>
              </a:rPr>
              <a:t>Recomendaciones</a:t>
            </a:r>
            <a:endParaRPr sz="1100" b="0" i="0" u="none" strike="noStrike" cap="none" dirty="0">
              <a:solidFill>
                <a:srgbClr val="25306B"/>
              </a:solidFill>
              <a:latin typeface="Arial"/>
              <a:ea typeface="Arial"/>
              <a:cs typeface="Arial"/>
              <a:sym typeface="Arial"/>
            </a:endParaRPr>
          </a:p>
        </p:txBody>
      </p:sp>
      <p:sp>
        <p:nvSpPr>
          <p:cNvPr id="9" name="Google Shape;103;p25">
            <a:extLst>
              <a:ext uri="{FF2B5EF4-FFF2-40B4-BE49-F238E27FC236}">
                <a16:creationId xmlns:a16="http://schemas.microsoft.com/office/drawing/2014/main" id="{828144C3-4661-4C89-81B5-51680F7196A4}"/>
              </a:ext>
            </a:extLst>
          </p:cNvPr>
          <p:cNvSpPr txBox="1"/>
          <p:nvPr/>
        </p:nvSpPr>
        <p:spPr>
          <a:xfrm>
            <a:off x="628658" y="1554005"/>
            <a:ext cx="3912119" cy="3080441"/>
          </a:xfrm>
          <a:prstGeom prst="rect">
            <a:avLst/>
          </a:prstGeom>
          <a:noFill/>
          <a:ln w="9525" cap="flat" cmpd="sng">
            <a:noFill/>
            <a:prstDash val="solid"/>
            <a:round/>
            <a:headEnd type="none" w="sm" len="sm"/>
            <a:tailEnd type="none" w="sm" len="sm"/>
          </a:ln>
        </p:spPr>
        <p:txBody>
          <a:bodyPr spcFirstLastPara="1" wrap="square" lIns="68575" tIns="34275" rIns="68575" bIns="34275" anchor="t" anchorCtr="0">
            <a:normAutofit/>
          </a:bodyPr>
          <a:lstStyle/>
          <a:p>
            <a:pPr marL="342900" indent="-342900">
              <a:lnSpc>
                <a:spcPct val="90000"/>
              </a:lnSpc>
              <a:buSzPct val="100000"/>
              <a:buFont typeface="+mj-lt"/>
              <a:buAutoNum type="arabicPeriod"/>
            </a:pPr>
            <a:r>
              <a:rPr lang="es-ES" sz="1800" dirty="0">
                <a:solidFill>
                  <a:srgbClr val="25306B"/>
                </a:solidFill>
              </a:rPr>
              <a:t>Conocer y aplicar lineamientos</a:t>
            </a:r>
          </a:p>
          <a:p>
            <a:pPr marL="342900" lvl="0" indent="-342900">
              <a:lnSpc>
                <a:spcPct val="90000"/>
              </a:lnSpc>
              <a:buSzPct val="100000"/>
              <a:buFont typeface="+mj-lt"/>
              <a:buAutoNum type="arabicPeriod"/>
            </a:pPr>
            <a:endParaRPr lang="es-ES" sz="1800" dirty="0">
              <a:solidFill>
                <a:schemeClr val="tx2">
                  <a:lumMod val="90000"/>
                </a:schemeClr>
              </a:solidFill>
            </a:endParaRPr>
          </a:p>
          <a:p>
            <a:pPr marL="342900" lvl="0" indent="-342900">
              <a:lnSpc>
                <a:spcPct val="90000"/>
              </a:lnSpc>
              <a:buSzPct val="100000"/>
              <a:buFont typeface="+mj-lt"/>
              <a:buAutoNum type="arabicPeriod"/>
            </a:pPr>
            <a:r>
              <a:rPr lang="es-ES" sz="1800" dirty="0">
                <a:solidFill>
                  <a:schemeClr val="tx2">
                    <a:lumMod val="90000"/>
                  </a:schemeClr>
                </a:solidFill>
              </a:rPr>
              <a:t>Considerar la mirada del evaluador</a:t>
            </a:r>
          </a:p>
          <a:p>
            <a:pPr marL="342900" lvl="0" indent="-342900">
              <a:lnSpc>
                <a:spcPct val="90000"/>
              </a:lnSpc>
              <a:buSzPct val="100000"/>
              <a:buFont typeface="+mj-lt"/>
              <a:buAutoNum type="arabicPeriod"/>
            </a:pPr>
            <a:endParaRPr lang="es-ES" sz="1800" dirty="0">
              <a:solidFill>
                <a:srgbClr val="25306B"/>
              </a:solidFill>
            </a:endParaRPr>
          </a:p>
          <a:p>
            <a:pPr marL="342900" indent="-342900">
              <a:lnSpc>
                <a:spcPct val="90000"/>
              </a:lnSpc>
              <a:buSzPct val="100000"/>
              <a:buFont typeface="+mj-lt"/>
              <a:buAutoNum type="arabicPeriod"/>
            </a:pPr>
            <a:r>
              <a:rPr lang="es-ES" sz="1800" dirty="0">
                <a:solidFill>
                  <a:schemeClr val="tx2">
                    <a:lumMod val="90000"/>
                  </a:schemeClr>
                </a:solidFill>
              </a:rPr>
              <a:t>Gestionar la incertidumbre y verificar consistencia</a:t>
            </a:r>
          </a:p>
          <a:p>
            <a:pPr marL="342900" lvl="0" indent="-342900">
              <a:lnSpc>
                <a:spcPct val="90000"/>
              </a:lnSpc>
              <a:buSzPct val="100000"/>
              <a:buFont typeface="+mj-lt"/>
              <a:buAutoNum type="arabicPeriod"/>
            </a:pPr>
            <a:endParaRPr lang="es-ES" sz="1800" dirty="0">
              <a:solidFill>
                <a:schemeClr val="tx2">
                  <a:lumMod val="90000"/>
                </a:schemeClr>
              </a:solidFill>
            </a:endParaRPr>
          </a:p>
          <a:p>
            <a:pPr marL="342900" lvl="0" indent="-342900">
              <a:lnSpc>
                <a:spcPct val="90000"/>
              </a:lnSpc>
              <a:buSzPct val="100000"/>
              <a:buFont typeface="+mj-lt"/>
              <a:buAutoNum type="arabicPeriod"/>
            </a:pPr>
            <a:r>
              <a:rPr lang="es-ES" sz="1800" dirty="0">
                <a:solidFill>
                  <a:schemeClr val="tx2">
                    <a:lumMod val="90000"/>
                  </a:schemeClr>
                </a:solidFill>
              </a:rPr>
              <a:t>Modelos numéricos como herramienta y no como respuesta</a:t>
            </a:r>
          </a:p>
          <a:p>
            <a:pPr marL="342900" lvl="0" indent="-342900">
              <a:lnSpc>
                <a:spcPct val="90000"/>
              </a:lnSpc>
              <a:buSzPct val="100000"/>
              <a:buFont typeface="+mj-lt"/>
              <a:buAutoNum type="arabicPeriod"/>
            </a:pPr>
            <a:endParaRPr lang="es-ES" sz="1800" dirty="0">
              <a:solidFill>
                <a:schemeClr val="tx2">
                  <a:lumMod val="90000"/>
                </a:schemeClr>
              </a:solidFill>
            </a:endParaRPr>
          </a:p>
          <a:p>
            <a:pPr marL="342900" indent="-342900">
              <a:lnSpc>
                <a:spcPct val="90000"/>
              </a:lnSpc>
              <a:buSzPct val="100000"/>
              <a:buFont typeface="+mj-lt"/>
              <a:buAutoNum type="arabicPeriod"/>
            </a:pPr>
            <a:r>
              <a:rPr lang="es-ES" sz="1800" dirty="0">
                <a:solidFill>
                  <a:schemeClr val="tx2">
                    <a:lumMod val="90000"/>
                  </a:schemeClr>
                </a:solidFill>
              </a:rPr>
              <a:t>Conversemos tempranamente</a:t>
            </a:r>
          </a:p>
          <a:p>
            <a:pPr marL="285750" lvl="0" indent="-285750">
              <a:lnSpc>
                <a:spcPct val="90000"/>
              </a:lnSpc>
              <a:buSzPts val="1100"/>
              <a:buFont typeface="Arial" panose="020B0604020202020204" pitchFamily="34" charset="0"/>
              <a:buChar char="•"/>
            </a:pPr>
            <a:endParaRPr lang="es-ES" sz="1800" dirty="0">
              <a:solidFill>
                <a:srgbClr val="25306B"/>
              </a:solidFill>
            </a:endParaRPr>
          </a:p>
          <a:p>
            <a:pPr marL="285750" lvl="0" indent="-285750">
              <a:lnSpc>
                <a:spcPct val="90000"/>
              </a:lnSpc>
              <a:buSzPts val="1100"/>
              <a:buFont typeface="Arial" panose="020B0604020202020204" pitchFamily="34" charset="0"/>
              <a:buChar char="•"/>
            </a:pPr>
            <a:endParaRPr lang="es-ES" sz="1800" dirty="0">
              <a:solidFill>
                <a:srgbClr val="25306B"/>
              </a:solidFill>
            </a:endParaRPr>
          </a:p>
          <a:p>
            <a:pPr marL="285750" lvl="0" indent="-285750">
              <a:lnSpc>
                <a:spcPct val="90000"/>
              </a:lnSpc>
              <a:buSzPts val="1100"/>
              <a:buFont typeface="Arial" panose="020B0604020202020204" pitchFamily="34" charset="0"/>
              <a:buChar char="•"/>
            </a:pPr>
            <a:endParaRPr lang="es-ES" sz="1800" dirty="0">
              <a:solidFill>
                <a:srgbClr val="25306B"/>
              </a:solidFill>
            </a:endParaRPr>
          </a:p>
        </p:txBody>
      </p:sp>
      <p:pic>
        <p:nvPicPr>
          <p:cNvPr id="5" name="Imagen 4">
            <a:extLst>
              <a:ext uri="{FF2B5EF4-FFF2-40B4-BE49-F238E27FC236}">
                <a16:creationId xmlns:a16="http://schemas.microsoft.com/office/drawing/2014/main" id="{0D91FF27-5846-4BFD-A113-B76FDA219F8A}"/>
              </a:ext>
            </a:extLst>
          </p:cNvPr>
          <p:cNvPicPr>
            <a:picLocks noChangeAspect="1"/>
          </p:cNvPicPr>
          <p:nvPr/>
        </p:nvPicPr>
        <p:blipFill>
          <a:blip r:embed="rId4"/>
          <a:stretch>
            <a:fillRect/>
          </a:stretch>
        </p:blipFill>
        <p:spPr>
          <a:xfrm>
            <a:off x="5131072" y="441562"/>
            <a:ext cx="3524190" cy="4260376"/>
          </a:xfrm>
          <a:prstGeom prst="rect">
            <a:avLst/>
          </a:prstGeom>
        </p:spPr>
      </p:pic>
      <p:sp>
        <p:nvSpPr>
          <p:cNvPr id="6" name="Rectángulo 5">
            <a:extLst>
              <a:ext uri="{FF2B5EF4-FFF2-40B4-BE49-F238E27FC236}">
                <a16:creationId xmlns:a16="http://schemas.microsoft.com/office/drawing/2014/main" id="{A6A60209-6F46-45AD-A401-27ACEC71394C}"/>
              </a:ext>
            </a:extLst>
          </p:cNvPr>
          <p:cNvSpPr/>
          <p:nvPr/>
        </p:nvSpPr>
        <p:spPr>
          <a:xfrm>
            <a:off x="5194528" y="3438578"/>
            <a:ext cx="3416733" cy="1600438"/>
          </a:xfrm>
          <a:prstGeom prst="rect">
            <a:avLst/>
          </a:prstGeom>
          <a:solidFill>
            <a:schemeClr val="bg1"/>
          </a:solidFill>
          <a:ln w="38100">
            <a:solidFill>
              <a:srgbClr val="00B050"/>
            </a:solidFill>
          </a:ln>
        </p:spPr>
        <p:txBody>
          <a:bodyPr wrap="square">
            <a:spAutoFit/>
          </a:bodyPr>
          <a:lstStyle/>
          <a:p>
            <a:r>
              <a:rPr lang="es-CL" dirty="0"/>
              <a:t>El Manual y otros documentos DGA permiten comprender:</a:t>
            </a:r>
          </a:p>
          <a:p>
            <a:endParaRPr lang="es-CL" dirty="0"/>
          </a:p>
          <a:p>
            <a:pPr marL="285750" indent="-285750">
              <a:buFont typeface="Arial" panose="020B0604020202020204" pitchFamily="34" charset="0"/>
              <a:buChar char="•"/>
            </a:pPr>
            <a:r>
              <a:rPr lang="es-ES" dirty="0"/>
              <a:t>Qué aspectos analiza la DGA.</a:t>
            </a:r>
          </a:p>
          <a:p>
            <a:pPr marL="285750" indent="-285750">
              <a:buFont typeface="Arial" panose="020B0604020202020204" pitchFamily="34" charset="0"/>
              <a:buChar char="•"/>
            </a:pPr>
            <a:r>
              <a:rPr lang="es-ES" dirty="0"/>
              <a:t>Qué antecedentes suelen requerirse.</a:t>
            </a:r>
          </a:p>
          <a:p>
            <a:pPr marL="285750" indent="-285750">
              <a:buFont typeface="Arial" panose="020B0604020202020204" pitchFamily="34" charset="0"/>
              <a:buChar char="•"/>
            </a:pPr>
            <a:r>
              <a:rPr lang="es-ES" dirty="0"/>
              <a:t>Criterios técnicos utilizados.</a:t>
            </a:r>
          </a:p>
          <a:p>
            <a:pPr marL="285750" indent="-285750">
              <a:buFont typeface="Arial" panose="020B0604020202020204" pitchFamily="34" charset="0"/>
              <a:buChar char="•"/>
            </a:pPr>
            <a:r>
              <a:rPr lang="es-ES" dirty="0"/>
              <a:t>Nivel de detalle esperado.</a:t>
            </a:r>
            <a:endParaRPr lang="es-CL" dirty="0"/>
          </a:p>
        </p:txBody>
      </p:sp>
    </p:spTree>
    <p:extLst>
      <p:ext uri="{BB962C8B-B14F-4D97-AF65-F5344CB8AC3E}">
        <p14:creationId xmlns:p14="http://schemas.microsoft.com/office/powerpoint/2010/main" val="3645342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15"/>
        <p:cNvGrpSpPr/>
        <p:nvPr/>
      </p:nvGrpSpPr>
      <p:grpSpPr>
        <a:xfrm>
          <a:off x="0" y="0"/>
          <a:ext cx="0" cy="0"/>
          <a:chOff x="0" y="0"/>
          <a:chExt cx="0" cy="0"/>
        </a:xfrm>
      </p:grpSpPr>
      <p:sp>
        <p:nvSpPr>
          <p:cNvPr id="119" name="Google Shape;119;p27"/>
          <p:cNvSpPr txBox="1"/>
          <p:nvPr/>
        </p:nvSpPr>
        <p:spPr>
          <a:xfrm>
            <a:off x="628657" y="983770"/>
            <a:ext cx="7886700" cy="388200"/>
          </a:xfrm>
          <a:prstGeom prst="rect">
            <a:avLst/>
          </a:prstGeom>
          <a:noFill/>
          <a:ln>
            <a:noFill/>
          </a:ln>
        </p:spPr>
        <p:txBody>
          <a:bodyPr spcFirstLastPara="1" wrap="square" lIns="68575" tIns="34275" rIns="68575" bIns="34275" anchor="t" anchorCtr="0">
            <a:normAutofit/>
          </a:bodyPr>
          <a:lstStyle/>
          <a:p>
            <a:pPr lvl="0">
              <a:lnSpc>
                <a:spcPct val="90000"/>
              </a:lnSpc>
              <a:buSzPts val="2100"/>
            </a:pPr>
            <a:r>
              <a:rPr lang="es-ES" sz="2100" b="1" dirty="0">
                <a:solidFill>
                  <a:srgbClr val="25306B"/>
                </a:solidFill>
                <a:latin typeface="Verdana"/>
                <a:ea typeface="Verdana"/>
                <a:cs typeface="Verdana"/>
                <a:sym typeface="Verdana"/>
              </a:rPr>
              <a:t>Recomendaciones</a:t>
            </a:r>
            <a:endParaRPr sz="1100" b="0" i="0" u="none" strike="noStrike" cap="none" dirty="0">
              <a:solidFill>
                <a:srgbClr val="25306B"/>
              </a:solidFill>
              <a:latin typeface="Arial"/>
              <a:ea typeface="Arial"/>
              <a:cs typeface="Arial"/>
              <a:sym typeface="Arial"/>
            </a:endParaRPr>
          </a:p>
        </p:txBody>
      </p:sp>
      <p:sp>
        <p:nvSpPr>
          <p:cNvPr id="9" name="Google Shape;103;p25">
            <a:extLst>
              <a:ext uri="{FF2B5EF4-FFF2-40B4-BE49-F238E27FC236}">
                <a16:creationId xmlns:a16="http://schemas.microsoft.com/office/drawing/2014/main" id="{828144C3-4661-4C89-81B5-51680F7196A4}"/>
              </a:ext>
            </a:extLst>
          </p:cNvPr>
          <p:cNvSpPr txBox="1"/>
          <p:nvPr/>
        </p:nvSpPr>
        <p:spPr>
          <a:xfrm>
            <a:off x="628658" y="1554005"/>
            <a:ext cx="3912119" cy="3080441"/>
          </a:xfrm>
          <a:prstGeom prst="rect">
            <a:avLst/>
          </a:prstGeom>
          <a:noFill/>
          <a:ln w="9525" cap="flat" cmpd="sng">
            <a:noFill/>
            <a:prstDash val="solid"/>
            <a:round/>
            <a:headEnd type="none" w="sm" len="sm"/>
            <a:tailEnd type="none" w="sm" len="sm"/>
          </a:ln>
        </p:spPr>
        <p:txBody>
          <a:bodyPr spcFirstLastPara="1" wrap="square" lIns="68575" tIns="34275" rIns="68575" bIns="34275" anchor="t" anchorCtr="0">
            <a:normAutofit/>
          </a:bodyPr>
          <a:lstStyle/>
          <a:p>
            <a:pPr marL="342900" lvl="0" indent="-342900">
              <a:lnSpc>
                <a:spcPct val="90000"/>
              </a:lnSpc>
              <a:buSzPct val="100000"/>
              <a:buFont typeface="+mj-lt"/>
              <a:buAutoNum type="arabicPeriod"/>
            </a:pPr>
            <a:r>
              <a:rPr lang="es-ES" sz="1800" dirty="0">
                <a:solidFill>
                  <a:schemeClr val="tx2">
                    <a:lumMod val="90000"/>
                  </a:schemeClr>
                </a:solidFill>
              </a:rPr>
              <a:t>Conocer y aplicar lineamientos</a:t>
            </a:r>
          </a:p>
          <a:p>
            <a:pPr marL="342900" lvl="0" indent="-342900">
              <a:lnSpc>
                <a:spcPct val="90000"/>
              </a:lnSpc>
              <a:buSzPct val="100000"/>
              <a:buFont typeface="+mj-lt"/>
              <a:buAutoNum type="arabicPeriod"/>
            </a:pPr>
            <a:endParaRPr lang="es-ES" sz="1800" dirty="0">
              <a:solidFill>
                <a:schemeClr val="tx2">
                  <a:lumMod val="90000"/>
                </a:schemeClr>
              </a:solidFill>
            </a:endParaRPr>
          </a:p>
          <a:p>
            <a:pPr marL="342900" indent="-342900">
              <a:lnSpc>
                <a:spcPct val="90000"/>
              </a:lnSpc>
              <a:buSzPct val="100000"/>
              <a:buFont typeface="+mj-lt"/>
              <a:buAutoNum type="arabicPeriod"/>
            </a:pPr>
            <a:r>
              <a:rPr lang="es-ES" sz="1800" dirty="0">
                <a:solidFill>
                  <a:srgbClr val="25306B"/>
                </a:solidFill>
              </a:rPr>
              <a:t>Considerar la mirada del evaluador</a:t>
            </a:r>
          </a:p>
          <a:p>
            <a:pPr marL="342900" indent="-342900">
              <a:lnSpc>
                <a:spcPct val="90000"/>
              </a:lnSpc>
              <a:buSzPct val="100000"/>
              <a:buFont typeface="+mj-lt"/>
              <a:buAutoNum type="arabicPeriod"/>
            </a:pPr>
            <a:endParaRPr lang="es-ES" sz="1800" dirty="0"/>
          </a:p>
          <a:p>
            <a:pPr marL="342900" indent="-342900">
              <a:lnSpc>
                <a:spcPct val="90000"/>
              </a:lnSpc>
              <a:buSzPct val="100000"/>
              <a:buFont typeface="+mj-lt"/>
              <a:buAutoNum type="arabicPeriod"/>
            </a:pPr>
            <a:r>
              <a:rPr lang="es-ES" sz="1800" dirty="0">
                <a:solidFill>
                  <a:schemeClr val="tx2">
                    <a:lumMod val="90000"/>
                  </a:schemeClr>
                </a:solidFill>
              </a:rPr>
              <a:t>Gestionar la incertidumbre y verificar consistencia</a:t>
            </a:r>
          </a:p>
          <a:p>
            <a:pPr marL="342900" lvl="0" indent="-342900">
              <a:lnSpc>
                <a:spcPct val="90000"/>
              </a:lnSpc>
              <a:buSzPct val="100000"/>
              <a:buFont typeface="+mj-lt"/>
              <a:buAutoNum type="arabicPeriod"/>
            </a:pPr>
            <a:endParaRPr lang="es-ES" sz="1800" dirty="0">
              <a:solidFill>
                <a:schemeClr val="tx2">
                  <a:lumMod val="90000"/>
                </a:schemeClr>
              </a:solidFill>
            </a:endParaRPr>
          </a:p>
          <a:p>
            <a:pPr marL="342900" lvl="0" indent="-342900">
              <a:lnSpc>
                <a:spcPct val="90000"/>
              </a:lnSpc>
              <a:buSzPct val="100000"/>
              <a:buFont typeface="+mj-lt"/>
              <a:buAutoNum type="arabicPeriod"/>
            </a:pPr>
            <a:r>
              <a:rPr lang="es-ES" sz="1800" dirty="0">
                <a:solidFill>
                  <a:schemeClr val="tx2">
                    <a:lumMod val="90000"/>
                  </a:schemeClr>
                </a:solidFill>
              </a:rPr>
              <a:t>Modelos numéricos como herramienta y no como respuesta</a:t>
            </a:r>
          </a:p>
          <a:p>
            <a:pPr marL="342900" lvl="0" indent="-342900">
              <a:lnSpc>
                <a:spcPct val="90000"/>
              </a:lnSpc>
              <a:buSzPct val="100000"/>
              <a:buFont typeface="+mj-lt"/>
              <a:buAutoNum type="arabicPeriod"/>
            </a:pPr>
            <a:endParaRPr lang="es-ES" sz="1800" dirty="0">
              <a:solidFill>
                <a:schemeClr val="tx2">
                  <a:lumMod val="90000"/>
                </a:schemeClr>
              </a:solidFill>
            </a:endParaRPr>
          </a:p>
          <a:p>
            <a:pPr marL="342900" indent="-342900">
              <a:lnSpc>
                <a:spcPct val="90000"/>
              </a:lnSpc>
              <a:buSzPct val="100000"/>
              <a:buFont typeface="+mj-lt"/>
              <a:buAutoNum type="arabicPeriod"/>
            </a:pPr>
            <a:r>
              <a:rPr lang="es-ES" sz="1800" dirty="0">
                <a:solidFill>
                  <a:schemeClr val="tx2">
                    <a:lumMod val="90000"/>
                  </a:schemeClr>
                </a:solidFill>
              </a:rPr>
              <a:t>Conversemos tempranamente</a:t>
            </a:r>
          </a:p>
          <a:p>
            <a:pPr marL="285750" lvl="0" indent="-285750">
              <a:lnSpc>
                <a:spcPct val="90000"/>
              </a:lnSpc>
              <a:buSzPts val="1100"/>
              <a:buFont typeface="Arial" panose="020B0604020202020204" pitchFamily="34" charset="0"/>
              <a:buChar char="•"/>
            </a:pPr>
            <a:endParaRPr lang="es-ES" sz="1800" dirty="0">
              <a:solidFill>
                <a:srgbClr val="25306B"/>
              </a:solidFill>
            </a:endParaRPr>
          </a:p>
          <a:p>
            <a:pPr marL="285750" lvl="0" indent="-285750">
              <a:lnSpc>
                <a:spcPct val="90000"/>
              </a:lnSpc>
              <a:buSzPts val="1100"/>
              <a:buFont typeface="Arial" panose="020B0604020202020204" pitchFamily="34" charset="0"/>
              <a:buChar char="•"/>
            </a:pPr>
            <a:endParaRPr lang="es-ES" sz="1800" dirty="0">
              <a:solidFill>
                <a:srgbClr val="25306B"/>
              </a:solidFill>
            </a:endParaRPr>
          </a:p>
          <a:p>
            <a:pPr marL="285750" lvl="0" indent="-285750">
              <a:lnSpc>
                <a:spcPct val="90000"/>
              </a:lnSpc>
              <a:buSzPts val="1100"/>
              <a:buFont typeface="Arial" panose="020B0604020202020204" pitchFamily="34" charset="0"/>
              <a:buChar char="•"/>
            </a:pPr>
            <a:endParaRPr lang="es-ES" sz="1800" dirty="0">
              <a:solidFill>
                <a:srgbClr val="25306B"/>
              </a:solidFill>
            </a:endParaRPr>
          </a:p>
        </p:txBody>
      </p:sp>
      <p:pic>
        <p:nvPicPr>
          <p:cNvPr id="7" name="Imagen 6">
            <a:extLst>
              <a:ext uri="{FF2B5EF4-FFF2-40B4-BE49-F238E27FC236}">
                <a16:creationId xmlns:a16="http://schemas.microsoft.com/office/drawing/2014/main" id="{CA080FCC-DF20-4981-997B-96FEC5723F4E}"/>
              </a:ext>
            </a:extLst>
          </p:cNvPr>
          <p:cNvPicPr>
            <a:picLocks noChangeAspect="1"/>
          </p:cNvPicPr>
          <p:nvPr/>
        </p:nvPicPr>
        <p:blipFill>
          <a:blip r:embed="rId4"/>
          <a:stretch>
            <a:fillRect/>
          </a:stretch>
        </p:blipFill>
        <p:spPr>
          <a:xfrm>
            <a:off x="4495450" y="983770"/>
            <a:ext cx="4573444" cy="3243633"/>
          </a:xfrm>
          <a:prstGeom prst="rect">
            <a:avLst/>
          </a:prstGeom>
        </p:spPr>
      </p:pic>
    </p:spTree>
    <p:extLst>
      <p:ext uri="{BB962C8B-B14F-4D97-AF65-F5344CB8AC3E}">
        <p14:creationId xmlns:p14="http://schemas.microsoft.com/office/powerpoint/2010/main" val="3740023673"/>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EACBC8FDCE0C3A4CA1F4A1C32A35A75F" ma:contentTypeVersion="16" ma:contentTypeDescription="Crear nuevo documento." ma:contentTypeScope="" ma:versionID="f24bd881124760bcf0972bdc16e8e08c">
  <xsd:schema xmlns:xsd="http://www.w3.org/2001/XMLSchema" xmlns:xs="http://www.w3.org/2001/XMLSchema" xmlns:p="http://schemas.microsoft.com/office/2006/metadata/properties" xmlns:ns2="18ebe327-d2a7-49c9-90c6-d690b69d78b6" xmlns:ns3="2f0c9b3f-a629-47dc-b17b-935a8550ad2e" targetNamespace="http://schemas.microsoft.com/office/2006/metadata/properties" ma:root="true" ma:fieldsID="9945328e44a9c125a3ac459e4aba1e0c" ns2:_="" ns3:_="">
    <xsd:import namespace="18ebe327-d2a7-49c9-90c6-d690b69d78b6"/>
    <xsd:import namespace="2f0c9b3f-a629-47dc-b17b-935a8550ad2e"/>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LengthInSecond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ebe327-d2a7-49c9-90c6-d690b69d78b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Etiquetas de imagen" ma:readOnly="false" ma:fieldId="{5cf76f15-5ced-4ddc-b409-7134ff3c332f}" ma:taxonomyMulti="true" ma:sspId="62f0dbd7-f940-49bd-8720-2bbe133a983e"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f0c9b3f-a629-47dc-b17b-935a8550ad2e" elementFormDefault="qualified">
    <xsd:import namespace="http://schemas.microsoft.com/office/2006/documentManagement/types"/>
    <xsd:import namespace="http://schemas.microsoft.com/office/infopath/2007/PartnerControls"/>
    <xsd:element name="SharedWithUsers" ma:index="10"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talles de uso compartido" ma:internalName="SharedWithDetails" ma:readOnly="true">
      <xsd:simpleType>
        <xsd:restriction base="dms:Note">
          <xsd:maxLength value="255"/>
        </xsd:restriction>
      </xsd:simpleType>
    </xsd:element>
    <xsd:element name="TaxCatchAll" ma:index="14" nillable="true" ma:displayName="Taxonomy Catch All Column" ma:hidden="true" ma:list="{b45ef551-3dc4-4c93-ae5a-b6ea96d4952a}" ma:internalName="TaxCatchAll" ma:showField="CatchAllData" ma:web="2f0c9b3f-a629-47dc-b17b-935a8550ad2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8ebe327-d2a7-49c9-90c6-d690b69d78b6">
      <Terms xmlns="http://schemas.microsoft.com/office/infopath/2007/PartnerControls"/>
    </lcf76f155ced4ddcb4097134ff3c332f>
    <TaxCatchAll xmlns="2f0c9b3f-a629-47dc-b17b-935a8550ad2e"/>
  </documentManagement>
</p:properties>
</file>

<file path=customXml/itemProps1.xml><?xml version="1.0" encoding="utf-8"?>
<ds:datastoreItem xmlns:ds="http://schemas.openxmlformats.org/officeDocument/2006/customXml" ds:itemID="{3615EFC0-9892-417B-99BA-3C4683888A10}">
  <ds:schemaRefs>
    <ds:schemaRef ds:uri="http://schemas.microsoft.com/sharepoint/v3/contenttype/forms"/>
  </ds:schemaRefs>
</ds:datastoreItem>
</file>

<file path=customXml/itemProps2.xml><?xml version="1.0" encoding="utf-8"?>
<ds:datastoreItem xmlns:ds="http://schemas.openxmlformats.org/officeDocument/2006/customXml" ds:itemID="{21053B44-7B3A-4DA4-9DE5-C3445A52684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8ebe327-d2a7-49c9-90c6-d690b69d78b6"/>
    <ds:schemaRef ds:uri="2f0c9b3f-a629-47dc-b17b-935a8550ad2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F251984-9201-4895-91AE-CCE1B3EE0299}">
  <ds:schemaRefs>
    <ds:schemaRef ds:uri="http://www.w3.org/XML/1998/namespace"/>
    <ds:schemaRef ds:uri="http://purl.org/dc/elements/1.1/"/>
    <ds:schemaRef ds:uri="http://schemas.microsoft.com/office/2006/documentManagement/types"/>
    <ds:schemaRef ds:uri="http://schemas.microsoft.com/office/2006/metadata/properties"/>
    <ds:schemaRef ds:uri="2f0c9b3f-a629-47dc-b17b-935a8550ad2e"/>
    <ds:schemaRef ds:uri="http://purl.org/dc/terms/"/>
    <ds:schemaRef ds:uri="http://schemas.openxmlformats.org/package/2006/metadata/core-properties"/>
    <ds:schemaRef ds:uri="http://purl.org/dc/dcmitype/"/>
    <ds:schemaRef ds:uri="http://schemas.microsoft.com/office/infopath/2007/PartnerControls"/>
    <ds:schemaRef ds:uri="18ebe327-d2a7-49c9-90c6-d690b69d78b6"/>
  </ds:schemaRefs>
</ds:datastoreItem>
</file>

<file path=docProps/app.xml><?xml version="1.0" encoding="utf-8"?>
<Properties xmlns="http://schemas.openxmlformats.org/officeDocument/2006/extended-properties" xmlns:vt="http://schemas.openxmlformats.org/officeDocument/2006/docPropsVTypes">
  <TotalTime>16564</TotalTime>
  <Words>2797</Words>
  <Application>Microsoft Office PowerPoint</Application>
  <PresentationFormat>Presentación en pantalla (16:9)</PresentationFormat>
  <Paragraphs>251</Paragraphs>
  <Slides>15</Slides>
  <Notes>15</Notes>
  <HiddenSlides>2</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15</vt:i4>
      </vt:variant>
    </vt:vector>
  </HeadingPairs>
  <TitlesOfParts>
    <vt:vector size="18" baseType="lpstr">
      <vt:lpstr>Arial</vt:lpstr>
      <vt:lpstr>Verdana</vt:lpstr>
      <vt:lpstr>Simple Light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Raúl Becerra Valladares (DGA)</dc:creator>
  <cp:lastModifiedBy>Raúl Becerra Valladares (DGA)</cp:lastModifiedBy>
  <cp:revision>49</cp:revision>
  <dcterms:modified xsi:type="dcterms:W3CDTF">2026-08-04T21:17:02Z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0x010100EACBC8FDCE0C3A4CA1F4A1C32A35A75F</vt:lpwstr>
  </property>
  <property fmtid="{D5CDD505-2E9C-101B-9397-08002B2CF9AE}" pid="3" name="MediaServiceImageTags">
    <vt:lpwstr/>
  </property>
</Properties>
</file>