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notesMasterIdLst>
    <p:notesMasterId r:id="rId22"/>
  </p:notesMasterIdLst>
  <p:sldIdLst>
    <p:sldId id="1014" r:id="rId2"/>
    <p:sldId id="434" r:id="rId3"/>
    <p:sldId id="1016" r:id="rId4"/>
    <p:sldId id="1031" r:id="rId5"/>
    <p:sldId id="1019" r:id="rId6"/>
    <p:sldId id="1020" r:id="rId7"/>
    <p:sldId id="1021" r:id="rId8"/>
    <p:sldId id="1022" r:id="rId9"/>
    <p:sldId id="1023" r:id="rId10"/>
    <p:sldId id="1018" r:id="rId11"/>
    <p:sldId id="931" r:id="rId12"/>
    <p:sldId id="1024" r:id="rId13"/>
    <p:sldId id="1025" r:id="rId14"/>
    <p:sldId id="1026" r:id="rId15"/>
    <p:sldId id="1027" r:id="rId16"/>
    <p:sldId id="1028" r:id="rId17"/>
    <p:sldId id="1029" r:id="rId18"/>
    <p:sldId id="1030" r:id="rId19"/>
    <p:sldId id="317" r:id="rId20"/>
    <p:sldId id="321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DF8BCD-7679-805F-098D-15FDB453F1C1}" name="Paula Reyes" initials="PR" userId="Paula Reyes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636"/>
    <a:srgbClr val="FFFFFF"/>
    <a:srgbClr val="E3D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94"/>
  </p:normalViewPr>
  <p:slideViewPr>
    <p:cSldViewPr snapToGrid="0">
      <p:cViewPr varScale="1">
        <p:scale>
          <a:sx n="140" d="100"/>
          <a:sy n="140" d="100"/>
        </p:scale>
        <p:origin x="8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FE6F6F-72F8-4FD4-8254-D5A974428F8A}" type="doc">
      <dgm:prSet loTypeId="urn:microsoft.com/office/officeart/2024/layout/BulletTimeline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9E079F35-4C1E-4F10-ABB2-E11CC7ED37E3}">
      <dgm:prSet phldrT="[Texto]" phldr="0"/>
      <dgm:spPr/>
      <dgm:t>
        <a:bodyPr/>
        <a:lstStyle/>
        <a:p>
          <a:pPr>
            <a:defRPr b="1"/>
          </a:pPr>
          <a:r>
            <a:rPr lang="es-CL" noProof="0" dirty="0"/>
            <a:t>Planificación</a:t>
          </a:r>
        </a:p>
      </dgm:t>
    </dgm:pt>
    <dgm:pt modelId="{E6054700-09C4-444D-80F9-49FD3F27B149}" type="parTrans" cxnId="{4320D4F4-D603-446C-A80B-4A8B6DF5D8D7}">
      <dgm:prSet/>
      <dgm:spPr/>
      <dgm:t>
        <a:bodyPr/>
        <a:lstStyle/>
        <a:p>
          <a:endParaRPr lang="es-CL"/>
        </a:p>
      </dgm:t>
    </dgm:pt>
    <dgm:pt modelId="{F0F8EC0D-A99D-4BFA-B2FB-101FDFE3F45A}" type="sibTrans" cxnId="{4320D4F4-D603-446C-A80B-4A8B6DF5D8D7}">
      <dgm:prSet/>
      <dgm:spPr/>
      <dgm:t>
        <a:bodyPr/>
        <a:lstStyle/>
        <a:p>
          <a:endParaRPr lang="es-CL"/>
        </a:p>
      </dgm:t>
    </dgm:pt>
    <dgm:pt modelId="{B54CB498-D728-4049-BF79-D287FDDF5C62}">
      <dgm:prSet phldrT="[Texto]" phldr="0"/>
      <dgm:spPr/>
      <dgm:t>
        <a:bodyPr/>
        <a:lstStyle/>
        <a:p>
          <a:r>
            <a:rPr lang="es-CL" noProof="0" dirty="0"/>
            <a:t>Definición de objetivos y alcances</a:t>
          </a:r>
        </a:p>
      </dgm:t>
    </dgm:pt>
    <dgm:pt modelId="{17A3C677-F376-4156-B575-3C898F03AC6F}" type="parTrans" cxnId="{6604DC2C-41DB-4841-A299-806BA029A0AE}">
      <dgm:prSet/>
      <dgm:spPr/>
      <dgm:t>
        <a:bodyPr/>
        <a:lstStyle/>
        <a:p>
          <a:endParaRPr lang="es-CL"/>
        </a:p>
      </dgm:t>
    </dgm:pt>
    <dgm:pt modelId="{2335B3D5-1F0B-48A6-845A-26E9F0E884B7}" type="sibTrans" cxnId="{6604DC2C-41DB-4841-A299-806BA029A0AE}">
      <dgm:prSet/>
      <dgm:spPr/>
      <dgm:t>
        <a:bodyPr/>
        <a:lstStyle/>
        <a:p>
          <a:endParaRPr lang="es-CL"/>
        </a:p>
      </dgm:t>
    </dgm:pt>
    <dgm:pt modelId="{874C8368-E7C7-4A27-8233-981E7A620D6E}">
      <dgm:prSet phldrT="[Texto]" phldr="0"/>
      <dgm:spPr/>
      <dgm:t>
        <a:bodyPr/>
        <a:lstStyle/>
        <a:p>
          <a:pPr>
            <a:defRPr b="1"/>
          </a:pPr>
          <a:r>
            <a:rPr lang="es-CL" noProof="0" dirty="0"/>
            <a:t>Contratación</a:t>
          </a:r>
        </a:p>
      </dgm:t>
    </dgm:pt>
    <dgm:pt modelId="{597F97B3-BC45-4C85-91A0-2000CE036B0C}" type="parTrans" cxnId="{654443EE-902C-4E61-9F67-7501461A453C}">
      <dgm:prSet/>
      <dgm:spPr/>
      <dgm:t>
        <a:bodyPr/>
        <a:lstStyle/>
        <a:p>
          <a:endParaRPr lang="es-CL"/>
        </a:p>
      </dgm:t>
    </dgm:pt>
    <dgm:pt modelId="{40C86211-36EB-470F-BB77-B072ECCBB4AA}" type="sibTrans" cxnId="{654443EE-902C-4E61-9F67-7501461A453C}">
      <dgm:prSet/>
      <dgm:spPr/>
      <dgm:t>
        <a:bodyPr/>
        <a:lstStyle/>
        <a:p>
          <a:endParaRPr lang="es-CL"/>
        </a:p>
      </dgm:t>
    </dgm:pt>
    <dgm:pt modelId="{E204CA7E-960C-4E40-BFCE-99F8586AC38D}">
      <dgm:prSet phldrT="[Texto]" phldr="0"/>
      <dgm:spPr/>
      <dgm:t>
        <a:bodyPr/>
        <a:lstStyle/>
        <a:p>
          <a:r>
            <a:rPr lang="es-CL" noProof="0" dirty="0"/>
            <a:t>Licitación, evaluación y adjudicación </a:t>
          </a:r>
        </a:p>
      </dgm:t>
    </dgm:pt>
    <dgm:pt modelId="{73E63AC0-BFF2-4833-9FBA-7640D4B0FC32}" type="parTrans" cxnId="{419098A0-0F2D-4F13-9ACA-481EBDB2220A}">
      <dgm:prSet/>
      <dgm:spPr/>
      <dgm:t>
        <a:bodyPr/>
        <a:lstStyle/>
        <a:p>
          <a:endParaRPr lang="es-CL"/>
        </a:p>
      </dgm:t>
    </dgm:pt>
    <dgm:pt modelId="{DD1AA4F6-BC9D-499E-A52A-288951F24775}" type="sibTrans" cxnId="{419098A0-0F2D-4F13-9ACA-481EBDB2220A}">
      <dgm:prSet/>
      <dgm:spPr/>
      <dgm:t>
        <a:bodyPr/>
        <a:lstStyle/>
        <a:p>
          <a:endParaRPr lang="es-CL"/>
        </a:p>
      </dgm:t>
    </dgm:pt>
    <dgm:pt modelId="{7EEA9A04-219A-4125-9581-43E1C10D3C1C}">
      <dgm:prSet phldrT="[Texto]" phldr="0"/>
      <dgm:spPr/>
      <dgm:t>
        <a:bodyPr/>
        <a:lstStyle/>
        <a:p>
          <a:pPr>
            <a:defRPr b="1"/>
          </a:pPr>
          <a:r>
            <a:rPr lang="es-CL" noProof="0" dirty="0"/>
            <a:t>Preparación</a:t>
          </a:r>
        </a:p>
      </dgm:t>
    </dgm:pt>
    <dgm:pt modelId="{4906155E-0954-48B4-8452-A302B1FE2897}" type="parTrans" cxnId="{6916B98D-9D5D-4985-A114-7C31AA9F7A71}">
      <dgm:prSet/>
      <dgm:spPr/>
      <dgm:t>
        <a:bodyPr/>
        <a:lstStyle/>
        <a:p>
          <a:endParaRPr lang="es-CL"/>
        </a:p>
      </dgm:t>
    </dgm:pt>
    <dgm:pt modelId="{5AABD39D-0080-4F83-B919-76F0D2554B93}" type="sibTrans" cxnId="{6916B98D-9D5D-4985-A114-7C31AA9F7A71}">
      <dgm:prSet/>
      <dgm:spPr/>
      <dgm:t>
        <a:bodyPr/>
        <a:lstStyle/>
        <a:p>
          <a:endParaRPr lang="es-CL"/>
        </a:p>
      </dgm:t>
    </dgm:pt>
    <dgm:pt modelId="{710F4EAB-ABA6-4351-B807-3B977098E87E}">
      <dgm:prSet phldrT="[Texto]" phldr="0"/>
      <dgm:spPr/>
      <dgm:t>
        <a:bodyPr/>
        <a:lstStyle/>
        <a:p>
          <a:r>
            <a:rPr lang="es-CL" noProof="0" dirty="0"/>
            <a:t>Coordinación logística y acreditaciones</a:t>
          </a:r>
        </a:p>
      </dgm:t>
    </dgm:pt>
    <dgm:pt modelId="{0BF8C0F5-DE0F-45A3-B459-BC731A97F22B}" type="parTrans" cxnId="{8D7BA313-ABBA-4FF8-A6BE-2C84090118BC}">
      <dgm:prSet/>
      <dgm:spPr/>
      <dgm:t>
        <a:bodyPr/>
        <a:lstStyle/>
        <a:p>
          <a:endParaRPr lang="es-CL"/>
        </a:p>
      </dgm:t>
    </dgm:pt>
    <dgm:pt modelId="{CF736B18-0291-4DFD-989D-562AF33369B0}" type="sibTrans" cxnId="{8D7BA313-ABBA-4FF8-A6BE-2C84090118BC}">
      <dgm:prSet/>
      <dgm:spPr/>
      <dgm:t>
        <a:bodyPr/>
        <a:lstStyle/>
        <a:p>
          <a:endParaRPr lang="es-CL"/>
        </a:p>
      </dgm:t>
    </dgm:pt>
    <dgm:pt modelId="{32183D3A-93E2-4753-867F-2AD4AAF0ECFD}">
      <dgm:prSet phldrT="[Texto]" phldr="0"/>
      <dgm:spPr/>
      <dgm:t>
        <a:bodyPr/>
        <a:lstStyle/>
        <a:p>
          <a:pPr>
            <a:defRPr b="1"/>
          </a:pPr>
          <a:r>
            <a:rPr lang="es-CL" noProof="0" dirty="0"/>
            <a:t>Ejecución</a:t>
          </a:r>
        </a:p>
      </dgm:t>
    </dgm:pt>
    <dgm:pt modelId="{982F5642-A9F7-45B7-877F-6304BB2AC6FB}" type="parTrans" cxnId="{5517BEB9-84E6-417F-85D6-952025395435}">
      <dgm:prSet/>
      <dgm:spPr/>
      <dgm:t>
        <a:bodyPr/>
        <a:lstStyle/>
        <a:p>
          <a:endParaRPr lang="es-CL"/>
        </a:p>
      </dgm:t>
    </dgm:pt>
    <dgm:pt modelId="{32731AF9-BDC2-4A73-AEAB-F439D71337BB}" type="sibTrans" cxnId="{5517BEB9-84E6-417F-85D6-952025395435}">
      <dgm:prSet/>
      <dgm:spPr/>
      <dgm:t>
        <a:bodyPr/>
        <a:lstStyle/>
        <a:p>
          <a:endParaRPr lang="es-CL"/>
        </a:p>
      </dgm:t>
    </dgm:pt>
    <dgm:pt modelId="{004575C2-686E-454C-9294-EAED18045AB4}">
      <dgm:prSet phldrT="[Texto]" phldr="0"/>
      <dgm:spPr/>
      <dgm:t>
        <a:bodyPr/>
        <a:lstStyle/>
        <a:p>
          <a:r>
            <a:rPr lang="es-CL" noProof="0" dirty="0"/>
            <a:t>Trabajo de Terreno y gabinete, laboratorio</a:t>
          </a:r>
        </a:p>
      </dgm:t>
    </dgm:pt>
    <dgm:pt modelId="{9E846218-D226-4993-BE2E-0221E74F69E2}" type="parTrans" cxnId="{01BA1A63-D0D0-4BE1-BC4E-288CF79E2FE3}">
      <dgm:prSet/>
      <dgm:spPr/>
      <dgm:t>
        <a:bodyPr/>
        <a:lstStyle/>
        <a:p>
          <a:endParaRPr lang="es-CL"/>
        </a:p>
      </dgm:t>
    </dgm:pt>
    <dgm:pt modelId="{5E0A40BE-89F9-4741-AAB2-495CEA73E205}" type="sibTrans" cxnId="{01BA1A63-D0D0-4BE1-BC4E-288CF79E2FE3}">
      <dgm:prSet/>
      <dgm:spPr/>
      <dgm:t>
        <a:bodyPr/>
        <a:lstStyle/>
        <a:p>
          <a:endParaRPr lang="es-CL"/>
        </a:p>
      </dgm:t>
    </dgm:pt>
    <dgm:pt modelId="{C1CAA4F4-6293-4F40-9F02-97B9F8C0B385}">
      <dgm:prSet phldrT="[Texto]" phldr="0"/>
      <dgm:spPr/>
      <dgm:t>
        <a:bodyPr/>
        <a:lstStyle/>
        <a:p>
          <a:pPr>
            <a:defRPr b="1"/>
          </a:pPr>
          <a:r>
            <a:rPr lang="es-CL" noProof="0" dirty="0"/>
            <a:t>Resultados </a:t>
          </a:r>
        </a:p>
      </dgm:t>
    </dgm:pt>
    <dgm:pt modelId="{58818FC3-54B0-4377-B760-98B2229BB03C}" type="parTrans" cxnId="{56D6A8F9-AEC0-447D-AC0E-B73564BA3E71}">
      <dgm:prSet/>
      <dgm:spPr/>
      <dgm:t>
        <a:bodyPr/>
        <a:lstStyle/>
        <a:p>
          <a:endParaRPr lang="es-CL"/>
        </a:p>
      </dgm:t>
    </dgm:pt>
    <dgm:pt modelId="{399232E2-D3C5-45C6-9ABA-F38BFBAE5EF4}" type="sibTrans" cxnId="{56D6A8F9-AEC0-447D-AC0E-B73564BA3E71}">
      <dgm:prSet/>
      <dgm:spPr/>
      <dgm:t>
        <a:bodyPr/>
        <a:lstStyle/>
        <a:p>
          <a:endParaRPr lang="es-CL"/>
        </a:p>
      </dgm:t>
    </dgm:pt>
    <dgm:pt modelId="{EBAE79AF-9B6E-4C63-AC29-7059470AC24E}">
      <dgm:prSet phldrT="[Texto]" phldr="0"/>
      <dgm:spPr/>
      <dgm:t>
        <a:bodyPr/>
        <a:lstStyle/>
        <a:p>
          <a:r>
            <a:rPr lang="es-CL" noProof="0" dirty="0"/>
            <a:t>Interpretación e informe final </a:t>
          </a:r>
        </a:p>
      </dgm:t>
    </dgm:pt>
    <dgm:pt modelId="{91D12C68-BC40-46AB-903D-51F51D7D56C5}" type="parTrans" cxnId="{E802614A-E0E1-4453-A033-E0BB013E9E45}">
      <dgm:prSet/>
      <dgm:spPr/>
      <dgm:t>
        <a:bodyPr/>
        <a:lstStyle/>
        <a:p>
          <a:endParaRPr lang="es-CL"/>
        </a:p>
      </dgm:t>
    </dgm:pt>
    <dgm:pt modelId="{103AFB6E-B2EA-4F81-9A64-039C4F4200E5}" type="sibTrans" cxnId="{E802614A-E0E1-4453-A033-E0BB013E9E45}">
      <dgm:prSet/>
      <dgm:spPr/>
      <dgm:t>
        <a:bodyPr/>
        <a:lstStyle/>
        <a:p>
          <a:endParaRPr lang="es-CL"/>
        </a:p>
      </dgm:t>
    </dgm:pt>
    <dgm:pt modelId="{AF6752BA-B034-43E1-9A0D-C3DA20EFDA80}" type="pres">
      <dgm:prSet presAssocID="{A4FE6F6F-72F8-4FD4-8254-D5A974428F8A}" presName="root" presStyleCnt="0">
        <dgm:presLayoutVars>
          <dgm:dir/>
          <dgm:animLvl val="lvl"/>
        </dgm:presLayoutVars>
      </dgm:prSet>
      <dgm:spPr/>
    </dgm:pt>
    <dgm:pt modelId="{D56ED5D7-619A-41D0-BEA4-57E84689292A}" type="pres">
      <dgm:prSet presAssocID="{A4FE6F6F-72F8-4FD4-8254-D5A974428F8A}" presName="divider" presStyleCnt="0"/>
      <dgm:spPr/>
    </dgm:pt>
    <dgm:pt modelId="{D1C6522D-AB72-4846-9FB2-F9BDAB63B5D9}" type="pres">
      <dgm:prSet presAssocID="{A4FE6F6F-72F8-4FD4-8254-D5A974428F8A}" presName="rectBar" presStyleLbl="dkBgShp" presStyleIdx="0" presStyleCnt="7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CBAB88E2-82C0-4605-99F4-4F3EA8793BAC}" type="pres">
      <dgm:prSet presAssocID="{A4FE6F6F-72F8-4FD4-8254-D5A974428F8A}" presName="chevronArrow" presStyleLbl="dkBgShp" presStyleIdx="1" presStyleCnt="7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81B8595D-E2AC-48B8-90CA-0CAFC2A2EF15}" type="pres">
      <dgm:prSet presAssocID="{A4FE6F6F-72F8-4FD4-8254-D5A974428F8A}" presName="nodes" presStyleCnt="0">
        <dgm:presLayoutVars>
          <dgm:chMax/>
          <dgm:chPref/>
          <dgm:animLvl val="lvl"/>
        </dgm:presLayoutVars>
      </dgm:prSet>
      <dgm:spPr/>
    </dgm:pt>
    <dgm:pt modelId="{1FE25395-49EB-499C-AE24-0DCFA653798D}" type="pres">
      <dgm:prSet presAssocID="{9E079F35-4C1E-4F10-ABB2-E11CC7ED37E3}" presName="composite" presStyleCnt="0"/>
      <dgm:spPr/>
    </dgm:pt>
    <dgm:pt modelId="{2B70D300-7A61-430B-B9FB-EA74ABA1A1AE}" type="pres">
      <dgm:prSet presAssocID="{9E079F35-4C1E-4F10-ABB2-E11CC7ED37E3}" presName="DropPinPlaceHolder" presStyleCnt="0"/>
      <dgm:spPr/>
    </dgm:pt>
    <dgm:pt modelId="{0E622EED-D038-4A6A-9359-B2DB8F9501E3}" type="pres">
      <dgm:prSet presAssocID="{9E079F35-4C1E-4F10-ABB2-E11CC7ED37E3}" presName="DropPin" presStyleLbl="alignNode1" presStyleIdx="0" presStyleCnt="5"/>
      <dgm:spPr/>
    </dgm:pt>
    <dgm:pt modelId="{23BE6E50-671F-4662-B767-2E26AC05FEC6}" type="pres">
      <dgm:prSet presAssocID="{9E079F35-4C1E-4F10-ABB2-E11CC7ED37E3}" presName="Ellipse" presStyleLbl="fgAcc1" presStyleIdx="0" presStyleCnt="5"/>
      <dgm:spPr/>
    </dgm:pt>
    <dgm:pt modelId="{3C75C25F-D10F-4345-95BA-9388710A1DFB}" type="pres">
      <dgm:prSet presAssocID="{9E079F35-4C1E-4F10-ABB2-E11CC7ED37E3}" presName="L2TextContainer" presStyleLbl="revTx" presStyleIdx="0" presStyleCnt="10">
        <dgm:presLayoutVars>
          <dgm:bulletEnabled val="1"/>
        </dgm:presLayoutVars>
      </dgm:prSet>
      <dgm:spPr/>
    </dgm:pt>
    <dgm:pt modelId="{F48CA919-8FDE-441E-AA8F-84CEA6A881E9}" type="pres">
      <dgm:prSet presAssocID="{9E079F35-4C1E-4F10-ABB2-E11CC7ED37E3}" presName="L1TextContainer" presStyleLbl="revTx" presStyleIdx="1" presStyleCnt="10">
        <dgm:presLayoutVars>
          <dgm:chMax val="1"/>
          <dgm:chPref val="1"/>
          <dgm:bulletEnabled val="1"/>
        </dgm:presLayoutVars>
      </dgm:prSet>
      <dgm:spPr/>
    </dgm:pt>
    <dgm:pt modelId="{F602DBE8-FBA0-4901-AAF1-48681936FB11}" type="pres">
      <dgm:prSet presAssocID="{9E079F35-4C1E-4F10-ABB2-E11CC7ED37E3}" presName="ConnectLine" presStyleLbl="dkBgShp" presStyleIdx="2" presStyleCnt="7"/>
      <dgm:spPr/>
    </dgm:pt>
    <dgm:pt modelId="{6D6D6ADB-F938-4E14-BEDA-9EA923A3387C}" type="pres">
      <dgm:prSet presAssocID="{9E079F35-4C1E-4F10-ABB2-E11CC7ED37E3}" presName="ConnectorPoint" presStyleCnt="0"/>
      <dgm:spPr/>
    </dgm:pt>
    <dgm:pt modelId="{81B16078-41DC-43FB-8091-B541E6D37C29}" type="pres">
      <dgm:prSet presAssocID="{9E079F35-4C1E-4F10-ABB2-E11CC7ED37E3}" presName="Bullet" presStyleLbl="lnNode1" presStyleIdx="0" presStyleCnt="5"/>
      <dgm:spPr/>
    </dgm:pt>
    <dgm:pt modelId="{425E5A41-9F83-4EFE-A934-166F58B9B4B8}" type="pres">
      <dgm:prSet presAssocID="{9E079F35-4C1E-4F10-ABB2-E11CC7ED37E3}" presName="EmptyPlaceHolder" presStyleCnt="0"/>
      <dgm:spPr/>
    </dgm:pt>
    <dgm:pt modelId="{11EDCABA-ADB1-423C-9781-D0E405AE56EF}" type="pres">
      <dgm:prSet presAssocID="{F0F8EC0D-A99D-4BFA-B2FB-101FDFE3F45A}" presName="spaceBetweenRectangles" presStyleCnt="0"/>
      <dgm:spPr/>
    </dgm:pt>
    <dgm:pt modelId="{186E0FB2-8C67-4163-AA86-E3B5DCBBD0EA}" type="pres">
      <dgm:prSet presAssocID="{874C8368-E7C7-4A27-8233-981E7A620D6E}" presName="composite" presStyleCnt="0"/>
      <dgm:spPr/>
    </dgm:pt>
    <dgm:pt modelId="{00E92865-63CE-4D97-9E64-AD6CB086D43B}" type="pres">
      <dgm:prSet presAssocID="{874C8368-E7C7-4A27-8233-981E7A620D6E}" presName="DropPinPlaceHolder" presStyleCnt="0"/>
      <dgm:spPr/>
    </dgm:pt>
    <dgm:pt modelId="{0DAB7EE7-48B9-4AE2-8B94-4AAFEADFB5D6}" type="pres">
      <dgm:prSet presAssocID="{874C8368-E7C7-4A27-8233-981E7A620D6E}" presName="DropPin" presStyleLbl="alignNode1" presStyleIdx="1" presStyleCnt="5"/>
      <dgm:spPr/>
    </dgm:pt>
    <dgm:pt modelId="{FCFDAE89-598E-4EAF-8145-E6E969CDE1F4}" type="pres">
      <dgm:prSet presAssocID="{874C8368-E7C7-4A27-8233-981E7A620D6E}" presName="Ellipse" presStyleLbl="fgAcc1" presStyleIdx="1" presStyleCnt="5"/>
      <dgm:spPr/>
    </dgm:pt>
    <dgm:pt modelId="{8CC5E5DD-B9F6-4129-A6F1-C9C75B83E31D}" type="pres">
      <dgm:prSet presAssocID="{874C8368-E7C7-4A27-8233-981E7A620D6E}" presName="L2TextContainer" presStyleLbl="revTx" presStyleIdx="2" presStyleCnt="10">
        <dgm:presLayoutVars>
          <dgm:bulletEnabled val="1"/>
        </dgm:presLayoutVars>
      </dgm:prSet>
      <dgm:spPr/>
    </dgm:pt>
    <dgm:pt modelId="{61480095-8AEE-4DA5-98C9-E9FA4D4D51AA}" type="pres">
      <dgm:prSet presAssocID="{874C8368-E7C7-4A27-8233-981E7A620D6E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EAC0FF8B-9A37-4990-9DB6-FF419D11A99E}" type="pres">
      <dgm:prSet presAssocID="{874C8368-E7C7-4A27-8233-981E7A620D6E}" presName="ConnectLine" presStyleLbl="dkBgShp" presStyleIdx="3" presStyleCnt="7"/>
      <dgm:spPr/>
    </dgm:pt>
    <dgm:pt modelId="{FAA0ED6E-431B-4E1B-BBA7-CD12613151A5}" type="pres">
      <dgm:prSet presAssocID="{874C8368-E7C7-4A27-8233-981E7A620D6E}" presName="ConnectorPoint" presStyleCnt="0"/>
      <dgm:spPr/>
    </dgm:pt>
    <dgm:pt modelId="{76B00F81-8688-4919-A49E-DFB5F64F77CE}" type="pres">
      <dgm:prSet presAssocID="{874C8368-E7C7-4A27-8233-981E7A620D6E}" presName="Bullet" presStyleLbl="lnNode1" presStyleIdx="1" presStyleCnt="5"/>
      <dgm:spPr/>
    </dgm:pt>
    <dgm:pt modelId="{9E6C8E19-DF1B-4A4D-9CEB-0DE3BE909E50}" type="pres">
      <dgm:prSet presAssocID="{874C8368-E7C7-4A27-8233-981E7A620D6E}" presName="EmptyPlaceHolder" presStyleCnt="0"/>
      <dgm:spPr/>
    </dgm:pt>
    <dgm:pt modelId="{DF67141F-FDE0-4C6B-8636-1F2589999D5F}" type="pres">
      <dgm:prSet presAssocID="{40C86211-36EB-470F-BB77-B072ECCBB4AA}" presName="spaceBetweenRectangles" presStyleCnt="0"/>
      <dgm:spPr/>
    </dgm:pt>
    <dgm:pt modelId="{8671B502-0D31-4BD1-A4C5-D2CB0F2F59A5}" type="pres">
      <dgm:prSet presAssocID="{7EEA9A04-219A-4125-9581-43E1C10D3C1C}" presName="composite" presStyleCnt="0"/>
      <dgm:spPr/>
    </dgm:pt>
    <dgm:pt modelId="{0DEA139A-BF0E-44FE-ADCC-F2B0CDA3DB87}" type="pres">
      <dgm:prSet presAssocID="{7EEA9A04-219A-4125-9581-43E1C10D3C1C}" presName="DropPinPlaceHolder" presStyleCnt="0"/>
      <dgm:spPr/>
    </dgm:pt>
    <dgm:pt modelId="{9990FB90-61BE-4536-A315-D2C09614837A}" type="pres">
      <dgm:prSet presAssocID="{7EEA9A04-219A-4125-9581-43E1C10D3C1C}" presName="DropPin" presStyleLbl="alignNode1" presStyleIdx="2" presStyleCnt="5"/>
      <dgm:spPr/>
    </dgm:pt>
    <dgm:pt modelId="{2ED6B5E5-9F23-44E7-A4D9-87417BA7AD88}" type="pres">
      <dgm:prSet presAssocID="{7EEA9A04-219A-4125-9581-43E1C10D3C1C}" presName="Ellipse" presStyleLbl="fgAcc1" presStyleIdx="2" presStyleCnt="5"/>
      <dgm:spPr/>
    </dgm:pt>
    <dgm:pt modelId="{14BA4419-294E-4EEE-9F33-A98328CB2BFE}" type="pres">
      <dgm:prSet presAssocID="{7EEA9A04-219A-4125-9581-43E1C10D3C1C}" presName="L2TextContainer" presStyleLbl="revTx" presStyleIdx="4" presStyleCnt="10">
        <dgm:presLayoutVars>
          <dgm:bulletEnabled val="1"/>
        </dgm:presLayoutVars>
      </dgm:prSet>
      <dgm:spPr/>
    </dgm:pt>
    <dgm:pt modelId="{D08D0EF8-221A-4941-BD3D-F0A78F7DA7E6}" type="pres">
      <dgm:prSet presAssocID="{7EEA9A04-219A-4125-9581-43E1C10D3C1C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7E1DCC6D-C6DA-4B76-A3A1-B5357F13D05C}" type="pres">
      <dgm:prSet presAssocID="{7EEA9A04-219A-4125-9581-43E1C10D3C1C}" presName="ConnectLine" presStyleLbl="dkBgShp" presStyleIdx="4" presStyleCnt="7"/>
      <dgm:spPr/>
    </dgm:pt>
    <dgm:pt modelId="{7F47F083-8221-45C4-950D-DDF1F6DC1A2D}" type="pres">
      <dgm:prSet presAssocID="{7EEA9A04-219A-4125-9581-43E1C10D3C1C}" presName="ConnectorPoint" presStyleCnt="0"/>
      <dgm:spPr/>
    </dgm:pt>
    <dgm:pt modelId="{AD4E4C13-0E21-4CFD-87D0-F2208D6EB1A0}" type="pres">
      <dgm:prSet presAssocID="{7EEA9A04-219A-4125-9581-43E1C10D3C1C}" presName="Bullet" presStyleLbl="lnNode1" presStyleIdx="2" presStyleCnt="5"/>
      <dgm:spPr/>
    </dgm:pt>
    <dgm:pt modelId="{FA238A0C-6AD5-4886-8B27-3024A68B383D}" type="pres">
      <dgm:prSet presAssocID="{7EEA9A04-219A-4125-9581-43E1C10D3C1C}" presName="EmptyPlaceHolder" presStyleCnt="0"/>
      <dgm:spPr/>
    </dgm:pt>
    <dgm:pt modelId="{F383B606-0AD1-4CEE-A728-5A51F3D487F9}" type="pres">
      <dgm:prSet presAssocID="{5AABD39D-0080-4F83-B919-76F0D2554B93}" presName="spaceBetweenRectangles" presStyleCnt="0"/>
      <dgm:spPr/>
    </dgm:pt>
    <dgm:pt modelId="{6831D1F9-DA38-4A64-AF1F-019615D52610}" type="pres">
      <dgm:prSet presAssocID="{32183D3A-93E2-4753-867F-2AD4AAF0ECFD}" presName="composite" presStyleCnt="0"/>
      <dgm:spPr/>
    </dgm:pt>
    <dgm:pt modelId="{3B188CFD-3EE8-4776-9733-EA52CAB9C99F}" type="pres">
      <dgm:prSet presAssocID="{32183D3A-93E2-4753-867F-2AD4AAF0ECFD}" presName="DropPinPlaceHolder" presStyleCnt="0"/>
      <dgm:spPr/>
    </dgm:pt>
    <dgm:pt modelId="{237B4353-BEAF-44D1-812F-0DDF1A51F687}" type="pres">
      <dgm:prSet presAssocID="{32183D3A-93E2-4753-867F-2AD4AAF0ECFD}" presName="DropPin" presStyleLbl="alignNode1" presStyleIdx="3" presStyleCnt="5"/>
      <dgm:spPr/>
    </dgm:pt>
    <dgm:pt modelId="{E9C2FFE9-57C2-4358-AFC8-D300C5E2AEDF}" type="pres">
      <dgm:prSet presAssocID="{32183D3A-93E2-4753-867F-2AD4AAF0ECFD}" presName="Ellipse" presStyleLbl="fgAcc1" presStyleIdx="3" presStyleCnt="5"/>
      <dgm:spPr/>
    </dgm:pt>
    <dgm:pt modelId="{A67A99C6-BF2C-48E1-8CD3-20D904AF912B}" type="pres">
      <dgm:prSet presAssocID="{32183D3A-93E2-4753-867F-2AD4AAF0ECFD}" presName="L2TextContainer" presStyleLbl="revTx" presStyleIdx="6" presStyleCnt="10">
        <dgm:presLayoutVars>
          <dgm:bulletEnabled val="1"/>
        </dgm:presLayoutVars>
      </dgm:prSet>
      <dgm:spPr/>
    </dgm:pt>
    <dgm:pt modelId="{7D36155B-A0BD-4C90-88A1-CDF05ABF0782}" type="pres">
      <dgm:prSet presAssocID="{32183D3A-93E2-4753-867F-2AD4AAF0ECFD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91CC95C3-9D16-47E7-94A5-F695834BF96D}" type="pres">
      <dgm:prSet presAssocID="{32183D3A-93E2-4753-867F-2AD4AAF0ECFD}" presName="ConnectLine" presStyleLbl="dkBgShp" presStyleIdx="5" presStyleCnt="7"/>
      <dgm:spPr/>
    </dgm:pt>
    <dgm:pt modelId="{F2B184C1-1ED6-435E-A63B-E1028C7B544B}" type="pres">
      <dgm:prSet presAssocID="{32183D3A-93E2-4753-867F-2AD4AAF0ECFD}" presName="ConnectorPoint" presStyleCnt="0"/>
      <dgm:spPr/>
    </dgm:pt>
    <dgm:pt modelId="{FE3F06C7-B2CE-4D5B-A8E4-964892AB328E}" type="pres">
      <dgm:prSet presAssocID="{32183D3A-93E2-4753-867F-2AD4AAF0ECFD}" presName="Bullet" presStyleLbl="lnNode1" presStyleIdx="3" presStyleCnt="5"/>
      <dgm:spPr/>
    </dgm:pt>
    <dgm:pt modelId="{D1997128-92FA-4146-8B0A-94BCDFCB610D}" type="pres">
      <dgm:prSet presAssocID="{32183D3A-93E2-4753-867F-2AD4AAF0ECFD}" presName="EmptyPlaceHolder" presStyleCnt="0"/>
      <dgm:spPr/>
    </dgm:pt>
    <dgm:pt modelId="{9F897077-40CC-4D51-98D6-FD55964DEC80}" type="pres">
      <dgm:prSet presAssocID="{32731AF9-BDC2-4A73-AEAB-F439D71337BB}" presName="spaceBetweenRectangles" presStyleCnt="0"/>
      <dgm:spPr/>
    </dgm:pt>
    <dgm:pt modelId="{EBF475F4-1F6E-46DD-8801-9FF97677543A}" type="pres">
      <dgm:prSet presAssocID="{C1CAA4F4-6293-4F40-9F02-97B9F8C0B385}" presName="composite" presStyleCnt="0"/>
      <dgm:spPr/>
    </dgm:pt>
    <dgm:pt modelId="{00063004-F3AA-4A0A-B414-14EB88181EA8}" type="pres">
      <dgm:prSet presAssocID="{C1CAA4F4-6293-4F40-9F02-97B9F8C0B385}" presName="DropPinPlaceHolder" presStyleCnt="0"/>
      <dgm:spPr/>
    </dgm:pt>
    <dgm:pt modelId="{7CBE1A27-640F-4CDA-9927-25C9E5D85F33}" type="pres">
      <dgm:prSet presAssocID="{C1CAA4F4-6293-4F40-9F02-97B9F8C0B385}" presName="DropPin" presStyleLbl="alignNode1" presStyleIdx="4" presStyleCnt="5"/>
      <dgm:spPr/>
    </dgm:pt>
    <dgm:pt modelId="{38A69097-28CF-4658-A387-A51A1B4D701C}" type="pres">
      <dgm:prSet presAssocID="{C1CAA4F4-6293-4F40-9F02-97B9F8C0B385}" presName="Ellipse" presStyleLbl="fgAcc1" presStyleIdx="4" presStyleCnt="5"/>
      <dgm:spPr/>
    </dgm:pt>
    <dgm:pt modelId="{5572CBF1-5524-4A40-AC82-B1F583763A5D}" type="pres">
      <dgm:prSet presAssocID="{C1CAA4F4-6293-4F40-9F02-97B9F8C0B385}" presName="L2TextContainer" presStyleLbl="revTx" presStyleIdx="8" presStyleCnt="10">
        <dgm:presLayoutVars>
          <dgm:bulletEnabled val="1"/>
        </dgm:presLayoutVars>
      </dgm:prSet>
      <dgm:spPr/>
    </dgm:pt>
    <dgm:pt modelId="{3650B4B4-DE47-4F0F-A1BF-C6B26E672D97}" type="pres">
      <dgm:prSet presAssocID="{C1CAA4F4-6293-4F40-9F02-97B9F8C0B385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68973279-E5AE-489F-9AF6-7EEBDFF2857D}" type="pres">
      <dgm:prSet presAssocID="{C1CAA4F4-6293-4F40-9F02-97B9F8C0B385}" presName="ConnectLine" presStyleLbl="dkBgShp" presStyleIdx="6" presStyleCnt="7"/>
      <dgm:spPr/>
    </dgm:pt>
    <dgm:pt modelId="{B3007D4F-D29D-4527-A40C-2FCEA4060903}" type="pres">
      <dgm:prSet presAssocID="{C1CAA4F4-6293-4F40-9F02-97B9F8C0B385}" presName="ConnectorPoint" presStyleCnt="0"/>
      <dgm:spPr/>
    </dgm:pt>
    <dgm:pt modelId="{0E4980C9-8CFD-4B90-86F0-D07F22CC1974}" type="pres">
      <dgm:prSet presAssocID="{C1CAA4F4-6293-4F40-9F02-97B9F8C0B385}" presName="Bullet" presStyleLbl="lnNode1" presStyleIdx="4" presStyleCnt="5"/>
      <dgm:spPr/>
    </dgm:pt>
    <dgm:pt modelId="{178D6A49-F0AB-41DD-BD07-7ED09C0B8D34}" type="pres">
      <dgm:prSet presAssocID="{C1CAA4F4-6293-4F40-9F02-97B9F8C0B385}" presName="EmptyPlaceHolder" presStyleCnt="0"/>
      <dgm:spPr/>
    </dgm:pt>
  </dgm:ptLst>
  <dgm:cxnLst>
    <dgm:cxn modelId="{29C4F50B-3183-4228-9713-2E0E8BF0F28D}" type="presOf" srcId="{EBAE79AF-9B6E-4C63-AC29-7059470AC24E}" destId="{5572CBF1-5524-4A40-AC82-B1F583763A5D}" srcOrd="0" destOrd="0" presId="urn:microsoft.com/office/officeart/2024/layout/BulletTimeline"/>
    <dgm:cxn modelId="{8D7BA313-ABBA-4FF8-A6BE-2C84090118BC}" srcId="{7EEA9A04-219A-4125-9581-43E1C10D3C1C}" destId="{710F4EAB-ABA6-4351-B807-3B977098E87E}" srcOrd="0" destOrd="0" parTransId="{0BF8C0F5-DE0F-45A3-B459-BC731A97F22B}" sibTransId="{CF736B18-0291-4DFD-989D-562AF33369B0}"/>
    <dgm:cxn modelId="{A149621E-E532-4B80-B9AE-EAE6069C38D9}" type="presOf" srcId="{A4FE6F6F-72F8-4FD4-8254-D5A974428F8A}" destId="{AF6752BA-B034-43E1-9A0D-C3DA20EFDA80}" srcOrd="0" destOrd="0" presId="urn:microsoft.com/office/officeart/2024/layout/BulletTimeline"/>
    <dgm:cxn modelId="{7910A720-AF49-49AA-ADE3-3C3A68DD5E31}" type="presOf" srcId="{7EEA9A04-219A-4125-9581-43E1C10D3C1C}" destId="{D08D0EF8-221A-4941-BD3D-F0A78F7DA7E6}" srcOrd="0" destOrd="0" presId="urn:microsoft.com/office/officeart/2024/layout/BulletTimeline"/>
    <dgm:cxn modelId="{03AE8A29-5E6E-458C-B310-AFAA4E38AE47}" type="presOf" srcId="{874C8368-E7C7-4A27-8233-981E7A620D6E}" destId="{61480095-8AEE-4DA5-98C9-E9FA4D4D51AA}" srcOrd="0" destOrd="0" presId="urn:microsoft.com/office/officeart/2024/layout/BulletTimeline"/>
    <dgm:cxn modelId="{6604DC2C-41DB-4841-A299-806BA029A0AE}" srcId="{9E079F35-4C1E-4F10-ABB2-E11CC7ED37E3}" destId="{B54CB498-D728-4049-BF79-D287FDDF5C62}" srcOrd="0" destOrd="0" parTransId="{17A3C677-F376-4156-B575-3C898F03AC6F}" sibTransId="{2335B3D5-1F0B-48A6-845A-26E9F0E884B7}"/>
    <dgm:cxn modelId="{90EACF40-123A-425A-A10F-00EEA89F9AC4}" type="presOf" srcId="{E204CA7E-960C-4E40-BFCE-99F8586AC38D}" destId="{8CC5E5DD-B9F6-4129-A6F1-C9C75B83E31D}" srcOrd="0" destOrd="0" presId="urn:microsoft.com/office/officeart/2024/layout/BulletTimeline"/>
    <dgm:cxn modelId="{01BA1A63-D0D0-4BE1-BC4E-288CF79E2FE3}" srcId="{32183D3A-93E2-4753-867F-2AD4AAF0ECFD}" destId="{004575C2-686E-454C-9294-EAED18045AB4}" srcOrd="0" destOrd="0" parTransId="{9E846218-D226-4993-BE2E-0221E74F69E2}" sibTransId="{5E0A40BE-89F9-4741-AAB2-495CEA73E205}"/>
    <dgm:cxn modelId="{1971D047-1822-464F-836B-C5DAADB2C1E5}" type="presOf" srcId="{004575C2-686E-454C-9294-EAED18045AB4}" destId="{A67A99C6-BF2C-48E1-8CD3-20D904AF912B}" srcOrd="0" destOrd="0" presId="urn:microsoft.com/office/officeart/2024/layout/BulletTimeline"/>
    <dgm:cxn modelId="{E802614A-E0E1-4453-A033-E0BB013E9E45}" srcId="{C1CAA4F4-6293-4F40-9F02-97B9F8C0B385}" destId="{EBAE79AF-9B6E-4C63-AC29-7059470AC24E}" srcOrd="0" destOrd="0" parTransId="{91D12C68-BC40-46AB-903D-51F51D7D56C5}" sibTransId="{103AFB6E-B2EA-4F81-9A64-039C4F4200E5}"/>
    <dgm:cxn modelId="{D40F4258-1E3B-417F-90F5-71D9FC47FEB2}" type="presOf" srcId="{9E079F35-4C1E-4F10-ABB2-E11CC7ED37E3}" destId="{F48CA919-8FDE-441E-AA8F-84CEA6A881E9}" srcOrd="0" destOrd="0" presId="urn:microsoft.com/office/officeart/2024/layout/BulletTimeline"/>
    <dgm:cxn modelId="{D6C4BA58-BEE6-4210-9360-DCAE347082F1}" type="presOf" srcId="{710F4EAB-ABA6-4351-B807-3B977098E87E}" destId="{14BA4419-294E-4EEE-9F33-A98328CB2BFE}" srcOrd="0" destOrd="0" presId="urn:microsoft.com/office/officeart/2024/layout/BulletTimeline"/>
    <dgm:cxn modelId="{6916B98D-9D5D-4985-A114-7C31AA9F7A71}" srcId="{A4FE6F6F-72F8-4FD4-8254-D5A974428F8A}" destId="{7EEA9A04-219A-4125-9581-43E1C10D3C1C}" srcOrd="2" destOrd="0" parTransId="{4906155E-0954-48B4-8452-A302B1FE2897}" sibTransId="{5AABD39D-0080-4F83-B919-76F0D2554B93}"/>
    <dgm:cxn modelId="{5A904B9F-BCA0-4ABB-BC42-81875B460751}" type="presOf" srcId="{C1CAA4F4-6293-4F40-9F02-97B9F8C0B385}" destId="{3650B4B4-DE47-4F0F-A1BF-C6B26E672D97}" srcOrd="0" destOrd="0" presId="urn:microsoft.com/office/officeart/2024/layout/BulletTimeline"/>
    <dgm:cxn modelId="{419098A0-0F2D-4F13-9ACA-481EBDB2220A}" srcId="{874C8368-E7C7-4A27-8233-981E7A620D6E}" destId="{E204CA7E-960C-4E40-BFCE-99F8586AC38D}" srcOrd="0" destOrd="0" parTransId="{73E63AC0-BFF2-4833-9FBA-7640D4B0FC32}" sibTransId="{DD1AA4F6-BC9D-499E-A52A-288951F24775}"/>
    <dgm:cxn modelId="{5517BEB9-84E6-417F-85D6-952025395435}" srcId="{A4FE6F6F-72F8-4FD4-8254-D5A974428F8A}" destId="{32183D3A-93E2-4753-867F-2AD4AAF0ECFD}" srcOrd="3" destOrd="0" parTransId="{982F5642-A9F7-45B7-877F-6304BB2AC6FB}" sibTransId="{32731AF9-BDC2-4A73-AEAB-F439D71337BB}"/>
    <dgm:cxn modelId="{4D76BFDA-AAB8-4462-B7F3-57F7BD41E287}" type="presOf" srcId="{32183D3A-93E2-4753-867F-2AD4AAF0ECFD}" destId="{7D36155B-A0BD-4C90-88A1-CDF05ABF0782}" srcOrd="0" destOrd="0" presId="urn:microsoft.com/office/officeart/2024/layout/BulletTimeline"/>
    <dgm:cxn modelId="{A049D7E7-A330-4FD3-8EF2-761E30BED832}" type="presOf" srcId="{B54CB498-D728-4049-BF79-D287FDDF5C62}" destId="{3C75C25F-D10F-4345-95BA-9388710A1DFB}" srcOrd="0" destOrd="0" presId="urn:microsoft.com/office/officeart/2024/layout/BulletTimeline"/>
    <dgm:cxn modelId="{654443EE-902C-4E61-9F67-7501461A453C}" srcId="{A4FE6F6F-72F8-4FD4-8254-D5A974428F8A}" destId="{874C8368-E7C7-4A27-8233-981E7A620D6E}" srcOrd="1" destOrd="0" parTransId="{597F97B3-BC45-4C85-91A0-2000CE036B0C}" sibTransId="{40C86211-36EB-470F-BB77-B072ECCBB4AA}"/>
    <dgm:cxn modelId="{4320D4F4-D603-446C-A80B-4A8B6DF5D8D7}" srcId="{A4FE6F6F-72F8-4FD4-8254-D5A974428F8A}" destId="{9E079F35-4C1E-4F10-ABB2-E11CC7ED37E3}" srcOrd="0" destOrd="0" parTransId="{E6054700-09C4-444D-80F9-49FD3F27B149}" sibTransId="{F0F8EC0D-A99D-4BFA-B2FB-101FDFE3F45A}"/>
    <dgm:cxn modelId="{56D6A8F9-AEC0-447D-AC0E-B73564BA3E71}" srcId="{A4FE6F6F-72F8-4FD4-8254-D5A974428F8A}" destId="{C1CAA4F4-6293-4F40-9F02-97B9F8C0B385}" srcOrd="4" destOrd="0" parTransId="{58818FC3-54B0-4377-B760-98B2229BB03C}" sibTransId="{399232E2-D3C5-45C6-9ABA-F38BFBAE5EF4}"/>
    <dgm:cxn modelId="{16D3BF63-937F-4F3D-9326-3F0D24AF25E4}" type="presParOf" srcId="{AF6752BA-B034-43E1-9A0D-C3DA20EFDA80}" destId="{D56ED5D7-619A-41D0-BEA4-57E84689292A}" srcOrd="0" destOrd="0" presId="urn:microsoft.com/office/officeart/2024/layout/BulletTimeline"/>
    <dgm:cxn modelId="{1AD0A8A9-05A0-4025-8048-030D31148F09}" type="presParOf" srcId="{D56ED5D7-619A-41D0-BEA4-57E84689292A}" destId="{D1C6522D-AB72-4846-9FB2-F9BDAB63B5D9}" srcOrd="0" destOrd="0" presId="urn:microsoft.com/office/officeart/2024/layout/BulletTimeline"/>
    <dgm:cxn modelId="{65A84B91-69E1-40D7-BDF4-B4BD6F46D0E6}" type="presParOf" srcId="{D56ED5D7-619A-41D0-BEA4-57E84689292A}" destId="{CBAB88E2-82C0-4605-99F4-4F3EA8793BAC}" srcOrd="1" destOrd="0" presId="urn:microsoft.com/office/officeart/2024/layout/BulletTimeline"/>
    <dgm:cxn modelId="{FE185947-AC9A-4CC9-BAE2-CAB9CB7607B0}" type="presParOf" srcId="{AF6752BA-B034-43E1-9A0D-C3DA20EFDA80}" destId="{81B8595D-E2AC-48B8-90CA-0CAFC2A2EF15}" srcOrd="1" destOrd="0" presId="urn:microsoft.com/office/officeart/2024/layout/BulletTimeline"/>
    <dgm:cxn modelId="{BCA9E8E2-8FE0-4FBE-BF12-4D0817061AA9}" type="presParOf" srcId="{81B8595D-E2AC-48B8-90CA-0CAFC2A2EF15}" destId="{1FE25395-49EB-499C-AE24-0DCFA653798D}" srcOrd="0" destOrd="0" presId="urn:microsoft.com/office/officeart/2024/layout/BulletTimeline"/>
    <dgm:cxn modelId="{7AAD14BC-A405-43E6-8FB4-E7B4FD1DC6D7}" type="presParOf" srcId="{1FE25395-49EB-499C-AE24-0DCFA653798D}" destId="{2B70D300-7A61-430B-B9FB-EA74ABA1A1AE}" srcOrd="0" destOrd="0" presId="urn:microsoft.com/office/officeart/2024/layout/BulletTimeline"/>
    <dgm:cxn modelId="{BFF18C99-A3CF-4C81-8832-ECC8C99C64DA}" type="presParOf" srcId="{2B70D300-7A61-430B-B9FB-EA74ABA1A1AE}" destId="{0E622EED-D038-4A6A-9359-B2DB8F9501E3}" srcOrd="0" destOrd="0" presId="urn:microsoft.com/office/officeart/2024/layout/BulletTimeline"/>
    <dgm:cxn modelId="{5933E59C-13B7-4661-879A-7CB89D81E1CC}" type="presParOf" srcId="{2B70D300-7A61-430B-B9FB-EA74ABA1A1AE}" destId="{23BE6E50-671F-4662-B767-2E26AC05FEC6}" srcOrd="1" destOrd="0" presId="urn:microsoft.com/office/officeart/2024/layout/BulletTimeline"/>
    <dgm:cxn modelId="{B2DAE3F1-0E70-4A61-BC9E-1E43B258EF8B}" type="presParOf" srcId="{1FE25395-49EB-499C-AE24-0DCFA653798D}" destId="{3C75C25F-D10F-4345-95BA-9388710A1DFB}" srcOrd="1" destOrd="0" presId="urn:microsoft.com/office/officeart/2024/layout/BulletTimeline"/>
    <dgm:cxn modelId="{CEBA1852-F4C1-4307-A3FB-3BBD2533239B}" type="presParOf" srcId="{1FE25395-49EB-499C-AE24-0DCFA653798D}" destId="{F48CA919-8FDE-441E-AA8F-84CEA6A881E9}" srcOrd="2" destOrd="0" presId="urn:microsoft.com/office/officeart/2024/layout/BulletTimeline"/>
    <dgm:cxn modelId="{2449C71B-401A-4ABA-B806-C4501F68FB3D}" type="presParOf" srcId="{1FE25395-49EB-499C-AE24-0DCFA653798D}" destId="{F602DBE8-FBA0-4901-AAF1-48681936FB11}" srcOrd="3" destOrd="0" presId="urn:microsoft.com/office/officeart/2024/layout/BulletTimeline"/>
    <dgm:cxn modelId="{DAEFD8D8-85D4-42DB-BAB3-61F0874C72BE}" type="presParOf" srcId="{1FE25395-49EB-499C-AE24-0DCFA653798D}" destId="{6D6D6ADB-F938-4E14-BEDA-9EA923A3387C}" srcOrd="4" destOrd="0" presId="urn:microsoft.com/office/officeart/2024/layout/BulletTimeline"/>
    <dgm:cxn modelId="{95052611-86E9-4A6A-91DC-82581712AF2E}" type="presParOf" srcId="{6D6D6ADB-F938-4E14-BEDA-9EA923A3387C}" destId="{81B16078-41DC-43FB-8091-B541E6D37C29}" srcOrd="0" destOrd="0" presId="urn:microsoft.com/office/officeart/2024/layout/BulletTimeline"/>
    <dgm:cxn modelId="{B3FDCF5D-2B62-4DB8-BC4E-F897EE31A36C}" type="presParOf" srcId="{1FE25395-49EB-499C-AE24-0DCFA653798D}" destId="{425E5A41-9F83-4EFE-A934-166F58B9B4B8}" srcOrd="5" destOrd="0" presId="urn:microsoft.com/office/officeart/2024/layout/BulletTimeline"/>
    <dgm:cxn modelId="{72C04846-C13A-4DD3-9FB2-179994B703E8}" type="presParOf" srcId="{81B8595D-E2AC-48B8-90CA-0CAFC2A2EF15}" destId="{11EDCABA-ADB1-423C-9781-D0E405AE56EF}" srcOrd="1" destOrd="0" presId="urn:microsoft.com/office/officeart/2024/layout/BulletTimeline"/>
    <dgm:cxn modelId="{4DA29CE8-15D2-4604-BA5D-6FC689D9F82B}" type="presParOf" srcId="{81B8595D-E2AC-48B8-90CA-0CAFC2A2EF15}" destId="{186E0FB2-8C67-4163-AA86-E3B5DCBBD0EA}" srcOrd="2" destOrd="0" presId="urn:microsoft.com/office/officeart/2024/layout/BulletTimeline"/>
    <dgm:cxn modelId="{D35CFA66-1ACF-4350-95FF-0B27C6CEBEFC}" type="presParOf" srcId="{186E0FB2-8C67-4163-AA86-E3B5DCBBD0EA}" destId="{00E92865-63CE-4D97-9E64-AD6CB086D43B}" srcOrd="0" destOrd="0" presId="urn:microsoft.com/office/officeart/2024/layout/BulletTimeline"/>
    <dgm:cxn modelId="{7AC7BCF7-B6D3-45E7-B5BD-3429473D2AFA}" type="presParOf" srcId="{00E92865-63CE-4D97-9E64-AD6CB086D43B}" destId="{0DAB7EE7-48B9-4AE2-8B94-4AAFEADFB5D6}" srcOrd="0" destOrd="0" presId="urn:microsoft.com/office/officeart/2024/layout/BulletTimeline"/>
    <dgm:cxn modelId="{F8157415-788F-4E0D-8BAE-CEDB46299733}" type="presParOf" srcId="{00E92865-63CE-4D97-9E64-AD6CB086D43B}" destId="{FCFDAE89-598E-4EAF-8145-E6E969CDE1F4}" srcOrd="1" destOrd="0" presId="urn:microsoft.com/office/officeart/2024/layout/BulletTimeline"/>
    <dgm:cxn modelId="{3EF18B98-0780-41E4-B597-077876CFA1AB}" type="presParOf" srcId="{186E0FB2-8C67-4163-AA86-E3B5DCBBD0EA}" destId="{8CC5E5DD-B9F6-4129-A6F1-C9C75B83E31D}" srcOrd="1" destOrd="0" presId="urn:microsoft.com/office/officeart/2024/layout/BulletTimeline"/>
    <dgm:cxn modelId="{63BAE2D0-68DE-4AED-9BBD-E7EFA829E991}" type="presParOf" srcId="{186E0FB2-8C67-4163-AA86-E3B5DCBBD0EA}" destId="{61480095-8AEE-4DA5-98C9-E9FA4D4D51AA}" srcOrd="2" destOrd="0" presId="urn:microsoft.com/office/officeart/2024/layout/BulletTimeline"/>
    <dgm:cxn modelId="{8860E7DB-0149-4AA1-8143-6C0F1211A176}" type="presParOf" srcId="{186E0FB2-8C67-4163-AA86-E3B5DCBBD0EA}" destId="{EAC0FF8B-9A37-4990-9DB6-FF419D11A99E}" srcOrd="3" destOrd="0" presId="urn:microsoft.com/office/officeart/2024/layout/BulletTimeline"/>
    <dgm:cxn modelId="{9B34A562-3CE3-493B-B6E6-ADA2EAE76365}" type="presParOf" srcId="{186E0FB2-8C67-4163-AA86-E3B5DCBBD0EA}" destId="{FAA0ED6E-431B-4E1B-BBA7-CD12613151A5}" srcOrd="4" destOrd="0" presId="urn:microsoft.com/office/officeart/2024/layout/BulletTimeline"/>
    <dgm:cxn modelId="{0D9BF5AB-6176-409F-B085-0BF102909336}" type="presParOf" srcId="{FAA0ED6E-431B-4E1B-BBA7-CD12613151A5}" destId="{76B00F81-8688-4919-A49E-DFB5F64F77CE}" srcOrd="0" destOrd="0" presId="urn:microsoft.com/office/officeart/2024/layout/BulletTimeline"/>
    <dgm:cxn modelId="{4BF41767-8778-4F43-8A59-559A7773411F}" type="presParOf" srcId="{186E0FB2-8C67-4163-AA86-E3B5DCBBD0EA}" destId="{9E6C8E19-DF1B-4A4D-9CEB-0DE3BE909E50}" srcOrd="5" destOrd="0" presId="urn:microsoft.com/office/officeart/2024/layout/BulletTimeline"/>
    <dgm:cxn modelId="{BA538382-3C51-4B29-A350-BF1BF20E7FBA}" type="presParOf" srcId="{81B8595D-E2AC-48B8-90CA-0CAFC2A2EF15}" destId="{DF67141F-FDE0-4C6B-8636-1F2589999D5F}" srcOrd="3" destOrd="0" presId="urn:microsoft.com/office/officeart/2024/layout/BulletTimeline"/>
    <dgm:cxn modelId="{DE6C3DF7-99AB-4C88-823B-683271BD757B}" type="presParOf" srcId="{81B8595D-E2AC-48B8-90CA-0CAFC2A2EF15}" destId="{8671B502-0D31-4BD1-A4C5-D2CB0F2F59A5}" srcOrd="4" destOrd="0" presId="urn:microsoft.com/office/officeart/2024/layout/BulletTimeline"/>
    <dgm:cxn modelId="{EBB706C1-8371-43DF-B0AF-A832DC3A2F8A}" type="presParOf" srcId="{8671B502-0D31-4BD1-A4C5-D2CB0F2F59A5}" destId="{0DEA139A-BF0E-44FE-ADCC-F2B0CDA3DB87}" srcOrd="0" destOrd="0" presId="urn:microsoft.com/office/officeart/2024/layout/BulletTimeline"/>
    <dgm:cxn modelId="{9766B22D-5DF5-4C2B-B198-D0D7CD3E3E02}" type="presParOf" srcId="{0DEA139A-BF0E-44FE-ADCC-F2B0CDA3DB87}" destId="{9990FB90-61BE-4536-A315-D2C09614837A}" srcOrd="0" destOrd="0" presId="urn:microsoft.com/office/officeart/2024/layout/BulletTimeline"/>
    <dgm:cxn modelId="{7AF153B8-06C2-433F-9FE9-60353A85A108}" type="presParOf" srcId="{0DEA139A-BF0E-44FE-ADCC-F2B0CDA3DB87}" destId="{2ED6B5E5-9F23-44E7-A4D9-87417BA7AD88}" srcOrd="1" destOrd="0" presId="urn:microsoft.com/office/officeart/2024/layout/BulletTimeline"/>
    <dgm:cxn modelId="{99D7A0F8-A9E9-4C7A-B393-FD76D193550E}" type="presParOf" srcId="{8671B502-0D31-4BD1-A4C5-D2CB0F2F59A5}" destId="{14BA4419-294E-4EEE-9F33-A98328CB2BFE}" srcOrd="1" destOrd="0" presId="urn:microsoft.com/office/officeart/2024/layout/BulletTimeline"/>
    <dgm:cxn modelId="{2E80CAA1-2834-4BD9-B383-6738D554DE92}" type="presParOf" srcId="{8671B502-0D31-4BD1-A4C5-D2CB0F2F59A5}" destId="{D08D0EF8-221A-4941-BD3D-F0A78F7DA7E6}" srcOrd="2" destOrd="0" presId="urn:microsoft.com/office/officeart/2024/layout/BulletTimeline"/>
    <dgm:cxn modelId="{272E5140-72B1-45A7-B296-58BC3D0439F4}" type="presParOf" srcId="{8671B502-0D31-4BD1-A4C5-D2CB0F2F59A5}" destId="{7E1DCC6D-C6DA-4B76-A3A1-B5357F13D05C}" srcOrd="3" destOrd="0" presId="urn:microsoft.com/office/officeart/2024/layout/BulletTimeline"/>
    <dgm:cxn modelId="{B3F19A2D-4F03-4C81-BF8D-A0DFBCDC26E4}" type="presParOf" srcId="{8671B502-0D31-4BD1-A4C5-D2CB0F2F59A5}" destId="{7F47F083-8221-45C4-950D-DDF1F6DC1A2D}" srcOrd="4" destOrd="0" presId="urn:microsoft.com/office/officeart/2024/layout/BulletTimeline"/>
    <dgm:cxn modelId="{E1DF4799-2E12-49B1-921F-7ED7FC8C03FA}" type="presParOf" srcId="{7F47F083-8221-45C4-950D-DDF1F6DC1A2D}" destId="{AD4E4C13-0E21-4CFD-87D0-F2208D6EB1A0}" srcOrd="0" destOrd="0" presId="urn:microsoft.com/office/officeart/2024/layout/BulletTimeline"/>
    <dgm:cxn modelId="{38F1D24D-135A-4DA1-B79B-0E6DCFE8C9D4}" type="presParOf" srcId="{8671B502-0D31-4BD1-A4C5-D2CB0F2F59A5}" destId="{FA238A0C-6AD5-4886-8B27-3024A68B383D}" srcOrd="5" destOrd="0" presId="urn:microsoft.com/office/officeart/2024/layout/BulletTimeline"/>
    <dgm:cxn modelId="{B95FBF8D-4BF3-4DAA-A9F2-4A4AD43FC663}" type="presParOf" srcId="{81B8595D-E2AC-48B8-90CA-0CAFC2A2EF15}" destId="{F383B606-0AD1-4CEE-A728-5A51F3D487F9}" srcOrd="5" destOrd="0" presId="urn:microsoft.com/office/officeart/2024/layout/BulletTimeline"/>
    <dgm:cxn modelId="{8BBD2886-54C4-4ACF-9F90-99C5D9E09B00}" type="presParOf" srcId="{81B8595D-E2AC-48B8-90CA-0CAFC2A2EF15}" destId="{6831D1F9-DA38-4A64-AF1F-019615D52610}" srcOrd="6" destOrd="0" presId="urn:microsoft.com/office/officeart/2024/layout/BulletTimeline"/>
    <dgm:cxn modelId="{7064D78F-1D6E-4556-8CAE-940B4F5D1212}" type="presParOf" srcId="{6831D1F9-DA38-4A64-AF1F-019615D52610}" destId="{3B188CFD-3EE8-4776-9733-EA52CAB9C99F}" srcOrd="0" destOrd="0" presId="urn:microsoft.com/office/officeart/2024/layout/BulletTimeline"/>
    <dgm:cxn modelId="{F206F6AF-D8EC-4564-9443-4D60AC5B369B}" type="presParOf" srcId="{3B188CFD-3EE8-4776-9733-EA52CAB9C99F}" destId="{237B4353-BEAF-44D1-812F-0DDF1A51F687}" srcOrd="0" destOrd="0" presId="urn:microsoft.com/office/officeart/2024/layout/BulletTimeline"/>
    <dgm:cxn modelId="{2F71979C-7FF6-4B3A-80A3-EE1C24916473}" type="presParOf" srcId="{3B188CFD-3EE8-4776-9733-EA52CAB9C99F}" destId="{E9C2FFE9-57C2-4358-AFC8-D300C5E2AEDF}" srcOrd="1" destOrd="0" presId="urn:microsoft.com/office/officeart/2024/layout/BulletTimeline"/>
    <dgm:cxn modelId="{BFFF94C8-6A5B-4F2E-92DF-2AF6194C5078}" type="presParOf" srcId="{6831D1F9-DA38-4A64-AF1F-019615D52610}" destId="{A67A99C6-BF2C-48E1-8CD3-20D904AF912B}" srcOrd="1" destOrd="0" presId="urn:microsoft.com/office/officeart/2024/layout/BulletTimeline"/>
    <dgm:cxn modelId="{B4BD5EDB-3C14-4121-9FB4-02398FA40DD5}" type="presParOf" srcId="{6831D1F9-DA38-4A64-AF1F-019615D52610}" destId="{7D36155B-A0BD-4C90-88A1-CDF05ABF0782}" srcOrd="2" destOrd="0" presId="urn:microsoft.com/office/officeart/2024/layout/BulletTimeline"/>
    <dgm:cxn modelId="{4010E332-7F2A-452C-A445-40BFC91A7D4D}" type="presParOf" srcId="{6831D1F9-DA38-4A64-AF1F-019615D52610}" destId="{91CC95C3-9D16-47E7-94A5-F695834BF96D}" srcOrd="3" destOrd="0" presId="urn:microsoft.com/office/officeart/2024/layout/BulletTimeline"/>
    <dgm:cxn modelId="{DA3EDD69-D1D4-43F9-8427-5E5340A0CC73}" type="presParOf" srcId="{6831D1F9-DA38-4A64-AF1F-019615D52610}" destId="{F2B184C1-1ED6-435E-A63B-E1028C7B544B}" srcOrd="4" destOrd="0" presId="urn:microsoft.com/office/officeart/2024/layout/BulletTimeline"/>
    <dgm:cxn modelId="{7A7C50FA-42C8-4C0E-989A-278FF676C900}" type="presParOf" srcId="{F2B184C1-1ED6-435E-A63B-E1028C7B544B}" destId="{FE3F06C7-B2CE-4D5B-A8E4-964892AB328E}" srcOrd="0" destOrd="0" presId="urn:microsoft.com/office/officeart/2024/layout/BulletTimeline"/>
    <dgm:cxn modelId="{6EC0C24A-4388-4E2E-91EB-277E9DFA8EAF}" type="presParOf" srcId="{6831D1F9-DA38-4A64-AF1F-019615D52610}" destId="{D1997128-92FA-4146-8B0A-94BCDFCB610D}" srcOrd="5" destOrd="0" presId="urn:microsoft.com/office/officeart/2024/layout/BulletTimeline"/>
    <dgm:cxn modelId="{D495020E-CA38-4A4D-9B33-3A4B5E46A0BB}" type="presParOf" srcId="{81B8595D-E2AC-48B8-90CA-0CAFC2A2EF15}" destId="{9F897077-40CC-4D51-98D6-FD55964DEC80}" srcOrd="7" destOrd="0" presId="urn:microsoft.com/office/officeart/2024/layout/BulletTimeline"/>
    <dgm:cxn modelId="{F61488D2-CF40-4B9E-8621-2DAEC261D20E}" type="presParOf" srcId="{81B8595D-E2AC-48B8-90CA-0CAFC2A2EF15}" destId="{EBF475F4-1F6E-46DD-8801-9FF97677543A}" srcOrd="8" destOrd="0" presId="urn:microsoft.com/office/officeart/2024/layout/BulletTimeline"/>
    <dgm:cxn modelId="{D93EAD87-6F9C-40B4-A6A9-C43040E52630}" type="presParOf" srcId="{EBF475F4-1F6E-46DD-8801-9FF97677543A}" destId="{00063004-F3AA-4A0A-B414-14EB88181EA8}" srcOrd="0" destOrd="0" presId="urn:microsoft.com/office/officeart/2024/layout/BulletTimeline"/>
    <dgm:cxn modelId="{C0254126-560E-4A22-BB9D-1E334D28B90A}" type="presParOf" srcId="{00063004-F3AA-4A0A-B414-14EB88181EA8}" destId="{7CBE1A27-640F-4CDA-9927-25C9E5D85F33}" srcOrd="0" destOrd="0" presId="urn:microsoft.com/office/officeart/2024/layout/BulletTimeline"/>
    <dgm:cxn modelId="{CA27D613-95FD-4F25-8664-EFF192F110DB}" type="presParOf" srcId="{00063004-F3AA-4A0A-B414-14EB88181EA8}" destId="{38A69097-28CF-4658-A387-A51A1B4D701C}" srcOrd="1" destOrd="0" presId="urn:microsoft.com/office/officeart/2024/layout/BulletTimeline"/>
    <dgm:cxn modelId="{E52415E0-EC62-45BF-831A-F9481E9E2EFC}" type="presParOf" srcId="{EBF475F4-1F6E-46DD-8801-9FF97677543A}" destId="{5572CBF1-5524-4A40-AC82-B1F583763A5D}" srcOrd="1" destOrd="0" presId="urn:microsoft.com/office/officeart/2024/layout/BulletTimeline"/>
    <dgm:cxn modelId="{F55B003B-D03E-4C74-927C-D4765FB80EBE}" type="presParOf" srcId="{EBF475F4-1F6E-46DD-8801-9FF97677543A}" destId="{3650B4B4-DE47-4F0F-A1BF-C6B26E672D97}" srcOrd="2" destOrd="0" presId="urn:microsoft.com/office/officeart/2024/layout/BulletTimeline"/>
    <dgm:cxn modelId="{D332C14B-BA06-4FBB-B7E5-8586AFFE2E0B}" type="presParOf" srcId="{EBF475F4-1F6E-46DD-8801-9FF97677543A}" destId="{68973279-E5AE-489F-9AF6-7EEBDFF2857D}" srcOrd="3" destOrd="0" presId="urn:microsoft.com/office/officeart/2024/layout/BulletTimeline"/>
    <dgm:cxn modelId="{2538DEEA-FCB9-45F4-8F4C-903AFFCFE801}" type="presParOf" srcId="{EBF475F4-1F6E-46DD-8801-9FF97677543A}" destId="{B3007D4F-D29D-4527-A40C-2FCEA4060903}" srcOrd="4" destOrd="0" presId="urn:microsoft.com/office/officeart/2024/layout/BulletTimeline"/>
    <dgm:cxn modelId="{082E1433-5AA1-4A0D-83CB-3638562695DA}" type="presParOf" srcId="{B3007D4F-D29D-4527-A40C-2FCEA4060903}" destId="{0E4980C9-8CFD-4B90-86F0-D07F22CC1974}" srcOrd="0" destOrd="0" presId="urn:microsoft.com/office/officeart/2024/layout/BulletTimeline"/>
    <dgm:cxn modelId="{8CBDC2A4-0D2B-4C94-8843-ECE029317941}" type="presParOf" srcId="{EBF475F4-1F6E-46DD-8801-9FF97677543A}" destId="{178D6A49-F0AB-41DD-BD07-7ED09C0B8D34}" srcOrd="5" destOrd="0" presId="urn:microsoft.com/office/officeart/2024/layout/Bullet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FE6F6F-72F8-4FD4-8254-D5A974428F8A}" type="doc">
      <dgm:prSet loTypeId="urn:microsoft.com/office/officeart/2024/layout/BulletTimeline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9E079F35-4C1E-4F10-ABB2-E11CC7ED37E3}">
      <dgm:prSet phldrT="[Texto]" phldr="0"/>
      <dgm:spPr/>
      <dgm:t>
        <a:bodyPr/>
        <a:lstStyle/>
        <a:p>
          <a:pPr>
            <a:defRPr b="1"/>
          </a:pPr>
          <a:r>
            <a:rPr lang="es-CL" noProof="0" dirty="0"/>
            <a:t>Planificación</a:t>
          </a:r>
        </a:p>
      </dgm:t>
    </dgm:pt>
    <dgm:pt modelId="{E6054700-09C4-444D-80F9-49FD3F27B149}" type="parTrans" cxnId="{4320D4F4-D603-446C-A80B-4A8B6DF5D8D7}">
      <dgm:prSet/>
      <dgm:spPr/>
      <dgm:t>
        <a:bodyPr/>
        <a:lstStyle/>
        <a:p>
          <a:endParaRPr lang="es-CL"/>
        </a:p>
      </dgm:t>
    </dgm:pt>
    <dgm:pt modelId="{F0F8EC0D-A99D-4BFA-B2FB-101FDFE3F45A}" type="sibTrans" cxnId="{4320D4F4-D603-446C-A80B-4A8B6DF5D8D7}">
      <dgm:prSet/>
      <dgm:spPr/>
      <dgm:t>
        <a:bodyPr/>
        <a:lstStyle/>
        <a:p>
          <a:endParaRPr lang="es-CL"/>
        </a:p>
      </dgm:t>
    </dgm:pt>
    <dgm:pt modelId="{B54CB498-D728-4049-BF79-D287FDDF5C62}">
      <dgm:prSet phldrT="[Texto]" phldr="0"/>
      <dgm:spPr/>
      <dgm:t>
        <a:bodyPr/>
        <a:lstStyle/>
        <a:p>
          <a:r>
            <a:rPr lang="es-CL" noProof="0" dirty="0"/>
            <a:t>Definición de objetivos y alcances</a:t>
          </a:r>
        </a:p>
      </dgm:t>
    </dgm:pt>
    <dgm:pt modelId="{17A3C677-F376-4156-B575-3C898F03AC6F}" type="parTrans" cxnId="{6604DC2C-41DB-4841-A299-806BA029A0AE}">
      <dgm:prSet/>
      <dgm:spPr/>
      <dgm:t>
        <a:bodyPr/>
        <a:lstStyle/>
        <a:p>
          <a:endParaRPr lang="es-CL"/>
        </a:p>
      </dgm:t>
    </dgm:pt>
    <dgm:pt modelId="{2335B3D5-1F0B-48A6-845A-26E9F0E884B7}" type="sibTrans" cxnId="{6604DC2C-41DB-4841-A299-806BA029A0AE}">
      <dgm:prSet/>
      <dgm:spPr/>
      <dgm:t>
        <a:bodyPr/>
        <a:lstStyle/>
        <a:p>
          <a:endParaRPr lang="es-CL"/>
        </a:p>
      </dgm:t>
    </dgm:pt>
    <dgm:pt modelId="{874C8368-E7C7-4A27-8233-981E7A620D6E}">
      <dgm:prSet phldrT="[Texto]" phldr="0"/>
      <dgm:spPr/>
      <dgm:t>
        <a:bodyPr/>
        <a:lstStyle/>
        <a:p>
          <a:pPr>
            <a:defRPr b="1"/>
          </a:pPr>
          <a:r>
            <a:rPr lang="es-CL" noProof="0" dirty="0"/>
            <a:t>Contratación</a:t>
          </a:r>
        </a:p>
      </dgm:t>
    </dgm:pt>
    <dgm:pt modelId="{597F97B3-BC45-4C85-91A0-2000CE036B0C}" type="parTrans" cxnId="{654443EE-902C-4E61-9F67-7501461A453C}">
      <dgm:prSet/>
      <dgm:spPr/>
      <dgm:t>
        <a:bodyPr/>
        <a:lstStyle/>
        <a:p>
          <a:endParaRPr lang="es-CL"/>
        </a:p>
      </dgm:t>
    </dgm:pt>
    <dgm:pt modelId="{40C86211-36EB-470F-BB77-B072ECCBB4AA}" type="sibTrans" cxnId="{654443EE-902C-4E61-9F67-7501461A453C}">
      <dgm:prSet/>
      <dgm:spPr/>
      <dgm:t>
        <a:bodyPr/>
        <a:lstStyle/>
        <a:p>
          <a:endParaRPr lang="es-CL"/>
        </a:p>
      </dgm:t>
    </dgm:pt>
    <dgm:pt modelId="{E204CA7E-960C-4E40-BFCE-99F8586AC38D}">
      <dgm:prSet phldrT="[Texto]" phldr="0"/>
      <dgm:spPr/>
      <dgm:t>
        <a:bodyPr/>
        <a:lstStyle/>
        <a:p>
          <a:r>
            <a:rPr lang="es-CL" noProof="0" dirty="0"/>
            <a:t>Licitación, evaluación y adjudicación </a:t>
          </a:r>
        </a:p>
      </dgm:t>
    </dgm:pt>
    <dgm:pt modelId="{73E63AC0-BFF2-4833-9FBA-7640D4B0FC32}" type="parTrans" cxnId="{419098A0-0F2D-4F13-9ACA-481EBDB2220A}">
      <dgm:prSet/>
      <dgm:spPr/>
      <dgm:t>
        <a:bodyPr/>
        <a:lstStyle/>
        <a:p>
          <a:endParaRPr lang="es-CL"/>
        </a:p>
      </dgm:t>
    </dgm:pt>
    <dgm:pt modelId="{DD1AA4F6-BC9D-499E-A52A-288951F24775}" type="sibTrans" cxnId="{419098A0-0F2D-4F13-9ACA-481EBDB2220A}">
      <dgm:prSet/>
      <dgm:spPr/>
      <dgm:t>
        <a:bodyPr/>
        <a:lstStyle/>
        <a:p>
          <a:endParaRPr lang="es-CL"/>
        </a:p>
      </dgm:t>
    </dgm:pt>
    <dgm:pt modelId="{7EEA9A04-219A-4125-9581-43E1C10D3C1C}">
      <dgm:prSet phldrT="[Texto]" phldr="0"/>
      <dgm:spPr/>
      <dgm:t>
        <a:bodyPr/>
        <a:lstStyle/>
        <a:p>
          <a:pPr>
            <a:defRPr b="1"/>
          </a:pPr>
          <a:r>
            <a:rPr lang="es-CL" noProof="0" dirty="0"/>
            <a:t>Preparación</a:t>
          </a:r>
        </a:p>
      </dgm:t>
    </dgm:pt>
    <dgm:pt modelId="{4906155E-0954-48B4-8452-A302B1FE2897}" type="parTrans" cxnId="{6916B98D-9D5D-4985-A114-7C31AA9F7A71}">
      <dgm:prSet/>
      <dgm:spPr/>
      <dgm:t>
        <a:bodyPr/>
        <a:lstStyle/>
        <a:p>
          <a:endParaRPr lang="es-CL"/>
        </a:p>
      </dgm:t>
    </dgm:pt>
    <dgm:pt modelId="{5AABD39D-0080-4F83-B919-76F0D2554B93}" type="sibTrans" cxnId="{6916B98D-9D5D-4985-A114-7C31AA9F7A71}">
      <dgm:prSet/>
      <dgm:spPr/>
      <dgm:t>
        <a:bodyPr/>
        <a:lstStyle/>
        <a:p>
          <a:endParaRPr lang="es-CL"/>
        </a:p>
      </dgm:t>
    </dgm:pt>
    <dgm:pt modelId="{710F4EAB-ABA6-4351-B807-3B977098E87E}">
      <dgm:prSet phldrT="[Texto]" phldr="0"/>
      <dgm:spPr/>
      <dgm:t>
        <a:bodyPr/>
        <a:lstStyle/>
        <a:p>
          <a:r>
            <a:rPr lang="es-CL" noProof="0" dirty="0"/>
            <a:t>Coordinación logística y acreditaciones</a:t>
          </a:r>
        </a:p>
      </dgm:t>
    </dgm:pt>
    <dgm:pt modelId="{0BF8C0F5-DE0F-45A3-B459-BC731A97F22B}" type="parTrans" cxnId="{8D7BA313-ABBA-4FF8-A6BE-2C84090118BC}">
      <dgm:prSet/>
      <dgm:spPr/>
      <dgm:t>
        <a:bodyPr/>
        <a:lstStyle/>
        <a:p>
          <a:endParaRPr lang="es-CL"/>
        </a:p>
      </dgm:t>
    </dgm:pt>
    <dgm:pt modelId="{CF736B18-0291-4DFD-989D-562AF33369B0}" type="sibTrans" cxnId="{8D7BA313-ABBA-4FF8-A6BE-2C84090118BC}">
      <dgm:prSet/>
      <dgm:spPr/>
      <dgm:t>
        <a:bodyPr/>
        <a:lstStyle/>
        <a:p>
          <a:endParaRPr lang="es-CL"/>
        </a:p>
      </dgm:t>
    </dgm:pt>
    <dgm:pt modelId="{32183D3A-93E2-4753-867F-2AD4AAF0ECFD}">
      <dgm:prSet phldrT="[Texto]" phldr="0"/>
      <dgm:spPr/>
      <dgm:t>
        <a:bodyPr/>
        <a:lstStyle/>
        <a:p>
          <a:pPr>
            <a:defRPr b="1"/>
          </a:pPr>
          <a:r>
            <a:rPr lang="es-CL" noProof="0" dirty="0"/>
            <a:t>Ejecución</a:t>
          </a:r>
        </a:p>
      </dgm:t>
    </dgm:pt>
    <dgm:pt modelId="{982F5642-A9F7-45B7-877F-6304BB2AC6FB}" type="parTrans" cxnId="{5517BEB9-84E6-417F-85D6-952025395435}">
      <dgm:prSet/>
      <dgm:spPr/>
      <dgm:t>
        <a:bodyPr/>
        <a:lstStyle/>
        <a:p>
          <a:endParaRPr lang="es-CL"/>
        </a:p>
      </dgm:t>
    </dgm:pt>
    <dgm:pt modelId="{32731AF9-BDC2-4A73-AEAB-F439D71337BB}" type="sibTrans" cxnId="{5517BEB9-84E6-417F-85D6-952025395435}">
      <dgm:prSet/>
      <dgm:spPr/>
      <dgm:t>
        <a:bodyPr/>
        <a:lstStyle/>
        <a:p>
          <a:endParaRPr lang="es-CL"/>
        </a:p>
      </dgm:t>
    </dgm:pt>
    <dgm:pt modelId="{004575C2-686E-454C-9294-EAED18045AB4}">
      <dgm:prSet phldrT="[Texto]" phldr="0"/>
      <dgm:spPr/>
      <dgm:t>
        <a:bodyPr/>
        <a:lstStyle/>
        <a:p>
          <a:r>
            <a:rPr lang="es-CL" noProof="0" dirty="0"/>
            <a:t>Trabajo de Terreno y gabinete, laboratorio</a:t>
          </a:r>
        </a:p>
      </dgm:t>
    </dgm:pt>
    <dgm:pt modelId="{9E846218-D226-4993-BE2E-0221E74F69E2}" type="parTrans" cxnId="{01BA1A63-D0D0-4BE1-BC4E-288CF79E2FE3}">
      <dgm:prSet/>
      <dgm:spPr/>
      <dgm:t>
        <a:bodyPr/>
        <a:lstStyle/>
        <a:p>
          <a:endParaRPr lang="es-CL"/>
        </a:p>
      </dgm:t>
    </dgm:pt>
    <dgm:pt modelId="{5E0A40BE-89F9-4741-AAB2-495CEA73E205}" type="sibTrans" cxnId="{01BA1A63-D0D0-4BE1-BC4E-288CF79E2FE3}">
      <dgm:prSet/>
      <dgm:spPr/>
      <dgm:t>
        <a:bodyPr/>
        <a:lstStyle/>
        <a:p>
          <a:endParaRPr lang="es-CL"/>
        </a:p>
      </dgm:t>
    </dgm:pt>
    <dgm:pt modelId="{C1CAA4F4-6293-4F40-9F02-97B9F8C0B385}">
      <dgm:prSet phldrT="[Texto]" phldr="0"/>
      <dgm:spPr/>
      <dgm:t>
        <a:bodyPr/>
        <a:lstStyle/>
        <a:p>
          <a:pPr>
            <a:defRPr b="1"/>
          </a:pPr>
          <a:r>
            <a:rPr lang="es-CL" noProof="0" dirty="0"/>
            <a:t>Resultados </a:t>
          </a:r>
        </a:p>
      </dgm:t>
    </dgm:pt>
    <dgm:pt modelId="{58818FC3-54B0-4377-B760-98B2229BB03C}" type="parTrans" cxnId="{56D6A8F9-AEC0-447D-AC0E-B73564BA3E71}">
      <dgm:prSet/>
      <dgm:spPr/>
      <dgm:t>
        <a:bodyPr/>
        <a:lstStyle/>
        <a:p>
          <a:endParaRPr lang="es-CL"/>
        </a:p>
      </dgm:t>
    </dgm:pt>
    <dgm:pt modelId="{399232E2-D3C5-45C6-9ABA-F38BFBAE5EF4}" type="sibTrans" cxnId="{56D6A8F9-AEC0-447D-AC0E-B73564BA3E71}">
      <dgm:prSet/>
      <dgm:spPr/>
      <dgm:t>
        <a:bodyPr/>
        <a:lstStyle/>
        <a:p>
          <a:endParaRPr lang="es-CL"/>
        </a:p>
      </dgm:t>
    </dgm:pt>
    <dgm:pt modelId="{EBAE79AF-9B6E-4C63-AC29-7059470AC24E}">
      <dgm:prSet phldrT="[Texto]" phldr="0"/>
      <dgm:spPr/>
      <dgm:t>
        <a:bodyPr/>
        <a:lstStyle/>
        <a:p>
          <a:r>
            <a:rPr lang="es-CL" noProof="0" dirty="0"/>
            <a:t>Interpretación e informe final </a:t>
          </a:r>
        </a:p>
      </dgm:t>
    </dgm:pt>
    <dgm:pt modelId="{91D12C68-BC40-46AB-903D-51F51D7D56C5}" type="parTrans" cxnId="{E802614A-E0E1-4453-A033-E0BB013E9E45}">
      <dgm:prSet/>
      <dgm:spPr/>
      <dgm:t>
        <a:bodyPr/>
        <a:lstStyle/>
        <a:p>
          <a:endParaRPr lang="es-CL"/>
        </a:p>
      </dgm:t>
    </dgm:pt>
    <dgm:pt modelId="{103AFB6E-B2EA-4F81-9A64-039C4F4200E5}" type="sibTrans" cxnId="{E802614A-E0E1-4453-A033-E0BB013E9E45}">
      <dgm:prSet/>
      <dgm:spPr/>
      <dgm:t>
        <a:bodyPr/>
        <a:lstStyle/>
        <a:p>
          <a:endParaRPr lang="es-CL"/>
        </a:p>
      </dgm:t>
    </dgm:pt>
    <dgm:pt modelId="{AF6752BA-B034-43E1-9A0D-C3DA20EFDA80}" type="pres">
      <dgm:prSet presAssocID="{A4FE6F6F-72F8-4FD4-8254-D5A974428F8A}" presName="root" presStyleCnt="0">
        <dgm:presLayoutVars>
          <dgm:dir/>
          <dgm:animLvl val="lvl"/>
        </dgm:presLayoutVars>
      </dgm:prSet>
      <dgm:spPr/>
    </dgm:pt>
    <dgm:pt modelId="{D56ED5D7-619A-41D0-BEA4-57E84689292A}" type="pres">
      <dgm:prSet presAssocID="{A4FE6F6F-72F8-4FD4-8254-D5A974428F8A}" presName="divider" presStyleCnt="0"/>
      <dgm:spPr/>
    </dgm:pt>
    <dgm:pt modelId="{D1C6522D-AB72-4846-9FB2-F9BDAB63B5D9}" type="pres">
      <dgm:prSet presAssocID="{A4FE6F6F-72F8-4FD4-8254-D5A974428F8A}" presName="rectBar" presStyleLbl="dkBgShp" presStyleIdx="0" presStyleCnt="7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CBAB88E2-82C0-4605-99F4-4F3EA8793BAC}" type="pres">
      <dgm:prSet presAssocID="{A4FE6F6F-72F8-4FD4-8254-D5A974428F8A}" presName="chevronArrow" presStyleLbl="dkBgShp" presStyleIdx="1" presStyleCnt="7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81B8595D-E2AC-48B8-90CA-0CAFC2A2EF15}" type="pres">
      <dgm:prSet presAssocID="{A4FE6F6F-72F8-4FD4-8254-D5A974428F8A}" presName="nodes" presStyleCnt="0">
        <dgm:presLayoutVars>
          <dgm:chMax/>
          <dgm:chPref/>
          <dgm:animLvl val="lvl"/>
        </dgm:presLayoutVars>
      </dgm:prSet>
      <dgm:spPr/>
    </dgm:pt>
    <dgm:pt modelId="{1FE25395-49EB-499C-AE24-0DCFA653798D}" type="pres">
      <dgm:prSet presAssocID="{9E079F35-4C1E-4F10-ABB2-E11CC7ED37E3}" presName="composite" presStyleCnt="0"/>
      <dgm:spPr/>
    </dgm:pt>
    <dgm:pt modelId="{2B70D300-7A61-430B-B9FB-EA74ABA1A1AE}" type="pres">
      <dgm:prSet presAssocID="{9E079F35-4C1E-4F10-ABB2-E11CC7ED37E3}" presName="DropPinPlaceHolder" presStyleCnt="0"/>
      <dgm:spPr/>
    </dgm:pt>
    <dgm:pt modelId="{0E622EED-D038-4A6A-9359-B2DB8F9501E3}" type="pres">
      <dgm:prSet presAssocID="{9E079F35-4C1E-4F10-ABB2-E11CC7ED37E3}" presName="DropPin" presStyleLbl="alignNode1" presStyleIdx="0" presStyleCnt="5"/>
      <dgm:spPr/>
    </dgm:pt>
    <dgm:pt modelId="{23BE6E50-671F-4662-B767-2E26AC05FEC6}" type="pres">
      <dgm:prSet presAssocID="{9E079F35-4C1E-4F10-ABB2-E11CC7ED37E3}" presName="Ellipse" presStyleLbl="fgAcc1" presStyleIdx="0" presStyleCnt="5"/>
      <dgm:spPr/>
    </dgm:pt>
    <dgm:pt modelId="{3C75C25F-D10F-4345-95BA-9388710A1DFB}" type="pres">
      <dgm:prSet presAssocID="{9E079F35-4C1E-4F10-ABB2-E11CC7ED37E3}" presName="L2TextContainer" presStyleLbl="revTx" presStyleIdx="0" presStyleCnt="10">
        <dgm:presLayoutVars>
          <dgm:bulletEnabled val="1"/>
        </dgm:presLayoutVars>
      </dgm:prSet>
      <dgm:spPr/>
    </dgm:pt>
    <dgm:pt modelId="{F48CA919-8FDE-441E-AA8F-84CEA6A881E9}" type="pres">
      <dgm:prSet presAssocID="{9E079F35-4C1E-4F10-ABB2-E11CC7ED37E3}" presName="L1TextContainer" presStyleLbl="revTx" presStyleIdx="1" presStyleCnt="10">
        <dgm:presLayoutVars>
          <dgm:chMax val="1"/>
          <dgm:chPref val="1"/>
          <dgm:bulletEnabled val="1"/>
        </dgm:presLayoutVars>
      </dgm:prSet>
      <dgm:spPr/>
    </dgm:pt>
    <dgm:pt modelId="{F602DBE8-FBA0-4901-AAF1-48681936FB11}" type="pres">
      <dgm:prSet presAssocID="{9E079F35-4C1E-4F10-ABB2-E11CC7ED37E3}" presName="ConnectLine" presStyleLbl="dkBgShp" presStyleIdx="2" presStyleCnt="7"/>
      <dgm:spPr/>
    </dgm:pt>
    <dgm:pt modelId="{6D6D6ADB-F938-4E14-BEDA-9EA923A3387C}" type="pres">
      <dgm:prSet presAssocID="{9E079F35-4C1E-4F10-ABB2-E11CC7ED37E3}" presName="ConnectorPoint" presStyleCnt="0"/>
      <dgm:spPr/>
    </dgm:pt>
    <dgm:pt modelId="{81B16078-41DC-43FB-8091-B541E6D37C29}" type="pres">
      <dgm:prSet presAssocID="{9E079F35-4C1E-4F10-ABB2-E11CC7ED37E3}" presName="Bullet" presStyleLbl="lnNode1" presStyleIdx="0" presStyleCnt="5"/>
      <dgm:spPr/>
    </dgm:pt>
    <dgm:pt modelId="{425E5A41-9F83-4EFE-A934-166F58B9B4B8}" type="pres">
      <dgm:prSet presAssocID="{9E079F35-4C1E-4F10-ABB2-E11CC7ED37E3}" presName="EmptyPlaceHolder" presStyleCnt="0"/>
      <dgm:spPr/>
    </dgm:pt>
    <dgm:pt modelId="{11EDCABA-ADB1-423C-9781-D0E405AE56EF}" type="pres">
      <dgm:prSet presAssocID="{F0F8EC0D-A99D-4BFA-B2FB-101FDFE3F45A}" presName="spaceBetweenRectangles" presStyleCnt="0"/>
      <dgm:spPr/>
    </dgm:pt>
    <dgm:pt modelId="{186E0FB2-8C67-4163-AA86-E3B5DCBBD0EA}" type="pres">
      <dgm:prSet presAssocID="{874C8368-E7C7-4A27-8233-981E7A620D6E}" presName="composite" presStyleCnt="0"/>
      <dgm:spPr/>
    </dgm:pt>
    <dgm:pt modelId="{00E92865-63CE-4D97-9E64-AD6CB086D43B}" type="pres">
      <dgm:prSet presAssocID="{874C8368-E7C7-4A27-8233-981E7A620D6E}" presName="DropPinPlaceHolder" presStyleCnt="0"/>
      <dgm:spPr/>
    </dgm:pt>
    <dgm:pt modelId="{0DAB7EE7-48B9-4AE2-8B94-4AAFEADFB5D6}" type="pres">
      <dgm:prSet presAssocID="{874C8368-E7C7-4A27-8233-981E7A620D6E}" presName="DropPin" presStyleLbl="alignNode1" presStyleIdx="1" presStyleCnt="5"/>
      <dgm:spPr/>
    </dgm:pt>
    <dgm:pt modelId="{FCFDAE89-598E-4EAF-8145-E6E969CDE1F4}" type="pres">
      <dgm:prSet presAssocID="{874C8368-E7C7-4A27-8233-981E7A620D6E}" presName="Ellipse" presStyleLbl="fgAcc1" presStyleIdx="1" presStyleCnt="5"/>
      <dgm:spPr/>
    </dgm:pt>
    <dgm:pt modelId="{8CC5E5DD-B9F6-4129-A6F1-C9C75B83E31D}" type="pres">
      <dgm:prSet presAssocID="{874C8368-E7C7-4A27-8233-981E7A620D6E}" presName="L2TextContainer" presStyleLbl="revTx" presStyleIdx="2" presStyleCnt="10">
        <dgm:presLayoutVars>
          <dgm:bulletEnabled val="1"/>
        </dgm:presLayoutVars>
      </dgm:prSet>
      <dgm:spPr/>
    </dgm:pt>
    <dgm:pt modelId="{61480095-8AEE-4DA5-98C9-E9FA4D4D51AA}" type="pres">
      <dgm:prSet presAssocID="{874C8368-E7C7-4A27-8233-981E7A620D6E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EAC0FF8B-9A37-4990-9DB6-FF419D11A99E}" type="pres">
      <dgm:prSet presAssocID="{874C8368-E7C7-4A27-8233-981E7A620D6E}" presName="ConnectLine" presStyleLbl="dkBgShp" presStyleIdx="3" presStyleCnt="7"/>
      <dgm:spPr/>
    </dgm:pt>
    <dgm:pt modelId="{FAA0ED6E-431B-4E1B-BBA7-CD12613151A5}" type="pres">
      <dgm:prSet presAssocID="{874C8368-E7C7-4A27-8233-981E7A620D6E}" presName="ConnectorPoint" presStyleCnt="0"/>
      <dgm:spPr/>
    </dgm:pt>
    <dgm:pt modelId="{76B00F81-8688-4919-A49E-DFB5F64F77CE}" type="pres">
      <dgm:prSet presAssocID="{874C8368-E7C7-4A27-8233-981E7A620D6E}" presName="Bullet" presStyleLbl="lnNode1" presStyleIdx="1" presStyleCnt="5"/>
      <dgm:spPr/>
    </dgm:pt>
    <dgm:pt modelId="{9E6C8E19-DF1B-4A4D-9CEB-0DE3BE909E50}" type="pres">
      <dgm:prSet presAssocID="{874C8368-E7C7-4A27-8233-981E7A620D6E}" presName="EmptyPlaceHolder" presStyleCnt="0"/>
      <dgm:spPr/>
    </dgm:pt>
    <dgm:pt modelId="{DF67141F-FDE0-4C6B-8636-1F2589999D5F}" type="pres">
      <dgm:prSet presAssocID="{40C86211-36EB-470F-BB77-B072ECCBB4AA}" presName="spaceBetweenRectangles" presStyleCnt="0"/>
      <dgm:spPr/>
    </dgm:pt>
    <dgm:pt modelId="{8671B502-0D31-4BD1-A4C5-D2CB0F2F59A5}" type="pres">
      <dgm:prSet presAssocID="{7EEA9A04-219A-4125-9581-43E1C10D3C1C}" presName="composite" presStyleCnt="0"/>
      <dgm:spPr/>
    </dgm:pt>
    <dgm:pt modelId="{0DEA139A-BF0E-44FE-ADCC-F2B0CDA3DB87}" type="pres">
      <dgm:prSet presAssocID="{7EEA9A04-219A-4125-9581-43E1C10D3C1C}" presName="DropPinPlaceHolder" presStyleCnt="0"/>
      <dgm:spPr/>
    </dgm:pt>
    <dgm:pt modelId="{9990FB90-61BE-4536-A315-D2C09614837A}" type="pres">
      <dgm:prSet presAssocID="{7EEA9A04-219A-4125-9581-43E1C10D3C1C}" presName="DropPin" presStyleLbl="alignNode1" presStyleIdx="2" presStyleCnt="5"/>
      <dgm:spPr/>
    </dgm:pt>
    <dgm:pt modelId="{2ED6B5E5-9F23-44E7-A4D9-87417BA7AD88}" type="pres">
      <dgm:prSet presAssocID="{7EEA9A04-219A-4125-9581-43E1C10D3C1C}" presName="Ellipse" presStyleLbl="fgAcc1" presStyleIdx="2" presStyleCnt="5"/>
      <dgm:spPr/>
    </dgm:pt>
    <dgm:pt modelId="{14BA4419-294E-4EEE-9F33-A98328CB2BFE}" type="pres">
      <dgm:prSet presAssocID="{7EEA9A04-219A-4125-9581-43E1C10D3C1C}" presName="L2TextContainer" presStyleLbl="revTx" presStyleIdx="4" presStyleCnt="10">
        <dgm:presLayoutVars>
          <dgm:bulletEnabled val="1"/>
        </dgm:presLayoutVars>
      </dgm:prSet>
      <dgm:spPr/>
    </dgm:pt>
    <dgm:pt modelId="{D08D0EF8-221A-4941-BD3D-F0A78F7DA7E6}" type="pres">
      <dgm:prSet presAssocID="{7EEA9A04-219A-4125-9581-43E1C10D3C1C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7E1DCC6D-C6DA-4B76-A3A1-B5357F13D05C}" type="pres">
      <dgm:prSet presAssocID="{7EEA9A04-219A-4125-9581-43E1C10D3C1C}" presName="ConnectLine" presStyleLbl="dkBgShp" presStyleIdx="4" presStyleCnt="7"/>
      <dgm:spPr/>
    </dgm:pt>
    <dgm:pt modelId="{7F47F083-8221-45C4-950D-DDF1F6DC1A2D}" type="pres">
      <dgm:prSet presAssocID="{7EEA9A04-219A-4125-9581-43E1C10D3C1C}" presName="ConnectorPoint" presStyleCnt="0"/>
      <dgm:spPr/>
    </dgm:pt>
    <dgm:pt modelId="{AD4E4C13-0E21-4CFD-87D0-F2208D6EB1A0}" type="pres">
      <dgm:prSet presAssocID="{7EEA9A04-219A-4125-9581-43E1C10D3C1C}" presName="Bullet" presStyleLbl="lnNode1" presStyleIdx="2" presStyleCnt="5"/>
      <dgm:spPr/>
    </dgm:pt>
    <dgm:pt modelId="{FA238A0C-6AD5-4886-8B27-3024A68B383D}" type="pres">
      <dgm:prSet presAssocID="{7EEA9A04-219A-4125-9581-43E1C10D3C1C}" presName="EmptyPlaceHolder" presStyleCnt="0"/>
      <dgm:spPr/>
    </dgm:pt>
    <dgm:pt modelId="{F383B606-0AD1-4CEE-A728-5A51F3D487F9}" type="pres">
      <dgm:prSet presAssocID="{5AABD39D-0080-4F83-B919-76F0D2554B93}" presName="spaceBetweenRectangles" presStyleCnt="0"/>
      <dgm:spPr/>
    </dgm:pt>
    <dgm:pt modelId="{6831D1F9-DA38-4A64-AF1F-019615D52610}" type="pres">
      <dgm:prSet presAssocID="{32183D3A-93E2-4753-867F-2AD4AAF0ECFD}" presName="composite" presStyleCnt="0"/>
      <dgm:spPr/>
    </dgm:pt>
    <dgm:pt modelId="{3B188CFD-3EE8-4776-9733-EA52CAB9C99F}" type="pres">
      <dgm:prSet presAssocID="{32183D3A-93E2-4753-867F-2AD4AAF0ECFD}" presName="DropPinPlaceHolder" presStyleCnt="0"/>
      <dgm:spPr/>
    </dgm:pt>
    <dgm:pt modelId="{237B4353-BEAF-44D1-812F-0DDF1A51F687}" type="pres">
      <dgm:prSet presAssocID="{32183D3A-93E2-4753-867F-2AD4AAF0ECFD}" presName="DropPin" presStyleLbl="alignNode1" presStyleIdx="3" presStyleCnt="5"/>
      <dgm:spPr/>
    </dgm:pt>
    <dgm:pt modelId="{E9C2FFE9-57C2-4358-AFC8-D300C5E2AEDF}" type="pres">
      <dgm:prSet presAssocID="{32183D3A-93E2-4753-867F-2AD4AAF0ECFD}" presName="Ellipse" presStyleLbl="fgAcc1" presStyleIdx="3" presStyleCnt="5"/>
      <dgm:spPr/>
    </dgm:pt>
    <dgm:pt modelId="{A67A99C6-BF2C-48E1-8CD3-20D904AF912B}" type="pres">
      <dgm:prSet presAssocID="{32183D3A-93E2-4753-867F-2AD4AAF0ECFD}" presName="L2TextContainer" presStyleLbl="revTx" presStyleIdx="6" presStyleCnt="10">
        <dgm:presLayoutVars>
          <dgm:bulletEnabled val="1"/>
        </dgm:presLayoutVars>
      </dgm:prSet>
      <dgm:spPr/>
    </dgm:pt>
    <dgm:pt modelId="{7D36155B-A0BD-4C90-88A1-CDF05ABF0782}" type="pres">
      <dgm:prSet presAssocID="{32183D3A-93E2-4753-867F-2AD4AAF0ECFD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91CC95C3-9D16-47E7-94A5-F695834BF96D}" type="pres">
      <dgm:prSet presAssocID="{32183D3A-93E2-4753-867F-2AD4AAF0ECFD}" presName="ConnectLine" presStyleLbl="dkBgShp" presStyleIdx="5" presStyleCnt="7"/>
      <dgm:spPr/>
    </dgm:pt>
    <dgm:pt modelId="{F2B184C1-1ED6-435E-A63B-E1028C7B544B}" type="pres">
      <dgm:prSet presAssocID="{32183D3A-93E2-4753-867F-2AD4AAF0ECFD}" presName="ConnectorPoint" presStyleCnt="0"/>
      <dgm:spPr/>
    </dgm:pt>
    <dgm:pt modelId="{FE3F06C7-B2CE-4D5B-A8E4-964892AB328E}" type="pres">
      <dgm:prSet presAssocID="{32183D3A-93E2-4753-867F-2AD4AAF0ECFD}" presName="Bullet" presStyleLbl="lnNode1" presStyleIdx="3" presStyleCnt="5"/>
      <dgm:spPr/>
    </dgm:pt>
    <dgm:pt modelId="{D1997128-92FA-4146-8B0A-94BCDFCB610D}" type="pres">
      <dgm:prSet presAssocID="{32183D3A-93E2-4753-867F-2AD4AAF0ECFD}" presName="EmptyPlaceHolder" presStyleCnt="0"/>
      <dgm:spPr/>
    </dgm:pt>
    <dgm:pt modelId="{9F897077-40CC-4D51-98D6-FD55964DEC80}" type="pres">
      <dgm:prSet presAssocID="{32731AF9-BDC2-4A73-AEAB-F439D71337BB}" presName="spaceBetweenRectangles" presStyleCnt="0"/>
      <dgm:spPr/>
    </dgm:pt>
    <dgm:pt modelId="{EBF475F4-1F6E-46DD-8801-9FF97677543A}" type="pres">
      <dgm:prSet presAssocID="{C1CAA4F4-6293-4F40-9F02-97B9F8C0B385}" presName="composite" presStyleCnt="0"/>
      <dgm:spPr/>
    </dgm:pt>
    <dgm:pt modelId="{00063004-F3AA-4A0A-B414-14EB88181EA8}" type="pres">
      <dgm:prSet presAssocID="{C1CAA4F4-6293-4F40-9F02-97B9F8C0B385}" presName="DropPinPlaceHolder" presStyleCnt="0"/>
      <dgm:spPr/>
    </dgm:pt>
    <dgm:pt modelId="{7CBE1A27-640F-4CDA-9927-25C9E5D85F33}" type="pres">
      <dgm:prSet presAssocID="{C1CAA4F4-6293-4F40-9F02-97B9F8C0B385}" presName="DropPin" presStyleLbl="alignNode1" presStyleIdx="4" presStyleCnt="5"/>
      <dgm:spPr/>
    </dgm:pt>
    <dgm:pt modelId="{38A69097-28CF-4658-A387-A51A1B4D701C}" type="pres">
      <dgm:prSet presAssocID="{C1CAA4F4-6293-4F40-9F02-97B9F8C0B385}" presName="Ellipse" presStyleLbl="fgAcc1" presStyleIdx="4" presStyleCnt="5"/>
      <dgm:spPr/>
    </dgm:pt>
    <dgm:pt modelId="{5572CBF1-5524-4A40-AC82-B1F583763A5D}" type="pres">
      <dgm:prSet presAssocID="{C1CAA4F4-6293-4F40-9F02-97B9F8C0B385}" presName="L2TextContainer" presStyleLbl="revTx" presStyleIdx="8" presStyleCnt="10">
        <dgm:presLayoutVars>
          <dgm:bulletEnabled val="1"/>
        </dgm:presLayoutVars>
      </dgm:prSet>
      <dgm:spPr/>
    </dgm:pt>
    <dgm:pt modelId="{3650B4B4-DE47-4F0F-A1BF-C6B26E672D97}" type="pres">
      <dgm:prSet presAssocID="{C1CAA4F4-6293-4F40-9F02-97B9F8C0B385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68973279-E5AE-489F-9AF6-7EEBDFF2857D}" type="pres">
      <dgm:prSet presAssocID="{C1CAA4F4-6293-4F40-9F02-97B9F8C0B385}" presName="ConnectLine" presStyleLbl="dkBgShp" presStyleIdx="6" presStyleCnt="7"/>
      <dgm:spPr/>
    </dgm:pt>
    <dgm:pt modelId="{B3007D4F-D29D-4527-A40C-2FCEA4060903}" type="pres">
      <dgm:prSet presAssocID="{C1CAA4F4-6293-4F40-9F02-97B9F8C0B385}" presName="ConnectorPoint" presStyleCnt="0"/>
      <dgm:spPr/>
    </dgm:pt>
    <dgm:pt modelId="{0E4980C9-8CFD-4B90-86F0-D07F22CC1974}" type="pres">
      <dgm:prSet presAssocID="{C1CAA4F4-6293-4F40-9F02-97B9F8C0B385}" presName="Bullet" presStyleLbl="lnNode1" presStyleIdx="4" presStyleCnt="5"/>
      <dgm:spPr/>
    </dgm:pt>
    <dgm:pt modelId="{178D6A49-F0AB-41DD-BD07-7ED09C0B8D34}" type="pres">
      <dgm:prSet presAssocID="{C1CAA4F4-6293-4F40-9F02-97B9F8C0B385}" presName="EmptyPlaceHolder" presStyleCnt="0"/>
      <dgm:spPr/>
    </dgm:pt>
  </dgm:ptLst>
  <dgm:cxnLst>
    <dgm:cxn modelId="{29C4F50B-3183-4228-9713-2E0E8BF0F28D}" type="presOf" srcId="{EBAE79AF-9B6E-4C63-AC29-7059470AC24E}" destId="{5572CBF1-5524-4A40-AC82-B1F583763A5D}" srcOrd="0" destOrd="0" presId="urn:microsoft.com/office/officeart/2024/layout/BulletTimeline"/>
    <dgm:cxn modelId="{8D7BA313-ABBA-4FF8-A6BE-2C84090118BC}" srcId="{7EEA9A04-219A-4125-9581-43E1C10D3C1C}" destId="{710F4EAB-ABA6-4351-B807-3B977098E87E}" srcOrd="0" destOrd="0" parTransId="{0BF8C0F5-DE0F-45A3-B459-BC731A97F22B}" sibTransId="{CF736B18-0291-4DFD-989D-562AF33369B0}"/>
    <dgm:cxn modelId="{A149621E-E532-4B80-B9AE-EAE6069C38D9}" type="presOf" srcId="{A4FE6F6F-72F8-4FD4-8254-D5A974428F8A}" destId="{AF6752BA-B034-43E1-9A0D-C3DA20EFDA80}" srcOrd="0" destOrd="0" presId="urn:microsoft.com/office/officeart/2024/layout/BulletTimeline"/>
    <dgm:cxn modelId="{7910A720-AF49-49AA-ADE3-3C3A68DD5E31}" type="presOf" srcId="{7EEA9A04-219A-4125-9581-43E1C10D3C1C}" destId="{D08D0EF8-221A-4941-BD3D-F0A78F7DA7E6}" srcOrd="0" destOrd="0" presId="urn:microsoft.com/office/officeart/2024/layout/BulletTimeline"/>
    <dgm:cxn modelId="{03AE8A29-5E6E-458C-B310-AFAA4E38AE47}" type="presOf" srcId="{874C8368-E7C7-4A27-8233-981E7A620D6E}" destId="{61480095-8AEE-4DA5-98C9-E9FA4D4D51AA}" srcOrd="0" destOrd="0" presId="urn:microsoft.com/office/officeart/2024/layout/BulletTimeline"/>
    <dgm:cxn modelId="{6604DC2C-41DB-4841-A299-806BA029A0AE}" srcId="{9E079F35-4C1E-4F10-ABB2-E11CC7ED37E3}" destId="{B54CB498-D728-4049-BF79-D287FDDF5C62}" srcOrd="0" destOrd="0" parTransId="{17A3C677-F376-4156-B575-3C898F03AC6F}" sibTransId="{2335B3D5-1F0B-48A6-845A-26E9F0E884B7}"/>
    <dgm:cxn modelId="{90EACF40-123A-425A-A10F-00EEA89F9AC4}" type="presOf" srcId="{E204CA7E-960C-4E40-BFCE-99F8586AC38D}" destId="{8CC5E5DD-B9F6-4129-A6F1-C9C75B83E31D}" srcOrd="0" destOrd="0" presId="urn:microsoft.com/office/officeart/2024/layout/BulletTimeline"/>
    <dgm:cxn modelId="{01BA1A63-D0D0-4BE1-BC4E-288CF79E2FE3}" srcId="{32183D3A-93E2-4753-867F-2AD4AAF0ECFD}" destId="{004575C2-686E-454C-9294-EAED18045AB4}" srcOrd="0" destOrd="0" parTransId="{9E846218-D226-4993-BE2E-0221E74F69E2}" sibTransId="{5E0A40BE-89F9-4741-AAB2-495CEA73E205}"/>
    <dgm:cxn modelId="{1971D047-1822-464F-836B-C5DAADB2C1E5}" type="presOf" srcId="{004575C2-686E-454C-9294-EAED18045AB4}" destId="{A67A99C6-BF2C-48E1-8CD3-20D904AF912B}" srcOrd="0" destOrd="0" presId="urn:microsoft.com/office/officeart/2024/layout/BulletTimeline"/>
    <dgm:cxn modelId="{E802614A-E0E1-4453-A033-E0BB013E9E45}" srcId="{C1CAA4F4-6293-4F40-9F02-97B9F8C0B385}" destId="{EBAE79AF-9B6E-4C63-AC29-7059470AC24E}" srcOrd="0" destOrd="0" parTransId="{91D12C68-BC40-46AB-903D-51F51D7D56C5}" sibTransId="{103AFB6E-B2EA-4F81-9A64-039C4F4200E5}"/>
    <dgm:cxn modelId="{D40F4258-1E3B-417F-90F5-71D9FC47FEB2}" type="presOf" srcId="{9E079F35-4C1E-4F10-ABB2-E11CC7ED37E3}" destId="{F48CA919-8FDE-441E-AA8F-84CEA6A881E9}" srcOrd="0" destOrd="0" presId="urn:microsoft.com/office/officeart/2024/layout/BulletTimeline"/>
    <dgm:cxn modelId="{D6C4BA58-BEE6-4210-9360-DCAE347082F1}" type="presOf" srcId="{710F4EAB-ABA6-4351-B807-3B977098E87E}" destId="{14BA4419-294E-4EEE-9F33-A98328CB2BFE}" srcOrd="0" destOrd="0" presId="urn:microsoft.com/office/officeart/2024/layout/BulletTimeline"/>
    <dgm:cxn modelId="{6916B98D-9D5D-4985-A114-7C31AA9F7A71}" srcId="{A4FE6F6F-72F8-4FD4-8254-D5A974428F8A}" destId="{7EEA9A04-219A-4125-9581-43E1C10D3C1C}" srcOrd="2" destOrd="0" parTransId="{4906155E-0954-48B4-8452-A302B1FE2897}" sibTransId="{5AABD39D-0080-4F83-B919-76F0D2554B93}"/>
    <dgm:cxn modelId="{5A904B9F-BCA0-4ABB-BC42-81875B460751}" type="presOf" srcId="{C1CAA4F4-6293-4F40-9F02-97B9F8C0B385}" destId="{3650B4B4-DE47-4F0F-A1BF-C6B26E672D97}" srcOrd="0" destOrd="0" presId="urn:microsoft.com/office/officeart/2024/layout/BulletTimeline"/>
    <dgm:cxn modelId="{419098A0-0F2D-4F13-9ACA-481EBDB2220A}" srcId="{874C8368-E7C7-4A27-8233-981E7A620D6E}" destId="{E204CA7E-960C-4E40-BFCE-99F8586AC38D}" srcOrd="0" destOrd="0" parTransId="{73E63AC0-BFF2-4833-9FBA-7640D4B0FC32}" sibTransId="{DD1AA4F6-BC9D-499E-A52A-288951F24775}"/>
    <dgm:cxn modelId="{5517BEB9-84E6-417F-85D6-952025395435}" srcId="{A4FE6F6F-72F8-4FD4-8254-D5A974428F8A}" destId="{32183D3A-93E2-4753-867F-2AD4AAF0ECFD}" srcOrd="3" destOrd="0" parTransId="{982F5642-A9F7-45B7-877F-6304BB2AC6FB}" sibTransId="{32731AF9-BDC2-4A73-AEAB-F439D71337BB}"/>
    <dgm:cxn modelId="{4D76BFDA-AAB8-4462-B7F3-57F7BD41E287}" type="presOf" srcId="{32183D3A-93E2-4753-867F-2AD4AAF0ECFD}" destId="{7D36155B-A0BD-4C90-88A1-CDF05ABF0782}" srcOrd="0" destOrd="0" presId="urn:microsoft.com/office/officeart/2024/layout/BulletTimeline"/>
    <dgm:cxn modelId="{A049D7E7-A330-4FD3-8EF2-761E30BED832}" type="presOf" srcId="{B54CB498-D728-4049-BF79-D287FDDF5C62}" destId="{3C75C25F-D10F-4345-95BA-9388710A1DFB}" srcOrd="0" destOrd="0" presId="urn:microsoft.com/office/officeart/2024/layout/BulletTimeline"/>
    <dgm:cxn modelId="{654443EE-902C-4E61-9F67-7501461A453C}" srcId="{A4FE6F6F-72F8-4FD4-8254-D5A974428F8A}" destId="{874C8368-E7C7-4A27-8233-981E7A620D6E}" srcOrd="1" destOrd="0" parTransId="{597F97B3-BC45-4C85-91A0-2000CE036B0C}" sibTransId="{40C86211-36EB-470F-BB77-B072ECCBB4AA}"/>
    <dgm:cxn modelId="{4320D4F4-D603-446C-A80B-4A8B6DF5D8D7}" srcId="{A4FE6F6F-72F8-4FD4-8254-D5A974428F8A}" destId="{9E079F35-4C1E-4F10-ABB2-E11CC7ED37E3}" srcOrd="0" destOrd="0" parTransId="{E6054700-09C4-444D-80F9-49FD3F27B149}" sibTransId="{F0F8EC0D-A99D-4BFA-B2FB-101FDFE3F45A}"/>
    <dgm:cxn modelId="{56D6A8F9-AEC0-447D-AC0E-B73564BA3E71}" srcId="{A4FE6F6F-72F8-4FD4-8254-D5A974428F8A}" destId="{C1CAA4F4-6293-4F40-9F02-97B9F8C0B385}" srcOrd="4" destOrd="0" parTransId="{58818FC3-54B0-4377-B760-98B2229BB03C}" sibTransId="{399232E2-D3C5-45C6-9ABA-F38BFBAE5EF4}"/>
    <dgm:cxn modelId="{16D3BF63-937F-4F3D-9326-3F0D24AF25E4}" type="presParOf" srcId="{AF6752BA-B034-43E1-9A0D-C3DA20EFDA80}" destId="{D56ED5D7-619A-41D0-BEA4-57E84689292A}" srcOrd="0" destOrd="0" presId="urn:microsoft.com/office/officeart/2024/layout/BulletTimeline"/>
    <dgm:cxn modelId="{1AD0A8A9-05A0-4025-8048-030D31148F09}" type="presParOf" srcId="{D56ED5D7-619A-41D0-BEA4-57E84689292A}" destId="{D1C6522D-AB72-4846-9FB2-F9BDAB63B5D9}" srcOrd="0" destOrd="0" presId="urn:microsoft.com/office/officeart/2024/layout/BulletTimeline"/>
    <dgm:cxn modelId="{65A84B91-69E1-40D7-BDF4-B4BD6F46D0E6}" type="presParOf" srcId="{D56ED5D7-619A-41D0-BEA4-57E84689292A}" destId="{CBAB88E2-82C0-4605-99F4-4F3EA8793BAC}" srcOrd="1" destOrd="0" presId="urn:microsoft.com/office/officeart/2024/layout/BulletTimeline"/>
    <dgm:cxn modelId="{FE185947-AC9A-4CC9-BAE2-CAB9CB7607B0}" type="presParOf" srcId="{AF6752BA-B034-43E1-9A0D-C3DA20EFDA80}" destId="{81B8595D-E2AC-48B8-90CA-0CAFC2A2EF15}" srcOrd="1" destOrd="0" presId="urn:microsoft.com/office/officeart/2024/layout/BulletTimeline"/>
    <dgm:cxn modelId="{BCA9E8E2-8FE0-4FBE-BF12-4D0817061AA9}" type="presParOf" srcId="{81B8595D-E2AC-48B8-90CA-0CAFC2A2EF15}" destId="{1FE25395-49EB-499C-AE24-0DCFA653798D}" srcOrd="0" destOrd="0" presId="urn:microsoft.com/office/officeart/2024/layout/BulletTimeline"/>
    <dgm:cxn modelId="{7AAD14BC-A405-43E6-8FB4-E7B4FD1DC6D7}" type="presParOf" srcId="{1FE25395-49EB-499C-AE24-0DCFA653798D}" destId="{2B70D300-7A61-430B-B9FB-EA74ABA1A1AE}" srcOrd="0" destOrd="0" presId="urn:microsoft.com/office/officeart/2024/layout/BulletTimeline"/>
    <dgm:cxn modelId="{BFF18C99-A3CF-4C81-8832-ECC8C99C64DA}" type="presParOf" srcId="{2B70D300-7A61-430B-B9FB-EA74ABA1A1AE}" destId="{0E622EED-D038-4A6A-9359-B2DB8F9501E3}" srcOrd="0" destOrd="0" presId="urn:microsoft.com/office/officeart/2024/layout/BulletTimeline"/>
    <dgm:cxn modelId="{5933E59C-13B7-4661-879A-7CB89D81E1CC}" type="presParOf" srcId="{2B70D300-7A61-430B-B9FB-EA74ABA1A1AE}" destId="{23BE6E50-671F-4662-B767-2E26AC05FEC6}" srcOrd="1" destOrd="0" presId="urn:microsoft.com/office/officeart/2024/layout/BulletTimeline"/>
    <dgm:cxn modelId="{B2DAE3F1-0E70-4A61-BC9E-1E43B258EF8B}" type="presParOf" srcId="{1FE25395-49EB-499C-AE24-0DCFA653798D}" destId="{3C75C25F-D10F-4345-95BA-9388710A1DFB}" srcOrd="1" destOrd="0" presId="urn:microsoft.com/office/officeart/2024/layout/BulletTimeline"/>
    <dgm:cxn modelId="{CEBA1852-F4C1-4307-A3FB-3BBD2533239B}" type="presParOf" srcId="{1FE25395-49EB-499C-AE24-0DCFA653798D}" destId="{F48CA919-8FDE-441E-AA8F-84CEA6A881E9}" srcOrd="2" destOrd="0" presId="urn:microsoft.com/office/officeart/2024/layout/BulletTimeline"/>
    <dgm:cxn modelId="{2449C71B-401A-4ABA-B806-C4501F68FB3D}" type="presParOf" srcId="{1FE25395-49EB-499C-AE24-0DCFA653798D}" destId="{F602DBE8-FBA0-4901-AAF1-48681936FB11}" srcOrd="3" destOrd="0" presId="urn:microsoft.com/office/officeart/2024/layout/BulletTimeline"/>
    <dgm:cxn modelId="{DAEFD8D8-85D4-42DB-BAB3-61F0874C72BE}" type="presParOf" srcId="{1FE25395-49EB-499C-AE24-0DCFA653798D}" destId="{6D6D6ADB-F938-4E14-BEDA-9EA923A3387C}" srcOrd="4" destOrd="0" presId="urn:microsoft.com/office/officeart/2024/layout/BulletTimeline"/>
    <dgm:cxn modelId="{95052611-86E9-4A6A-91DC-82581712AF2E}" type="presParOf" srcId="{6D6D6ADB-F938-4E14-BEDA-9EA923A3387C}" destId="{81B16078-41DC-43FB-8091-B541E6D37C29}" srcOrd="0" destOrd="0" presId="urn:microsoft.com/office/officeart/2024/layout/BulletTimeline"/>
    <dgm:cxn modelId="{B3FDCF5D-2B62-4DB8-BC4E-F897EE31A36C}" type="presParOf" srcId="{1FE25395-49EB-499C-AE24-0DCFA653798D}" destId="{425E5A41-9F83-4EFE-A934-166F58B9B4B8}" srcOrd="5" destOrd="0" presId="urn:microsoft.com/office/officeart/2024/layout/BulletTimeline"/>
    <dgm:cxn modelId="{72C04846-C13A-4DD3-9FB2-179994B703E8}" type="presParOf" srcId="{81B8595D-E2AC-48B8-90CA-0CAFC2A2EF15}" destId="{11EDCABA-ADB1-423C-9781-D0E405AE56EF}" srcOrd="1" destOrd="0" presId="urn:microsoft.com/office/officeart/2024/layout/BulletTimeline"/>
    <dgm:cxn modelId="{4DA29CE8-15D2-4604-BA5D-6FC689D9F82B}" type="presParOf" srcId="{81B8595D-E2AC-48B8-90CA-0CAFC2A2EF15}" destId="{186E0FB2-8C67-4163-AA86-E3B5DCBBD0EA}" srcOrd="2" destOrd="0" presId="urn:microsoft.com/office/officeart/2024/layout/BulletTimeline"/>
    <dgm:cxn modelId="{D35CFA66-1ACF-4350-95FF-0B27C6CEBEFC}" type="presParOf" srcId="{186E0FB2-8C67-4163-AA86-E3B5DCBBD0EA}" destId="{00E92865-63CE-4D97-9E64-AD6CB086D43B}" srcOrd="0" destOrd="0" presId="urn:microsoft.com/office/officeart/2024/layout/BulletTimeline"/>
    <dgm:cxn modelId="{7AC7BCF7-B6D3-45E7-B5BD-3429473D2AFA}" type="presParOf" srcId="{00E92865-63CE-4D97-9E64-AD6CB086D43B}" destId="{0DAB7EE7-48B9-4AE2-8B94-4AAFEADFB5D6}" srcOrd="0" destOrd="0" presId="urn:microsoft.com/office/officeart/2024/layout/BulletTimeline"/>
    <dgm:cxn modelId="{F8157415-788F-4E0D-8BAE-CEDB46299733}" type="presParOf" srcId="{00E92865-63CE-4D97-9E64-AD6CB086D43B}" destId="{FCFDAE89-598E-4EAF-8145-E6E969CDE1F4}" srcOrd="1" destOrd="0" presId="urn:microsoft.com/office/officeart/2024/layout/BulletTimeline"/>
    <dgm:cxn modelId="{3EF18B98-0780-41E4-B597-077876CFA1AB}" type="presParOf" srcId="{186E0FB2-8C67-4163-AA86-E3B5DCBBD0EA}" destId="{8CC5E5DD-B9F6-4129-A6F1-C9C75B83E31D}" srcOrd="1" destOrd="0" presId="urn:microsoft.com/office/officeart/2024/layout/BulletTimeline"/>
    <dgm:cxn modelId="{63BAE2D0-68DE-4AED-9BBD-E7EFA829E991}" type="presParOf" srcId="{186E0FB2-8C67-4163-AA86-E3B5DCBBD0EA}" destId="{61480095-8AEE-4DA5-98C9-E9FA4D4D51AA}" srcOrd="2" destOrd="0" presId="urn:microsoft.com/office/officeart/2024/layout/BulletTimeline"/>
    <dgm:cxn modelId="{8860E7DB-0149-4AA1-8143-6C0F1211A176}" type="presParOf" srcId="{186E0FB2-8C67-4163-AA86-E3B5DCBBD0EA}" destId="{EAC0FF8B-9A37-4990-9DB6-FF419D11A99E}" srcOrd="3" destOrd="0" presId="urn:microsoft.com/office/officeart/2024/layout/BulletTimeline"/>
    <dgm:cxn modelId="{9B34A562-3CE3-493B-B6E6-ADA2EAE76365}" type="presParOf" srcId="{186E0FB2-8C67-4163-AA86-E3B5DCBBD0EA}" destId="{FAA0ED6E-431B-4E1B-BBA7-CD12613151A5}" srcOrd="4" destOrd="0" presId="urn:microsoft.com/office/officeart/2024/layout/BulletTimeline"/>
    <dgm:cxn modelId="{0D9BF5AB-6176-409F-B085-0BF102909336}" type="presParOf" srcId="{FAA0ED6E-431B-4E1B-BBA7-CD12613151A5}" destId="{76B00F81-8688-4919-A49E-DFB5F64F77CE}" srcOrd="0" destOrd="0" presId="urn:microsoft.com/office/officeart/2024/layout/BulletTimeline"/>
    <dgm:cxn modelId="{4BF41767-8778-4F43-8A59-559A7773411F}" type="presParOf" srcId="{186E0FB2-8C67-4163-AA86-E3B5DCBBD0EA}" destId="{9E6C8E19-DF1B-4A4D-9CEB-0DE3BE909E50}" srcOrd="5" destOrd="0" presId="urn:microsoft.com/office/officeart/2024/layout/BulletTimeline"/>
    <dgm:cxn modelId="{BA538382-3C51-4B29-A350-BF1BF20E7FBA}" type="presParOf" srcId="{81B8595D-E2AC-48B8-90CA-0CAFC2A2EF15}" destId="{DF67141F-FDE0-4C6B-8636-1F2589999D5F}" srcOrd="3" destOrd="0" presId="urn:microsoft.com/office/officeart/2024/layout/BulletTimeline"/>
    <dgm:cxn modelId="{DE6C3DF7-99AB-4C88-823B-683271BD757B}" type="presParOf" srcId="{81B8595D-E2AC-48B8-90CA-0CAFC2A2EF15}" destId="{8671B502-0D31-4BD1-A4C5-D2CB0F2F59A5}" srcOrd="4" destOrd="0" presId="urn:microsoft.com/office/officeart/2024/layout/BulletTimeline"/>
    <dgm:cxn modelId="{EBB706C1-8371-43DF-B0AF-A832DC3A2F8A}" type="presParOf" srcId="{8671B502-0D31-4BD1-A4C5-D2CB0F2F59A5}" destId="{0DEA139A-BF0E-44FE-ADCC-F2B0CDA3DB87}" srcOrd="0" destOrd="0" presId="urn:microsoft.com/office/officeart/2024/layout/BulletTimeline"/>
    <dgm:cxn modelId="{9766B22D-5DF5-4C2B-B198-D0D7CD3E3E02}" type="presParOf" srcId="{0DEA139A-BF0E-44FE-ADCC-F2B0CDA3DB87}" destId="{9990FB90-61BE-4536-A315-D2C09614837A}" srcOrd="0" destOrd="0" presId="urn:microsoft.com/office/officeart/2024/layout/BulletTimeline"/>
    <dgm:cxn modelId="{7AF153B8-06C2-433F-9FE9-60353A85A108}" type="presParOf" srcId="{0DEA139A-BF0E-44FE-ADCC-F2B0CDA3DB87}" destId="{2ED6B5E5-9F23-44E7-A4D9-87417BA7AD88}" srcOrd="1" destOrd="0" presId="urn:microsoft.com/office/officeart/2024/layout/BulletTimeline"/>
    <dgm:cxn modelId="{99D7A0F8-A9E9-4C7A-B393-FD76D193550E}" type="presParOf" srcId="{8671B502-0D31-4BD1-A4C5-D2CB0F2F59A5}" destId="{14BA4419-294E-4EEE-9F33-A98328CB2BFE}" srcOrd="1" destOrd="0" presId="urn:microsoft.com/office/officeart/2024/layout/BulletTimeline"/>
    <dgm:cxn modelId="{2E80CAA1-2834-4BD9-B383-6738D554DE92}" type="presParOf" srcId="{8671B502-0D31-4BD1-A4C5-D2CB0F2F59A5}" destId="{D08D0EF8-221A-4941-BD3D-F0A78F7DA7E6}" srcOrd="2" destOrd="0" presId="urn:microsoft.com/office/officeart/2024/layout/BulletTimeline"/>
    <dgm:cxn modelId="{272E5140-72B1-45A7-B296-58BC3D0439F4}" type="presParOf" srcId="{8671B502-0D31-4BD1-A4C5-D2CB0F2F59A5}" destId="{7E1DCC6D-C6DA-4B76-A3A1-B5357F13D05C}" srcOrd="3" destOrd="0" presId="urn:microsoft.com/office/officeart/2024/layout/BulletTimeline"/>
    <dgm:cxn modelId="{B3F19A2D-4F03-4C81-BF8D-A0DFBCDC26E4}" type="presParOf" srcId="{8671B502-0D31-4BD1-A4C5-D2CB0F2F59A5}" destId="{7F47F083-8221-45C4-950D-DDF1F6DC1A2D}" srcOrd="4" destOrd="0" presId="urn:microsoft.com/office/officeart/2024/layout/BulletTimeline"/>
    <dgm:cxn modelId="{E1DF4799-2E12-49B1-921F-7ED7FC8C03FA}" type="presParOf" srcId="{7F47F083-8221-45C4-950D-DDF1F6DC1A2D}" destId="{AD4E4C13-0E21-4CFD-87D0-F2208D6EB1A0}" srcOrd="0" destOrd="0" presId="urn:microsoft.com/office/officeart/2024/layout/BulletTimeline"/>
    <dgm:cxn modelId="{38F1D24D-135A-4DA1-B79B-0E6DCFE8C9D4}" type="presParOf" srcId="{8671B502-0D31-4BD1-A4C5-D2CB0F2F59A5}" destId="{FA238A0C-6AD5-4886-8B27-3024A68B383D}" srcOrd="5" destOrd="0" presId="urn:microsoft.com/office/officeart/2024/layout/BulletTimeline"/>
    <dgm:cxn modelId="{B95FBF8D-4BF3-4DAA-A9F2-4A4AD43FC663}" type="presParOf" srcId="{81B8595D-E2AC-48B8-90CA-0CAFC2A2EF15}" destId="{F383B606-0AD1-4CEE-A728-5A51F3D487F9}" srcOrd="5" destOrd="0" presId="urn:microsoft.com/office/officeart/2024/layout/BulletTimeline"/>
    <dgm:cxn modelId="{8BBD2886-54C4-4ACF-9F90-99C5D9E09B00}" type="presParOf" srcId="{81B8595D-E2AC-48B8-90CA-0CAFC2A2EF15}" destId="{6831D1F9-DA38-4A64-AF1F-019615D52610}" srcOrd="6" destOrd="0" presId="urn:microsoft.com/office/officeart/2024/layout/BulletTimeline"/>
    <dgm:cxn modelId="{7064D78F-1D6E-4556-8CAE-940B4F5D1212}" type="presParOf" srcId="{6831D1F9-DA38-4A64-AF1F-019615D52610}" destId="{3B188CFD-3EE8-4776-9733-EA52CAB9C99F}" srcOrd="0" destOrd="0" presId="urn:microsoft.com/office/officeart/2024/layout/BulletTimeline"/>
    <dgm:cxn modelId="{F206F6AF-D8EC-4564-9443-4D60AC5B369B}" type="presParOf" srcId="{3B188CFD-3EE8-4776-9733-EA52CAB9C99F}" destId="{237B4353-BEAF-44D1-812F-0DDF1A51F687}" srcOrd="0" destOrd="0" presId="urn:microsoft.com/office/officeart/2024/layout/BulletTimeline"/>
    <dgm:cxn modelId="{2F71979C-7FF6-4B3A-80A3-EE1C24916473}" type="presParOf" srcId="{3B188CFD-3EE8-4776-9733-EA52CAB9C99F}" destId="{E9C2FFE9-57C2-4358-AFC8-D300C5E2AEDF}" srcOrd="1" destOrd="0" presId="urn:microsoft.com/office/officeart/2024/layout/BulletTimeline"/>
    <dgm:cxn modelId="{BFFF94C8-6A5B-4F2E-92DF-2AF6194C5078}" type="presParOf" srcId="{6831D1F9-DA38-4A64-AF1F-019615D52610}" destId="{A67A99C6-BF2C-48E1-8CD3-20D904AF912B}" srcOrd="1" destOrd="0" presId="urn:microsoft.com/office/officeart/2024/layout/BulletTimeline"/>
    <dgm:cxn modelId="{B4BD5EDB-3C14-4121-9FB4-02398FA40DD5}" type="presParOf" srcId="{6831D1F9-DA38-4A64-AF1F-019615D52610}" destId="{7D36155B-A0BD-4C90-88A1-CDF05ABF0782}" srcOrd="2" destOrd="0" presId="urn:microsoft.com/office/officeart/2024/layout/BulletTimeline"/>
    <dgm:cxn modelId="{4010E332-7F2A-452C-A445-40BFC91A7D4D}" type="presParOf" srcId="{6831D1F9-DA38-4A64-AF1F-019615D52610}" destId="{91CC95C3-9D16-47E7-94A5-F695834BF96D}" srcOrd="3" destOrd="0" presId="urn:microsoft.com/office/officeart/2024/layout/BulletTimeline"/>
    <dgm:cxn modelId="{DA3EDD69-D1D4-43F9-8427-5E5340A0CC73}" type="presParOf" srcId="{6831D1F9-DA38-4A64-AF1F-019615D52610}" destId="{F2B184C1-1ED6-435E-A63B-E1028C7B544B}" srcOrd="4" destOrd="0" presId="urn:microsoft.com/office/officeart/2024/layout/BulletTimeline"/>
    <dgm:cxn modelId="{7A7C50FA-42C8-4C0E-989A-278FF676C900}" type="presParOf" srcId="{F2B184C1-1ED6-435E-A63B-E1028C7B544B}" destId="{FE3F06C7-B2CE-4D5B-A8E4-964892AB328E}" srcOrd="0" destOrd="0" presId="urn:microsoft.com/office/officeart/2024/layout/BulletTimeline"/>
    <dgm:cxn modelId="{6EC0C24A-4388-4E2E-91EB-277E9DFA8EAF}" type="presParOf" srcId="{6831D1F9-DA38-4A64-AF1F-019615D52610}" destId="{D1997128-92FA-4146-8B0A-94BCDFCB610D}" srcOrd="5" destOrd="0" presId="urn:microsoft.com/office/officeart/2024/layout/BulletTimeline"/>
    <dgm:cxn modelId="{D495020E-CA38-4A4D-9B33-3A4B5E46A0BB}" type="presParOf" srcId="{81B8595D-E2AC-48B8-90CA-0CAFC2A2EF15}" destId="{9F897077-40CC-4D51-98D6-FD55964DEC80}" srcOrd="7" destOrd="0" presId="urn:microsoft.com/office/officeart/2024/layout/BulletTimeline"/>
    <dgm:cxn modelId="{F61488D2-CF40-4B9E-8621-2DAEC261D20E}" type="presParOf" srcId="{81B8595D-E2AC-48B8-90CA-0CAFC2A2EF15}" destId="{EBF475F4-1F6E-46DD-8801-9FF97677543A}" srcOrd="8" destOrd="0" presId="urn:microsoft.com/office/officeart/2024/layout/BulletTimeline"/>
    <dgm:cxn modelId="{D93EAD87-6F9C-40B4-A6A9-C43040E52630}" type="presParOf" srcId="{EBF475F4-1F6E-46DD-8801-9FF97677543A}" destId="{00063004-F3AA-4A0A-B414-14EB88181EA8}" srcOrd="0" destOrd="0" presId="urn:microsoft.com/office/officeart/2024/layout/BulletTimeline"/>
    <dgm:cxn modelId="{C0254126-560E-4A22-BB9D-1E334D28B90A}" type="presParOf" srcId="{00063004-F3AA-4A0A-B414-14EB88181EA8}" destId="{7CBE1A27-640F-4CDA-9927-25C9E5D85F33}" srcOrd="0" destOrd="0" presId="urn:microsoft.com/office/officeart/2024/layout/BulletTimeline"/>
    <dgm:cxn modelId="{CA27D613-95FD-4F25-8664-EFF192F110DB}" type="presParOf" srcId="{00063004-F3AA-4A0A-B414-14EB88181EA8}" destId="{38A69097-28CF-4658-A387-A51A1B4D701C}" srcOrd="1" destOrd="0" presId="urn:microsoft.com/office/officeart/2024/layout/BulletTimeline"/>
    <dgm:cxn modelId="{E52415E0-EC62-45BF-831A-F9481E9E2EFC}" type="presParOf" srcId="{EBF475F4-1F6E-46DD-8801-9FF97677543A}" destId="{5572CBF1-5524-4A40-AC82-B1F583763A5D}" srcOrd="1" destOrd="0" presId="urn:microsoft.com/office/officeart/2024/layout/BulletTimeline"/>
    <dgm:cxn modelId="{F55B003B-D03E-4C74-927C-D4765FB80EBE}" type="presParOf" srcId="{EBF475F4-1F6E-46DD-8801-9FF97677543A}" destId="{3650B4B4-DE47-4F0F-A1BF-C6B26E672D97}" srcOrd="2" destOrd="0" presId="urn:microsoft.com/office/officeart/2024/layout/BulletTimeline"/>
    <dgm:cxn modelId="{D332C14B-BA06-4FBB-B7E5-8586AFFE2E0B}" type="presParOf" srcId="{EBF475F4-1F6E-46DD-8801-9FF97677543A}" destId="{68973279-E5AE-489F-9AF6-7EEBDFF2857D}" srcOrd="3" destOrd="0" presId="urn:microsoft.com/office/officeart/2024/layout/BulletTimeline"/>
    <dgm:cxn modelId="{2538DEEA-FCB9-45F4-8F4C-903AFFCFE801}" type="presParOf" srcId="{EBF475F4-1F6E-46DD-8801-9FF97677543A}" destId="{B3007D4F-D29D-4527-A40C-2FCEA4060903}" srcOrd="4" destOrd="0" presId="urn:microsoft.com/office/officeart/2024/layout/BulletTimeline"/>
    <dgm:cxn modelId="{082E1433-5AA1-4A0D-83CB-3638562695DA}" type="presParOf" srcId="{B3007D4F-D29D-4527-A40C-2FCEA4060903}" destId="{0E4980C9-8CFD-4B90-86F0-D07F22CC1974}" srcOrd="0" destOrd="0" presId="urn:microsoft.com/office/officeart/2024/layout/BulletTimeline"/>
    <dgm:cxn modelId="{8CBDC2A4-0D2B-4C94-8843-ECE029317941}" type="presParOf" srcId="{EBF475F4-1F6E-46DD-8801-9FF97677543A}" destId="{178D6A49-F0AB-41DD-BD07-7ED09C0B8D34}" srcOrd="5" destOrd="0" presId="urn:microsoft.com/office/officeart/2024/layout/Bullet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6522D-AB72-4846-9FB2-F9BDAB63B5D9}">
      <dsp:nvSpPr>
        <dsp:cNvPr id="0" name=""/>
        <dsp:cNvSpPr/>
      </dsp:nvSpPr>
      <dsp:spPr>
        <a:xfrm>
          <a:off x="0" y="641202"/>
          <a:ext cx="7194242" cy="12953"/>
        </a:xfrm>
        <a:prstGeom prst="rect">
          <a:avLst/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AB88E2-82C0-4605-99F4-4F3EA8793BAC}">
      <dsp:nvSpPr>
        <dsp:cNvPr id="0" name=""/>
        <dsp:cNvSpPr/>
      </dsp:nvSpPr>
      <dsp:spPr>
        <a:xfrm>
          <a:off x="7145413" y="595864"/>
          <a:ext cx="77721" cy="103628"/>
        </a:xfrm>
        <a:prstGeom prst="chevron">
          <a:avLst>
            <a:gd name="adj" fmla="val 75000"/>
          </a:avLst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75C25F-D10F-4345-95BA-9388710A1DFB}">
      <dsp:nvSpPr>
        <dsp:cNvPr id="0" name=""/>
        <dsp:cNvSpPr/>
      </dsp:nvSpPr>
      <dsp:spPr>
        <a:xfrm>
          <a:off x="169332" y="295341"/>
          <a:ext cx="1996449" cy="300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800" kern="1200" noProof="0" dirty="0"/>
            <a:t>Definición de objetivos y alcances</a:t>
          </a:r>
        </a:p>
      </dsp:txBody>
      <dsp:txXfrm>
        <a:off x="169332" y="295341"/>
        <a:ext cx="1996449" cy="300523"/>
      </dsp:txXfrm>
    </dsp:sp>
    <dsp:sp modelId="{F48CA919-8FDE-441E-AA8F-84CEA6A881E9}">
      <dsp:nvSpPr>
        <dsp:cNvPr id="0" name=""/>
        <dsp:cNvSpPr/>
      </dsp:nvSpPr>
      <dsp:spPr>
        <a:xfrm>
          <a:off x="169332" y="139898"/>
          <a:ext cx="1996449" cy="155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L" sz="1100" kern="1200" noProof="0" dirty="0"/>
            <a:t>Planificación</a:t>
          </a:r>
        </a:p>
      </dsp:txBody>
      <dsp:txXfrm>
        <a:off x="169332" y="139898"/>
        <a:ext cx="1996449" cy="155442"/>
      </dsp:txXfrm>
    </dsp:sp>
    <dsp:sp modelId="{F602DBE8-FBA0-4901-AAF1-48681936FB11}">
      <dsp:nvSpPr>
        <dsp:cNvPr id="0" name=""/>
        <dsp:cNvSpPr/>
      </dsp:nvSpPr>
      <dsp:spPr>
        <a:xfrm>
          <a:off x="81248" y="129535"/>
          <a:ext cx="10362" cy="51814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C5E5DD-B9F6-4129-A6F1-C9C75B83E31D}">
      <dsp:nvSpPr>
        <dsp:cNvPr id="0" name=""/>
        <dsp:cNvSpPr/>
      </dsp:nvSpPr>
      <dsp:spPr>
        <a:xfrm>
          <a:off x="1372012" y="911932"/>
          <a:ext cx="1996449" cy="243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800" kern="1200" noProof="0" dirty="0"/>
            <a:t>Licitación, evaluación y adjudicación </a:t>
          </a:r>
        </a:p>
      </dsp:txBody>
      <dsp:txXfrm>
        <a:off x="1372012" y="911932"/>
        <a:ext cx="1996449" cy="243527"/>
      </dsp:txXfrm>
    </dsp:sp>
    <dsp:sp modelId="{61480095-8AEE-4DA5-98C9-E9FA4D4D51AA}">
      <dsp:nvSpPr>
        <dsp:cNvPr id="0" name=""/>
        <dsp:cNvSpPr/>
      </dsp:nvSpPr>
      <dsp:spPr>
        <a:xfrm>
          <a:off x="1372012" y="751307"/>
          <a:ext cx="1996449" cy="160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L" sz="1100" kern="1200" noProof="0" dirty="0"/>
            <a:t>Contratación</a:t>
          </a:r>
        </a:p>
      </dsp:txBody>
      <dsp:txXfrm>
        <a:off x="1372012" y="751307"/>
        <a:ext cx="1996449" cy="160624"/>
      </dsp:txXfrm>
    </dsp:sp>
    <dsp:sp modelId="{EAC0FF8B-9A37-4990-9DB6-FF419D11A99E}">
      <dsp:nvSpPr>
        <dsp:cNvPr id="0" name=""/>
        <dsp:cNvSpPr/>
      </dsp:nvSpPr>
      <dsp:spPr>
        <a:xfrm>
          <a:off x="1283928" y="647679"/>
          <a:ext cx="10362" cy="51814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B16078-41DC-43FB-8091-B541E6D37C29}">
      <dsp:nvSpPr>
        <dsp:cNvPr id="0" name=""/>
        <dsp:cNvSpPr/>
      </dsp:nvSpPr>
      <dsp:spPr>
        <a:xfrm>
          <a:off x="59486" y="620735"/>
          <a:ext cx="53886" cy="538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B00F81-8688-4919-A49E-DFB5F64F77CE}">
      <dsp:nvSpPr>
        <dsp:cNvPr id="0" name=""/>
        <dsp:cNvSpPr/>
      </dsp:nvSpPr>
      <dsp:spPr>
        <a:xfrm>
          <a:off x="1262166" y="620735"/>
          <a:ext cx="53886" cy="538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A4419-294E-4EEE-9F33-A98328CB2BFE}">
      <dsp:nvSpPr>
        <dsp:cNvPr id="0" name=""/>
        <dsp:cNvSpPr/>
      </dsp:nvSpPr>
      <dsp:spPr>
        <a:xfrm>
          <a:off x="2574693" y="295341"/>
          <a:ext cx="1996449" cy="300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800" kern="1200" noProof="0" dirty="0"/>
            <a:t>Coordinación logística y acreditaciones</a:t>
          </a:r>
        </a:p>
      </dsp:txBody>
      <dsp:txXfrm>
        <a:off x="2574693" y="295341"/>
        <a:ext cx="1996449" cy="300523"/>
      </dsp:txXfrm>
    </dsp:sp>
    <dsp:sp modelId="{D08D0EF8-221A-4941-BD3D-F0A78F7DA7E6}">
      <dsp:nvSpPr>
        <dsp:cNvPr id="0" name=""/>
        <dsp:cNvSpPr/>
      </dsp:nvSpPr>
      <dsp:spPr>
        <a:xfrm>
          <a:off x="2574693" y="139898"/>
          <a:ext cx="1996449" cy="155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L" sz="1100" kern="1200" noProof="0" dirty="0"/>
            <a:t>Preparación</a:t>
          </a:r>
        </a:p>
      </dsp:txBody>
      <dsp:txXfrm>
        <a:off x="2574693" y="139898"/>
        <a:ext cx="1996449" cy="155442"/>
      </dsp:txXfrm>
    </dsp:sp>
    <dsp:sp modelId="{7E1DCC6D-C6DA-4B76-A3A1-B5357F13D05C}">
      <dsp:nvSpPr>
        <dsp:cNvPr id="0" name=""/>
        <dsp:cNvSpPr/>
      </dsp:nvSpPr>
      <dsp:spPr>
        <a:xfrm>
          <a:off x="2486608" y="129535"/>
          <a:ext cx="10362" cy="51814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7A99C6-BF2C-48E1-8CD3-20D904AF912B}">
      <dsp:nvSpPr>
        <dsp:cNvPr id="0" name=""/>
        <dsp:cNvSpPr/>
      </dsp:nvSpPr>
      <dsp:spPr>
        <a:xfrm>
          <a:off x="3777373" y="911932"/>
          <a:ext cx="1996449" cy="243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800" kern="1200" noProof="0" dirty="0"/>
            <a:t>Trabajo de Terreno y gabinete, laboratorio</a:t>
          </a:r>
        </a:p>
      </dsp:txBody>
      <dsp:txXfrm>
        <a:off x="3777373" y="911932"/>
        <a:ext cx="1996449" cy="243527"/>
      </dsp:txXfrm>
    </dsp:sp>
    <dsp:sp modelId="{7D36155B-A0BD-4C90-88A1-CDF05ABF0782}">
      <dsp:nvSpPr>
        <dsp:cNvPr id="0" name=""/>
        <dsp:cNvSpPr/>
      </dsp:nvSpPr>
      <dsp:spPr>
        <a:xfrm>
          <a:off x="3777373" y="751307"/>
          <a:ext cx="1996449" cy="160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L" sz="1100" kern="1200" noProof="0" dirty="0"/>
            <a:t>Ejecución</a:t>
          </a:r>
        </a:p>
      </dsp:txBody>
      <dsp:txXfrm>
        <a:off x="3777373" y="751307"/>
        <a:ext cx="1996449" cy="160624"/>
      </dsp:txXfrm>
    </dsp:sp>
    <dsp:sp modelId="{91CC95C3-9D16-47E7-94A5-F695834BF96D}">
      <dsp:nvSpPr>
        <dsp:cNvPr id="0" name=""/>
        <dsp:cNvSpPr/>
      </dsp:nvSpPr>
      <dsp:spPr>
        <a:xfrm>
          <a:off x="3689288" y="647679"/>
          <a:ext cx="10362" cy="51814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4E4C13-0E21-4CFD-87D0-F2208D6EB1A0}">
      <dsp:nvSpPr>
        <dsp:cNvPr id="0" name=""/>
        <dsp:cNvSpPr/>
      </dsp:nvSpPr>
      <dsp:spPr>
        <a:xfrm>
          <a:off x="2464846" y="620735"/>
          <a:ext cx="53886" cy="538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3F06C7-B2CE-4D5B-A8E4-964892AB328E}">
      <dsp:nvSpPr>
        <dsp:cNvPr id="0" name=""/>
        <dsp:cNvSpPr/>
      </dsp:nvSpPr>
      <dsp:spPr>
        <a:xfrm>
          <a:off x="3667526" y="620735"/>
          <a:ext cx="53886" cy="538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72CBF1-5524-4A40-AC82-B1F583763A5D}">
      <dsp:nvSpPr>
        <dsp:cNvPr id="0" name=""/>
        <dsp:cNvSpPr/>
      </dsp:nvSpPr>
      <dsp:spPr>
        <a:xfrm>
          <a:off x="4980053" y="295341"/>
          <a:ext cx="1996449" cy="300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800" kern="1200" noProof="0" dirty="0"/>
            <a:t>Interpretación e informe final </a:t>
          </a:r>
        </a:p>
      </dsp:txBody>
      <dsp:txXfrm>
        <a:off x="4980053" y="295341"/>
        <a:ext cx="1996449" cy="300523"/>
      </dsp:txXfrm>
    </dsp:sp>
    <dsp:sp modelId="{3650B4B4-DE47-4F0F-A1BF-C6B26E672D97}">
      <dsp:nvSpPr>
        <dsp:cNvPr id="0" name=""/>
        <dsp:cNvSpPr/>
      </dsp:nvSpPr>
      <dsp:spPr>
        <a:xfrm>
          <a:off x="4980053" y="139898"/>
          <a:ext cx="1996449" cy="155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L" sz="1100" kern="1200" noProof="0" dirty="0"/>
            <a:t>Resultados </a:t>
          </a:r>
        </a:p>
      </dsp:txBody>
      <dsp:txXfrm>
        <a:off x="4980053" y="139898"/>
        <a:ext cx="1996449" cy="155442"/>
      </dsp:txXfrm>
    </dsp:sp>
    <dsp:sp modelId="{68973279-E5AE-489F-9AF6-7EEBDFF2857D}">
      <dsp:nvSpPr>
        <dsp:cNvPr id="0" name=""/>
        <dsp:cNvSpPr/>
      </dsp:nvSpPr>
      <dsp:spPr>
        <a:xfrm>
          <a:off x="4891969" y="129535"/>
          <a:ext cx="10362" cy="51814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4980C9-8CFD-4B90-86F0-D07F22CC1974}">
      <dsp:nvSpPr>
        <dsp:cNvPr id="0" name=""/>
        <dsp:cNvSpPr/>
      </dsp:nvSpPr>
      <dsp:spPr>
        <a:xfrm>
          <a:off x="4870207" y="620735"/>
          <a:ext cx="53886" cy="538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6522D-AB72-4846-9FB2-F9BDAB63B5D9}">
      <dsp:nvSpPr>
        <dsp:cNvPr id="0" name=""/>
        <dsp:cNvSpPr/>
      </dsp:nvSpPr>
      <dsp:spPr>
        <a:xfrm>
          <a:off x="0" y="641202"/>
          <a:ext cx="7194242" cy="12953"/>
        </a:xfrm>
        <a:prstGeom prst="rect">
          <a:avLst/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AB88E2-82C0-4605-99F4-4F3EA8793BAC}">
      <dsp:nvSpPr>
        <dsp:cNvPr id="0" name=""/>
        <dsp:cNvSpPr/>
      </dsp:nvSpPr>
      <dsp:spPr>
        <a:xfrm>
          <a:off x="7145413" y="595864"/>
          <a:ext cx="77721" cy="103628"/>
        </a:xfrm>
        <a:prstGeom prst="chevron">
          <a:avLst>
            <a:gd name="adj" fmla="val 75000"/>
          </a:avLst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75C25F-D10F-4345-95BA-9388710A1DFB}">
      <dsp:nvSpPr>
        <dsp:cNvPr id="0" name=""/>
        <dsp:cNvSpPr/>
      </dsp:nvSpPr>
      <dsp:spPr>
        <a:xfrm>
          <a:off x="169332" y="295341"/>
          <a:ext cx="1996449" cy="300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800" kern="1200" noProof="0" dirty="0"/>
            <a:t>Definición de objetivos y alcances</a:t>
          </a:r>
        </a:p>
      </dsp:txBody>
      <dsp:txXfrm>
        <a:off x="169332" y="295341"/>
        <a:ext cx="1996449" cy="300523"/>
      </dsp:txXfrm>
    </dsp:sp>
    <dsp:sp modelId="{F48CA919-8FDE-441E-AA8F-84CEA6A881E9}">
      <dsp:nvSpPr>
        <dsp:cNvPr id="0" name=""/>
        <dsp:cNvSpPr/>
      </dsp:nvSpPr>
      <dsp:spPr>
        <a:xfrm>
          <a:off x="169332" y="139898"/>
          <a:ext cx="1996449" cy="155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L" sz="1100" kern="1200" noProof="0" dirty="0"/>
            <a:t>Planificación</a:t>
          </a:r>
        </a:p>
      </dsp:txBody>
      <dsp:txXfrm>
        <a:off x="169332" y="139898"/>
        <a:ext cx="1996449" cy="155442"/>
      </dsp:txXfrm>
    </dsp:sp>
    <dsp:sp modelId="{F602DBE8-FBA0-4901-AAF1-48681936FB11}">
      <dsp:nvSpPr>
        <dsp:cNvPr id="0" name=""/>
        <dsp:cNvSpPr/>
      </dsp:nvSpPr>
      <dsp:spPr>
        <a:xfrm>
          <a:off x="81248" y="129535"/>
          <a:ext cx="10362" cy="51814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C5E5DD-B9F6-4129-A6F1-C9C75B83E31D}">
      <dsp:nvSpPr>
        <dsp:cNvPr id="0" name=""/>
        <dsp:cNvSpPr/>
      </dsp:nvSpPr>
      <dsp:spPr>
        <a:xfrm>
          <a:off x="1372012" y="911932"/>
          <a:ext cx="1996449" cy="243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800" kern="1200" noProof="0" dirty="0"/>
            <a:t>Licitación, evaluación y adjudicación </a:t>
          </a:r>
        </a:p>
      </dsp:txBody>
      <dsp:txXfrm>
        <a:off x="1372012" y="911932"/>
        <a:ext cx="1996449" cy="243527"/>
      </dsp:txXfrm>
    </dsp:sp>
    <dsp:sp modelId="{61480095-8AEE-4DA5-98C9-E9FA4D4D51AA}">
      <dsp:nvSpPr>
        <dsp:cNvPr id="0" name=""/>
        <dsp:cNvSpPr/>
      </dsp:nvSpPr>
      <dsp:spPr>
        <a:xfrm>
          <a:off x="1372012" y="751307"/>
          <a:ext cx="1996449" cy="160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L" sz="1100" kern="1200" noProof="0" dirty="0"/>
            <a:t>Contratación</a:t>
          </a:r>
        </a:p>
      </dsp:txBody>
      <dsp:txXfrm>
        <a:off x="1372012" y="751307"/>
        <a:ext cx="1996449" cy="160624"/>
      </dsp:txXfrm>
    </dsp:sp>
    <dsp:sp modelId="{EAC0FF8B-9A37-4990-9DB6-FF419D11A99E}">
      <dsp:nvSpPr>
        <dsp:cNvPr id="0" name=""/>
        <dsp:cNvSpPr/>
      </dsp:nvSpPr>
      <dsp:spPr>
        <a:xfrm>
          <a:off x="1283928" y="647679"/>
          <a:ext cx="10362" cy="51814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B16078-41DC-43FB-8091-B541E6D37C29}">
      <dsp:nvSpPr>
        <dsp:cNvPr id="0" name=""/>
        <dsp:cNvSpPr/>
      </dsp:nvSpPr>
      <dsp:spPr>
        <a:xfrm>
          <a:off x="59486" y="620735"/>
          <a:ext cx="53886" cy="538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B00F81-8688-4919-A49E-DFB5F64F77CE}">
      <dsp:nvSpPr>
        <dsp:cNvPr id="0" name=""/>
        <dsp:cNvSpPr/>
      </dsp:nvSpPr>
      <dsp:spPr>
        <a:xfrm>
          <a:off x="1262166" y="620735"/>
          <a:ext cx="53886" cy="538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A4419-294E-4EEE-9F33-A98328CB2BFE}">
      <dsp:nvSpPr>
        <dsp:cNvPr id="0" name=""/>
        <dsp:cNvSpPr/>
      </dsp:nvSpPr>
      <dsp:spPr>
        <a:xfrm>
          <a:off x="2574693" y="295341"/>
          <a:ext cx="1996449" cy="300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800" kern="1200" noProof="0" dirty="0"/>
            <a:t>Coordinación logística y acreditaciones</a:t>
          </a:r>
        </a:p>
      </dsp:txBody>
      <dsp:txXfrm>
        <a:off x="2574693" y="295341"/>
        <a:ext cx="1996449" cy="300523"/>
      </dsp:txXfrm>
    </dsp:sp>
    <dsp:sp modelId="{D08D0EF8-221A-4941-BD3D-F0A78F7DA7E6}">
      <dsp:nvSpPr>
        <dsp:cNvPr id="0" name=""/>
        <dsp:cNvSpPr/>
      </dsp:nvSpPr>
      <dsp:spPr>
        <a:xfrm>
          <a:off x="2574693" y="139898"/>
          <a:ext cx="1996449" cy="155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L" sz="1100" kern="1200" noProof="0" dirty="0"/>
            <a:t>Preparación</a:t>
          </a:r>
        </a:p>
      </dsp:txBody>
      <dsp:txXfrm>
        <a:off x="2574693" y="139898"/>
        <a:ext cx="1996449" cy="155442"/>
      </dsp:txXfrm>
    </dsp:sp>
    <dsp:sp modelId="{7E1DCC6D-C6DA-4B76-A3A1-B5357F13D05C}">
      <dsp:nvSpPr>
        <dsp:cNvPr id="0" name=""/>
        <dsp:cNvSpPr/>
      </dsp:nvSpPr>
      <dsp:spPr>
        <a:xfrm>
          <a:off x="2486608" y="129535"/>
          <a:ext cx="10362" cy="51814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7A99C6-BF2C-48E1-8CD3-20D904AF912B}">
      <dsp:nvSpPr>
        <dsp:cNvPr id="0" name=""/>
        <dsp:cNvSpPr/>
      </dsp:nvSpPr>
      <dsp:spPr>
        <a:xfrm>
          <a:off x="3777373" y="911932"/>
          <a:ext cx="1996449" cy="243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800" kern="1200" noProof="0" dirty="0"/>
            <a:t>Trabajo de Terreno y gabinete, laboratorio</a:t>
          </a:r>
        </a:p>
      </dsp:txBody>
      <dsp:txXfrm>
        <a:off x="3777373" y="911932"/>
        <a:ext cx="1996449" cy="243527"/>
      </dsp:txXfrm>
    </dsp:sp>
    <dsp:sp modelId="{7D36155B-A0BD-4C90-88A1-CDF05ABF0782}">
      <dsp:nvSpPr>
        <dsp:cNvPr id="0" name=""/>
        <dsp:cNvSpPr/>
      </dsp:nvSpPr>
      <dsp:spPr>
        <a:xfrm>
          <a:off x="3777373" y="751307"/>
          <a:ext cx="1996449" cy="160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L" sz="1100" kern="1200" noProof="0" dirty="0"/>
            <a:t>Ejecución</a:t>
          </a:r>
        </a:p>
      </dsp:txBody>
      <dsp:txXfrm>
        <a:off x="3777373" y="751307"/>
        <a:ext cx="1996449" cy="160624"/>
      </dsp:txXfrm>
    </dsp:sp>
    <dsp:sp modelId="{91CC95C3-9D16-47E7-94A5-F695834BF96D}">
      <dsp:nvSpPr>
        <dsp:cNvPr id="0" name=""/>
        <dsp:cNvSpPr/>
      </dsp:nvSpPr>
      <dsp:spPr>
        <a:xfrm>
          <a:off x="3689288" y="647679"/>
          <a:ext cx="10362" cy="51814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4E4C13-0E21-4CFD-87D0-F2208D6EB1A0}">
      <dsp:nvSpPr>
        <dsp:cNvPr id="0" name=""/>
        <dsp:cNvSpPr/>
      </dsp:nvSpPr>
      <dsp:spPr>
        <a:xfrm>
          <a:off x="2464846" y="620735"/>
          <a:ext cx="53886" cy="538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3F06C7-B2CE-4D5B-A8E4-964892AB328E}">
      <dsp:nvSpPr>
        <dsp:cNvPr id="0" name=""/>
        <dsp:cNvSpPr/>
      </dsp:nvSpPr>
      <dsp:spPr>
        <a:xfrm>
          <a:off x="3667526" y="620735"/>
          <a:ext cx="53886" cy="538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72CBF1-5524-4A40-AC82-B1F583763A5D}">
      <dsp:nvSpPr>
        <dsp:cNvPr id="0" name=""/>
        <dsp:cNvSpPr/>
      </dsp:nvSpPr>
      <dsp:spPr>
        <a:xfrm>
          <a:off x="4980053" y="295341"/>
          <a:ext cx="1996449" cy="300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800" kern="1200" noProof="0" dirty="0"/>
            <a:t>Interpretación e informe final </a:t>
          </a:r>
        </a:p>
      </dsp:txBody>
      <dsp:txXfrm>
        <a:off x="4980053" y="295341"/>
        <a:ext cx="1996449" cy="300523"/>
      </dsp:txXfrm>
    </dsp:sp>
    <dsp:sp modelId="{3650B4B4-DE47-4F0F-A1BF-C6B26E672D97}">
      <dsp:nvSpPr>
        <dsp:cNvPr id="0" name=""/>
        <dsp:cNvSpPr/>
      </dsp:nvSpPr>
      <dsp:spPr>
        <a:xfrm>
          <a:off x="4980053" y="139898"/>
          <a:ext cx="1996449" cy="155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L" sz="1100" kern="1200" noProof="0" dirty="0"/>
            <a:t>Resultados </a:t>
          </a:r>
        </a:p>
      </dsp:txBody>
      <dsp:txXfrm>
        <a:off x="4980053" y="139898"/>
        <a:ext cx="1996449" cy="155442"/>
      </dsp:txXfrm>
    </dsp:sp>
    <dsp:sp modelId="{68973279-E5AE-489F-9AF6-7EEBDFF2857D}">
      <dsp:nvSpPr>
        <dsp:cNvPr id="0" name=""/>
        <dsp:cNvSpPr/>
      </dsp:nvSpPr>
      <dsp:spPr>
        <a:xfrm>
          <a:off x="4891969" y="129535"/>
          <a:ext cx="10362" cy="51814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4980C9-8CFD-4B90-86F0-D07F22CC1974}">
      <dsp:nvSpPr>
        <dsp:cNvPr id="0" name=""/>
        <dsp:cNvSpPr/>
      </dsp:nvSpPr>
      <dsp:spPr>
        <a:xfrm>
          <a:off x="4870207" y="620735"/>
          <a:ext cx="53886" cy="538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layout/BulletTimeline">
  <dgm:title val=""/>
  <dgm:desc val=""/>
  <dgm:catLst>
    <dgm:cat type="process" pri="7450"/>
    <dgm:cat type="timeline" pri="100"/>
  </dgm:catLst>
  <dgm:sampData>
    <dgm:dataModel>
      <dgm:ptLst>
        <dgm:pt modelId="0" type="doc"/>
        <dgm:pt modelId="1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1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  <dgm:pt modelId="2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2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  <dgm:pt modelId="3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3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  <dgm:pt modelId="4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4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  <dgm:pt modelId="5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5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24/layout/BulletTimeline">
  <dgm:title val=""/>
  <dgm:desc val=""/>
  <dgm:catLst>
    <dgm:cat type="process" pri="7450"/>
    <dgm:cat type="timeline" pri="100"/>
  </dgm:catLst>
  <dgm:sampData>
    <dgm:dataModel>
      <dgm:ptLst>
        <dgm:pt modelId="0" type="doc"/>
        <dgm:pt modelId="1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1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  <dgm:pt modelId="2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2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  <dgm:pt modelId="3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3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  <dgm:pt modelId="4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4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  <dgm:pt modelId="5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5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oto Sans" panose="020B0502040504020204" pitchFamily="34" charset="0"/>
              </a:defRPr>
            </a:lvl1pPr>
          </a:lstStyle>
          <a:p>
            <a:endParaRPr lang="es-C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oto Sans" panose="020B0502040504020204" pitchFamily="34" charset="0"/>
              </a:defRPr>
            </a:lvl1pPr>
          </a:lstStyle>
          <a:p>
            <a:fld id="{AD4503AC-C023-0B47-82A6-2371F28DC790}" type="datetimeFigureOut">
              <a:rPr lang="es-CL" smtClean="0"/>
              <a:pPr/>
              <a:t>04-08-2026</a:t>
            </a:fld>
            <a:endParaRPr lang="es-C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oto Sans" panose="020B0502040504020204" pitchFamily="34" charset="0"/>
              </a:defRPr>
            </a:lvl1pPr>
          </a:lstStyle>
          <a:p>
            <a:endParaRPr lang="es-C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oto Sans" panose="020B0502040504020204" pitchFamily="34" charset="0"/>
              </a:defRPr>
            </a:lvl1pPr>
          </a:lstStyle>
          <a:p>
            <a:fld id="{8CF29E82-DECC-C14A-BB64-756B350E9AF6}" type="slidenum">
              <a:rPr lang="es-CL" smtClean="0"/>
              <a:pPr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936877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Noto Sans" panose="020B0502040504020204" pitchFamily="34" charset="0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Noto Sans" panose="020B0502040504020204" pitchFamily="34" charset="0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Noto Sans" panose="020B0502040504020204" pitchFamily="34" charset="0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Noto Sans" panose="020B0502040504020204" pitchFamily="34" charset="0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Noto Sans" panose="020B0502040504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F29E82-DECC-C14A-BB64-756B350E9AF6}" type="slidenum">
              <a:rPr lang="es-CL" smtClean="0"/>
              <a:pPr/>
              <a:t>3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7953541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B19FE-12A4-7E1A-0F64-F3E3AE86C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4D71235-9E2F-1CE0-5131-A7A4FD0E70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D905DDC-2B80-DC64-F4E0-931469C862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Partimos con la tramitación ambiental, va a ser mucho mas exigente, tenemos que tener un rol y es solo un desplazamiento del trabajo. </a:t>
            </a:r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7E3E5F4-21E6-EB04-3D1F-2E65C99FB2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F29E82-DECC-C14A-BB64-756B350E9AF6}" type="slidenum">
              <a:rPr lang="es-CL" smtClean="0"/>
              <a:pPr/>
              <a:t>18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436143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77397-05F6-6CB6-0EA6-78743A2D3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717FD60-1023-797C-340A-CF7444C507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6877345-6CDD-A3F7-8B33-ADFDC508F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064792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8B5E7-C49E-CDED-76D1-5C9392B81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4C1A1FB-4084-01EC-97DD-79B8E0ED01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9DB3596-B965-4D91-D554-32F97B0D19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90CB0A-6F45-3812-81A8-224F89D294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F29E82-DECC-C14A-BB64-756B350E9AF6}" type="slidenum">
              <a:rPr lang="es-CL" smtClean="0"/>
              <a:pPr/>
              <a:t>4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8656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F29E82-DECC-C14A-BB64-756B350E9AF6}" type="slidenum">
              <a:rPr lang="es-CL" smtClean="0"/>
              <a:pPr/>
              <a:t>5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882528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2B88E-2A6B-8146-C5BB-7B771D413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960DC38-8ED8-B493-73FE-D19ADF9F6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F3DF7ED-3D3A-0BC0-8EB6-4F8C6A6A17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E4E5E4D-7644-3204-46BD-A015EAA4A5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F29E82-DECC-C14A-BB64-756B350E9AF6}" type="slidenum">
              <a:rPr lang="es-CL" smtClean="0"/>
              <a:pPr/>
              <a:t>6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293222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CE26D-4A51-C792-50EA-696184B9D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823DA94-7205-608B-E61B-CBE535DD4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6BACBDE-4ADD-E2A7-10FC-C95EA674F8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C13DBDD-D360-4C44-A460-8DB0CF2928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F29E82-DECC-C14A-BB64-756B350E9AF6}" type="slidenum">
              <a:rPr lang="es-CL" smtClean="0"/>
              <a:pPr/>
              <a:t>7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52026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BCDCC-C926-AB54-9F71-20E1E2480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052D3C4-0780-464F-4668-81ADFBC5C8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14F5E5B-A50C-6FF1-E9C2-97A5236C85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6B6C93E-F5F5-59EA-6624-1C23C50F1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F29E82-DECC-C14A-BB64-756B350E9AF6}" type="slidenum">
              <a:rPr lang="es-CL" smtClean="0"/>
              <a:pPr/>
              <a:t>8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614773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99A11-51E1-EF6D-77FC-7BE2F12FB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50F05D4-9889-BB41-DE87-24A40D51C4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02CC9E0-000E-1A6A-349B-47EDD750E0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253393-6393-A4AA-4693-9035BD3A64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F29E82-DECC-C14A-BB64-756B350E9AF6}" type="slidenum">
              <a:rPr lang="es-CL" smtClean="0"/>
              <a:pPr/>
              <a:t>9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27581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F29E82-DECC-C14A-BB64-756B350E9AF6}" type="slidenum">
              <a:rPr lang="es-CL" smtClean="0"/>
              <a:pPr/>
              <a:t>16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580816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4DD26-F3E1-C9F8-D992-3D5D3AC87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AACD903-2DA7-1036-3B21-46244D38D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F948302-2F43-7500-A007-71C132520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EF91224-DAE8-EB7C-097B-EC4A8D8FE9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F29E82-DECC-C14A-BB64-756B350E9AF6}" type="slidenum">
              <a:rPr lang="es-CL" smtClean="0"/>
              <a:pPr/>
              <a:t>17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399154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8.emf"/><Relationship Id="rId7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em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Presentación">
    <p:bg>
      <p:bgPr>
        <a:solidFill>
          <a:srgbClr val="00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8746F24-21C1-01EE-F983-EC7C71D702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63635" y="789366"/>
            <a:ext cx="3216729" cy="3564768"/>
          </a:xfrm>
          <a:prstGeom prst="rect">
            <a:avLst/>
          </a:prstGeom>
        </p:spPr>
      </p:pic>
      <p:grpSp>
        <p:nvGrpSpPr>
          <p:cNvPr id="10" name="Group 2">
            <a:extLst>
              <a:ext uri="{FF2B5EF4-FFF2-40B4-BE49-F238E27FC236}">
                <a16:creationId xmlns:a16="http://schemas.microsoft.com/office/drawing/2014/main" id="{E7D3F346-AD19-9027-D0D7-46339777505C}"/>
              </a:ext>
            </a:extLst>
          </p:cNvPr>
          <p:cNvGrpSpPr/>
          <p:nvPr/>
        </p:nvGrpSpPr>
        <p:grpSpPr>
          <a:xfrm>
            <a:off x="3103781" y="4266664"/>
            <a:ext cx="2936436" cy="468041"/>
            <a:chOff x="591622" y="3406947"/>
            <a:chExt cx="21980095" cy="3503426"/>
          </a:xfrm>
        </p:grpSpPr>
        <p:pic>
          <p:nvPicPr>
            <p:cNvPr id="11" name="Image">
              <a:extLst>
                <a:ext uri="{FF2B5EF4-FFF2-40B4-BE49-F238E27FC236}">
                  <a16:creationId xmlns:a16="http://schemas.microsoft.com/office/drawing/2014/main" id="{99B4D4C0-6F31-BCC5-E279-134BE67C2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276595" y="3462668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2" name="Image">
              <a:extLst>
                <a:ext uri="{FF2B5EF4-FFF2-40B4-BE49-F238E27FC236}">
                  <a16:creationId xmlns:a16="http://schemas.microsoft.com/office/drawing/2014/main" id="{6391415B-FBBA-4D57-3364-E50D49CAA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622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3" name="Image">
              <a:extLst>
                <a:ext uri="{FF2B5EF4-FFF2-40B4-BE49-F238E27FC236}">
                  <a16:creationId xmlns:a16="http://schemas.microsoft.com/office/drawing/2014/main" id="{DCDCBFCB-A34A-6A13-5562-A70CFB462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920164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CACBD197-0D91-4F8F-8BA6-FE4093B05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605137" y="3703223"/>
              <a:ext cx="2966580" cy="2966580"/>
            </a:xfrm>
            <a:prstGeom prst="rect">
              <a:avLst/>
            </a:prstGeom>
          </p:spPr>
        </p:pic>
      </p:grpSp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A840FD6F-AE7B-4849-B6BC-D656E3C81A3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9957" y="0"/>
            <a:ext cx="764847" cy="13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sup izq 3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8D6BC75-76E6-05A8-B30D-D4F004A113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3567173" cy="196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166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naranja sup izq 10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64937EE-183D-7C7E-AA8D-F4E029806B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567173" cy="196121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73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naranja sup izq 3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64937EE-183D-7C7E-AA8D-F4E029806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3567173" cy="196121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72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sup der 10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B3435D3-B514-A19A-03CC-372808191B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00346" y="0"/>
            <a:ext cx="3343654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59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sup der 3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B3435D3-B514-A19A-03CC-372808191B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5800346" y="0"/>
            <a:ext cx="3343654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209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naranja sup der 10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F31C422-0127-4621-F159-06CB590878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00346" y="0"/>
            <a:ext cx="3343654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38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naranja sup der 3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F31C422-0127-4621-F159-06CB590878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5800346" y="0"/>
            <a:ext cx="3343654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282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2 inf izq 10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991294F-A948-46FB-1E84-FF5CA66ABA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117307" y="2755732"/>
            <a:ext cx="227046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408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naranja inf izq 10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EDEDC0C-1074-E658-E452-98E84E76A9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117307" y="2755731"/>
            <a:ext cx="2270461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8817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naranja inf izq 3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EDEDC0C-1074-E658-E452-98E84E76A9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 rot="5400000">
            <a:off x="117307" y="2755731"/>
            <a:ext cx="2270461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Reunión">
    <p:bg>
      <p:bgPr>
        <a:solidFill>
          <a:srgbClr val="00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>
            <a:extLst>
              <a:ext uri="{FF2B5EF4-FFF2-40B4-BE49-F238E27FC236}">
                <a16:creationId xmlns:a16="http://schemas.microsoft.com/office/drawing/2014/main" id="{E44D16C0-DD18-FEAB-3BAC-D36C2F03D2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72314" y="789366"/>
            <a:ext cx="3216729" cy="3564768"/>
          </a:xfrm>
          <a:prstGeom prst="rect">
            <a:avLst/>
          </a:prstGeom>
        </p:spPr>
      </p:pic>
      <p:pic>
        <p:nvPicPr>
          <p:cNvPr id="8" name="Imagen 7" descr="Texto&#10;&#10;El contenido generado por IA puede ser incorrecto.">
            <a:extLst>
              <a:ext uri="{FF2B5EF4-FFF2-40B4-BE49-F238E27FC236}">
                <a16:creationId xmlns:a16="http://schemas.microsoft.com/office/drawing/2014/main" id="{94A83900-0193-C475-97A1-7E3739D979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9957" y="0"/>
            <a:ext cx="764847" cy="1303200"/>
          </a:xfrm>
          <a:prstGeom prst="rect">
            <a:avLst/>
          </a:prstGeom>
        </p:spPr>
      </p:pic>
      <p:grpSp>
        <p:nvGrpSpPr>
          <p:cNvPr id="13" name="Group 24">
            <a:extLst>
              <a:ext uri="{FF2B5EF4-FFF2-40B4-BE49-F238E27FC236}">
                <a16:creationId xmlns:a16="http://schemas.microsoft.com/office/drawing/2014/main" id="{7720BAB8-8549-CF83-332E-1389D1A17676}"/>
              </a:ext>
            </a:extLst>
          </p:cNvPr>
          <p:cNvGrpSpPr/>
          <p:nvPr userDrawn="1"/>
        </p:nvGrpSpPr>
        <p:grpSpPr>
          <a:xfrm>
            <a:off x="1054957" y="2940322"/>
            <a:ext cx="2343815" cy="460597"/>
            <a:chOff x="591622" y="3406947"/>
            <a:chExt cx="17544151" cy="3447705"/>
          </a:xfrm>
        </p:grpSpPr>
        <p:pic>
          <p:nvPicPr>
            <p:cNvPr id="14" name="Image">
              <a:extLst>
                <a:ext uri="{FF2B5EF4-FFF2-40B4-BE49-F238E27FC236}">
                  <a16:creationId xmlns:a16="http://schemas.microsoft.com/office/drawing/2014/main" id="{770BCAB1-E0E8-B769-D75A-BBC7FBD47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97256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" name="Image">
              <a:extLst>
                <a:ext uri="{FF2B5EF4-FFF2-40B4-BE49-F238E27FC236}">
                  <a16:creationId xmlns:a16="http://schemas.microsoft.com/office/drawing/2014/main" id="{A1085EFA-0497-A767-0170-41D4269B6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622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6" name="Image">
              <a:extLst>
                <a:ext uri="{FF2B5EF4-FFF2-40B4-BE49-F238E27FC236}">
                  <a16:creationId xmlns:a16="http://schemas.microsoft.com/office/drawing/2014/main" id="{DE8D7366-8738-7112-33A5-7E2F36C69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44439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13C2A844-E64E-177D-B65D-30CCE4CB1C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169193" y="3647502"/>
              <a:ext cx="2966580" cy="2966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90683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1_Dos objetos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1138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a Reunión">
    <p:bg>
      <p:bgPr>
        <a:solidFill>
          <a:srgbClr val="00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12F5865-1E4F-1602-3708-D203A1B241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4537" y="580477"/>
            <a:ext cx="3344790" cy="3706686"/>
          </a:xfrm>
          <a:prstGeom prst="rect">
            <a:avLst/>
          </a:prstGeom>
        </p:spPr>
      </p:pic>
      <p:sp>
        <p:nvSpPr>
          <p:cNvPr id="20" name="CuadroTexto 5">
            <a:extLst>
              <a:ext uri="{FF2B5EF4-FFF2-40B4-BE49-F238E27FC236}">
                <a16:creationId xmlns:a16="http://schemas.microsoft.com/office/drawing/2014/main" id="{3CBFD0DB-79ED-4926-616D-DA992F3811E7}"/>
              </a:ext>
            </a:extLst>
          </p:cNvPr>
          <p:cNvSpPr txBox="1"/>
          <p:nvPr userDrawn="1"/>
        </p:nvSpPr>
        <p:spPr>
          <a:xfrm>
            <a:off x="4572001" y="2041276"/>
            <a:ext cx="3849902" cy="830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defTabSz="1828754">
              <a:defRPr sz="3600">
                <a:solidFill>
                  <a:srgbClr val="5D5D5D"/>
                </a:solidFill>
                <a:latin typeface="TTNorms-Regular"/>
                <a:ea typeface="TTNorms-Regular"/>
                <a:cs typeface="TTNorms-Regular"/>
                <a:sym typeface="TTNorms-Regular"/>
              </a:defRPr>
            </a:pPr>
            <a:r>
              <a:rPr lang="es-CL" sz="1400" i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Desarrollamos soluciones innovadoras</a:t>
            </a:r>
          </a:p>
          <a:p>
            <a:pPr defTabSz="1828754">
              <a:defRPr sz="3600">
                <a:solidFill>
                  <a:srgbClr val="5D5D5D"/>
                </a:solidFill>
                <a:latin typeface="TTNorms-Regular"/>
                <a:ea typeface="TTNorms-Regular"/>
                <a:cs typeface="TTNorms-Regular"/>
                <a:sym typeface="TTNorms-Regular"/>
              </a:defRPr>
            </a:pPr>
            <a:r>
              <a:rPr lang="es-CL" sz="1400" i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 los desafíos ambientales de la Minería</a:t>
            </a:r>
          </a:p>
          <a:p>
            <a:pPr defTabSz="1828754">
              <a:defRPr sz="3600">
                <a:solidFill>
                  <a:srgbClr val="5D5D5D"/>
                </a:solidFill>
                <a:latin typeface="TTNorms-Regular"/>
                <a:ea typeface="TTNorms-Regular"/>
                <a:cs typeface="TTNorms-Regular"/>
                <a:sym typeface="TTNorms-Regular"/>
              </a:defRPr>
            </a:pPr>
            <a:r>
              <a:rPr lang="es-CL" sz="1400" i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del Futuro.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4D18A3E7-7856-8A64-10CF-C1F4615018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67240" y="2872272"/>
            <a:ext cx="1566743" cy="178039"/>
          </a:xfrm>
          <a:prstGeom prst="rect">
            <a:avLst/>
          </a:prstGeom>
        </p:spPr>
      </p:pic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5848857F-9902-6A6A-04CE-01DCDE9F94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29957" y="0"/>
            <a:ext cx="764847" cy="1303200"/>
          </a:xfrm>
          <a:prstGeom prst="rect">
            <a:avLst/>
          </a:prstGeom>
        </p:spPr>
      </p:pic>
      <p:grpSp>
        <p:nvGrpSpPr>
          <p:cNvPr id="16" name="Group 2">
            <a:extLst>
              <a:ext uri="{FF2B5EF4-FFF2-40B4-BE49-F238E27FC236}">
                <a16:creationId xmlns:a16="http://schemas.microsoft.com/office/drawing/2014/main" id="{724FC37E-0EF0-A687-36A8-CC9E84225B93}"/>
              </a:ext>
            </a:extLst>
          </p:cNvPr>
          <p:cNvGrpSpPr/>
          <p:nvPr/>
        </p:nvGrpSpPr>
        <p:grpSpPr>
          <a:xfrm>
            <a:off x="5184744" y="4287163"/>
            <a:ext cx="2936436" cy="468041"/>
            <a:chOff x="591622" y="3406947"/>
            <a:chExt cx="21980095" cy="3503426"/>
          </a:xfrm>
        </p:grpSpPr>
        <p:pic>
          <p:nvPicPr>
            <p:cNvPr id="17" name="Image">
              <a:extLst>
                <a:ext uri="{FF2B5EF4-FFF2-40B4-BE49-F238E27FC236}">
                  <a16:creationId xmlns:a16="http://schemas.microsoft.com/office/drawing/2014/main" id="{29E563DF-076F-F090-F60C-5F48BF681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276595" y="3462668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" name="Image">
              <a:extLst>
                <a:ext uri="{FF2B5EF4-FFF2-40B4-BE49-F238E27FC236}">
                  <a16:creationId xmlns:a16="http://schemas.microsoft.com/office/drawing/2014/main" id="{3F0944BE-2665-17CA-1EBB-471A6D1FD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622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" name="Image">
              <a:extLst>
                <a:ext uri="{FF2B5EF4-FFF2-40B4-BE49-F238E27FC236}">
                  <a16:creationId xmlns:a16="http://schemas.microsoft.com/office/drawing/2014/main" id="{5B0BFF3B-FD0E-449B-6E33-9CD43390C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920164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1D132583-F859-5484-5A7A-978013A07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605137" y="3703223"/>
              <a:ext cx="2966580" cy="2966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5567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a Reunión">
    <p:bg>
      <p:bgPr>
        <a:solidFill>
          <a:srgbClr val="00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>
            <a:extLst>
              <a:ext uri="{FF2B5EF4-FFF2-40B4-BE49-F238E27FC236}">
                <a16:creationId xmlns:a16="http://schemas.microsoft.com/office/drawing/2014/main" id="{61A442C1-7975-3FC5-E3A3-05D58B3540BD}"/>
              </a:ext>
            </a:extLst>
          </p:cNvPr>
          <p:cNvGrpSpPr/>
          <p:nvPr userDrawn="1"/>
        </p:nvGrpSpPr>
        <p:grpSpPr>
          <a:xfrm>
            <a:off x="897273" y="3628012"/>
            <a:ext cx="2343815" cy="460597"/>
            <a:chOff x="591622" y="3406947"/>
            <a:chExt cx="17544151" cy="3447705"/>
          </a:xfrm>
        </p:grpSpPr>
        <p:pic>
          <p:nvPicPr>
            <p:cNvPr id="3" name="Image">
              <a:extLst>
                <a:ext uri="{FF2B5EF4-FFF2-40B4-BE49-F238E27FC236}">
                  <a16:creationId xmlns:a16="http://schemas.microsoft.com/office/drawing/2014/main" id="{CA6B19E3-0639-5F3C-5213-AB644CDF9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97256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4" name="Image">
              <a:extLst>
                <a:ext uri="{FF2B5EF4-FFF2-40B4-BE49-F238E27FC236}">
                  <a16:creationId xmlns:a16="http://schemas.microsoft.com/office/drawing/2014/main" id="{0BB00676-54BE-E410-5B1A-B9FA9751C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622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5" name="Image">
              <a:extLst>
                <a:ext uri="{FF2B5EF4-FFF2-40B4-BE49-F238E27FC236}">
                  <a16:creationId xmlns:a16="http://schemas.microsoft.com/office/drawing/2014/main" id="{1C25F564-F4BF-082E-5411-E07DB22E7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44439" y="3406947"/>
              <a:ext cx="3447705" cy="3447705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F87DD04C-573B-5D5A-E75F-192FCCAE9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169193" y="3647502"/>
              <a:ext cx="2966580" cy="2966580"/>
            </a:xfrm>
            <a:prstGeom prst="rect">
              <a:avLst/>
            </a:prstGeom>
          </p:spPr>
        </p:pic>
      </p:grpSp>
      <p:pic>
        <p:nvPicPr>
          <p:cNvPr id="22" name="Imagen 21">
            <a:extLst>
              <a:ext uri="{FF2B5EF4-FFF2-40B4-BE49-F238E27FC236}">
                <a16:creationId xmlns:a16="http://schemas.microsoft.com/office/drawing/2014/main" id="{E44D16C0-DD18-FEAB-3BAC-D36C2F03D2A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872314" y="789366"/>
            <a:ext cx="3216729" cy="3564768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78BD1005-992D-859D-79E4-EF49A70478DD}"/>
              </a:ext>
            </a:extLst>
          </p:cNvPr>
          <p:cNvSpPr/>
          <p:nvPr userDrawn="1"/>
        </p:nvSpPr>
        <p:spPr>
          <a:xfrm>
            <a:off x="897273" y="521071"/>
            <a:ext cx="1421084" cy="142108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200" dirty="0">
              <a:solidFill>
                <a:schemeClr val="tx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8" name="Imagen 7" descr="Texto&#10;&#10;El contenido generado por IA puede ser incorrecto.">
            <a:extLst>
              <a:ext uri="{FF2B5EF4-FFF2-40B4-BE49-F238E27FC236}">
                <a16:creationId xmlns:a16="http://schemas.microsoft.com/office/drawing/2014/main" id="{6AFDF9D3-7CC7-A805-9B25-5AF378BDDAD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9957" y="0"/>
            <a:ext cx="764847" cy="13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701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preserve="1" userDrawn="1">
  <p:cSld name="rajo inf izq 30%">
    <p:bg>
      <p:bgPr>
        <a:solidFill>
          <a:srgbClr val="E3D9C9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C6F473B-EA08-23AD-73CC-2F21433B8C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447659C-EEAB-E552-FB3E-AE423881A6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3201018"/>
            <a:ext cx="4191000" cy="194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18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userDrawn="1">
  <p:cSld name="Rajo completo 3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9147983-2773-6E4B-C8D7-3FF85D58B5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 t="5057" b="5057"/>
          <a:stretch/>
        </p:blipFill>
        <p:spPr>
          <a:xfrm>
            <a:off x="2020389" y="-1"/>
            <a:ext cx="5103222" cy="514350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93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jo inf der 30%">
    <p:bg>
      <p:bgPr>
        <a:solidFill>
          <a:srgbClr val="E3D9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6692185-D805-A8D3-EF84-53FA4EF01B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6061116" y="3200400"/>
            <a:ext cx="3082884" cy="19431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B63CB6F-7757-9A82-ABC3-92E1452028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1992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jo naranja inf der 100%">
    <p:bg>
      <p:bgPr>
        <a:solidFill>
          <a:srgbClr val="E3D9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12FB96A-56E4-8DB3-8B74-5610ACE131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61115" y="3200400"/>
            <a:ext cx="3082885" cy="19431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B63CB6F-7757-9A82-ABC3-92E1452028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1942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jo naranja inf der 30%">
    <p:bg>
      <p:bgPr>
        <a:solidFill>
          <a:srgbClr val="E3D9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12FB96A-56E4-8DB3-8B74-5610ACE131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6061115" y="3200400"/>
            <a:ext cx="3082885" cy="19431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B63CB6F-7757-9A82-ABC3-92E1452028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218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preserve="1" userDrawn="1">
  <p:cSld name="Rajo sup izq 100%">
    <p:bg>
      <p:bgPr>
        <a:solidFill>
          <a:srgbClr val="E3D9C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6D375-FD6C-6C5A-BA76-3252DC17D6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5109" y="4489777"/>
            <a:ext cx="1192290" cy="3640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8D6BC75-76E6-05A8-B30D-D4F004A113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567173" cy="196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95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05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3" r:id="rId2"/>
    <p:sldLayoutId id="2147483700" r:id="rId3"/>
    <p:sldLayoutId id="2147483697" r:id="rId4"/>
    <p:sldLayoutId id="2147483680" r:id="rId5"/>
    <p:sldLayoutId id="2147483684" r:id="rId6"/>
    <p:sldLayoutId id="2147483689" r:id="rId7"/>
    <p:sldLayoutId id="2147483693" r:id="rId8"/>
    <p:sldLayoutId id="2147483661" r:id="rId9"/>
    <p:sldLayoutId id="2147483685" r:id="rId10"/>
    <p:sldLayoutId id="2147483690" r:id="rId11"/>
    <p:sldLayoutId id="2147483694" r:id="rId12"/>
    <p:sldLayoutId id="2147483662" r:id="rId13"/>
    <p:sldLayoutId id="2147483686" r:id="rId14"/>
    <p:sldLayoutId id="2147483691" r:id="rId15"/>
    <p:sldLayoutId id="2147483695" r:id="rId16"/>
    <p:sldLayoutId id="2147483687" r:id="rId17"/>
    <p:sldLayoutId id="2147483692" r:id="rId18"/>
    <p:sldLayoutId id="2147483696" r:id="rId19"/>
    <p:sldLayoutId id="2147483699" r:id="rId20"/>
    <p:sldLayoutId id="2147483698" r:id="rId2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5">
            <a:extLst>
              <a:ext uri="{FF2B5EF4-FFF2-40B4-BE49-F238E27FC236}">
                <a16:creationId xmlns:a16="http://schemas.microsoft.com/office/drawing/2014/main" id="{7B489CE0-D19D-6936-FBD5-BF724FB5BE39}"/>
              </a:ext>
            </a:extLst>
          </p:cNvPr>
          <p:cNvSpPr txBox="1"/>
          <p:nvPr/>
        </p:nvSpPr>
        <p:spPr>
          <a:xfrm>
            <a:off x="812658" y="3531041"/>
            <a:ext cx="2830315" cy="384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defTabSz="1828754">
              <a:defRPr sz="3600">
                <a:solidFill>
                  <a:srgbClr val="5D5D5D"/>
                </a:solidFill>
                <a:latin typeface="TTNorms-Regular"/>
                <a:ea typeface="TTNorms-Regular"/>
                <a:cs typeface="TTNorms-Regular"/>
                <a:sym typeface="TTNorms-Regular"/>
              </a:defRPr>
            </a:pPr>
            <a:r>
              <a:rPr lang="es-CL" sz="1300" noProof="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05 de agosto del 2026</a:t>
            </a:r>
          </a:p>
        </p:txBody>
      </p:sp>
      <p:sp>
        <p:nvSpPr>
          <p:cNvPr id="3" name="CuadroTexto 5">
            <a:extLst>
              <a:ext uri="{FF2B5EF4-FFF2-40B4-BE49-F238E27FC236}">
                <a16:creationId xmlns:a16="http://schemas.microsoft.com/office/drawing/2014/main" id="{388BC2B7-9E13-EF6D-2C29-ED29F669C23B}"/>
              </a:ext>
            </a:extLst>
          </p:cNvPr>
          <p:cNvSpPr txBox="1"/>
          <p:nvPr/>
        </p:nvSpPr>
        <p:spPr>
          <a:xfrm>
            <a:off x="812659" y="2248049"/>
            <a:ext cx="3459029" cy="615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/>
          <a:p>
            <a:pPr defTabSz="1828754">
              <a:defRPr sz="3600">
                <a:solidFill>
                  <a:srgbClr val="5D5D5D"/>
                </a:solidFill>
                <a:latin typeface="TTNorms-Regular"/>
                <a:ea typeface="TTNorms-Regular"/>
                <a:cs typeface="TTNorms-Regular"/>
                <a:sym typeface="TTNorms-Regular"/>
              </a:defRPr>
            </a:pPr>
            <a:r>
              <a:rPr lang="es-CL" sz="1400" noProof="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PERPROMIN</a:t>
            </a:r>
            <a:br>
              <a:rPr lang="es-CL" sz="1400" noProof="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es-CL" sz="1400" noProof="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Año 2026</a:t>
            </a:r>
            <a:endParaRPr lang="es-CL" sz="2800" b="1" noProof="0" dirty="0">
              <a:solidFill>
                <a:srgbClr val="FFFFFF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C2B8A1D-973D-F2F2-429A-3C4877976636}"/>
              </a:ext>
            </a:extLst>
          </p:cNvPr>
          <p:cNvSpPr txBox="1"/>
          <p:nvPr/>
        </p:nvSpPr>
        <p:spPr>
          <a:xfrm>
            <a:off x="768121" y="824848"/>
            <a:ext cx="48715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754">
              <a:defRPr sz="3600">
                <a:solidFill>
                  <a:srgbClr val="5D5D5D"/>
                </a:solidFill>
                <a:latin typeface="TTNorms-Regular"/>
                <a:ea typeface="TTNorms-Regular"/>
                <a:cs typeface="TTNorms-Regular"/>
                <a:sym typeface="TTNorms-Regular"/>
              </a:defRPr>
            </a:pPr>
            <a:r>
              <a:rPr lang="es-CL" sz="2000" b="1" noProof="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Análisis de las observaciones críticas en los Permisos Sectoriales de los artículos 41, 171 y 294 del Código de Aguas</a:t>
            </a:r>
            <a:endParaRPr lang="es-CL" sz="4000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73B3A99-A2A1-5A62-E530-EBA92DD360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610"/>
          <a:stretch>
            <a:fillRect/>
          </a:stretch>
        </p:blipFill>
        <p:spPr>
          <a:xfrm>
            <a:off x="7590622" y="2571750"/>
            <a:ext cx="1112703" cy="221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5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6253D-EC32-38D6-0576-51D5FE109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CCEC1A3-5E3E-4647-A628-58388174B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9120364-1506-827F-6FED-5F33F3F4C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92DAB1B7-BACF-247C-D667-08134B655C61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3.1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Cauce Natural (etapa ambiental)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BC5F373-2FD5-0C5E-2822-E2CFCF6E0B1C}"/>
              </a:ext>
            </a:extLst>
          </p:cNvPr>
          <p:cNvSpPr txBox="1"/>
          <p:nvPr/>
        </p:nvSpPr>
        <p:spPr>
          <a:xfrm>
            <a:off x="-245660" y="763444"/>
            <a:ext cx="27022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es-CL" sz="1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Artículo 30 del </a:t>
            </a:r>
            <a:r>
              <a:rPr lang="es-CL" sz="1000" b="1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CdA</a:t>
            </a:r>
            <a:r>
              <a:rPr lang="es-CL" sz="1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  <a:r>
              <a:rPr lang="es-CL" sz="700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Álveo o cauce natural de una corriente de uso público </a:t>
            </a:r>
            <a:r>
              <a:rPr lang="es-CL" sz="700" u="sng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 el suelo que el agua ocupa y desocupa alternativamente en sus creces y bajas periódicas.</a:t>
            </a:r>
          </a:p>
          <a:p>
            <a:pPr lvl="1" algn="just"/>
            <a:endParaRPr lang="es-CL" sz="700" noProof="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lvl="1" algn="just"/>
            <a:r>
              <a:rPr lang="es-CL" sz="700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Para los efectos de este Código, se entiende por suelo desde la superficie del terreno hasta la roca madre.</a:t>
            </a:r>
          </a:p>
          <a:p>
            <a:pPr lvl="1" algn="just"/>
            <a:endParaRPr lang="es-CL" sz="7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3964798-6695-04E7-E1E4-C4E24E998937}"/>
              </a:ext>
            </a:extLst>
          </p:cNvPr>
          <p:cNvSpPr txBox="1"/>
          <p:nvPr/>
        </p:nvSpPr>
        <p:spPr>
          <a:xfrm>
            <a:off x="-245663" y="3418232"/>
            <a:ext cx="2702257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es-CL" sz="1000" b="1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Resolución DGA Exenta </a:t>
            </a:r>
            <a:r>
              <a:rPr lang="es-CL" sz="1000" b="1" noProof="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N°</a:t>
            </a:r>
            <a:r>
              <a:rPr lang="es-CL" sz="1000" b="1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2116/2024 – Resuelvo 4:</a:t>
            </a:r>
          </a:p>
          <a:p>
            <a:pPr lvl="1" algn="just"/>
            <a:r>
              <a:rPr lang="es-CL" sz="700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Considérese que para efectos de aplicación del artículo 171 del Código de Aguas, respecto a un permiso de modificación de cauce natural, éste será exigible para aquellas </a:t>
            </a:r>
            <a:r>
              <a:rPr lang="es-CL" sz="700" u="sng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obras que se emplacen en la superficie que el agua ocupa y desocupa </a:t>
            </a:r>
            <a:r>
              <a:rPr lang="es-CL" sz="700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alternativamente en sus creces y bajas periódicas. Dicha superficie será la determinada para una crecida </a:t>
            </a:r>
            <a:r>
              <a:rPr lang="es-CL" sz="700" u="sng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 100 años de período de retorno</a:t>
            </a:r>
            <a:r>
              <a:rPr lang="es-CL" sz="700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endParaRPr lang="es-CL" noProof="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03E31D-6AEB-C91B-6FC1-FFE69855D20F}"/>
              </a:ext>
            </a:extLst>
          </p:cNvPr>
          <p:cNvSpPr txBox="1"/>
          <p:nvPr/>
        </p:nvSpPr>
        <p:spPr>
          <a:xfrm>
            <a:off x="-245662" y="1879134"/>
            <a:ext cx="270225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es-CL" sz="1000" b="1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Resolución DGA Exenta </a:t>
            </a:r>
            <a:r>
              <a:rPr lang="es-CL" sz="1000" b="1" noProof="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N°</a:t>
            </a:r>
            <a:r>
              <a:rPr lang="es-CL" sz="1000" b="1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2116/2024 – Resuelvo 3</a:t>
            </a:r>
            <a:r>
              <a:rPr lang="es-CL" sz="900" b="1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</a:t>
            </a:r>
            <a:endParaRPr lang="es-CL" sz="700" noProof="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lvl="1" algn="just"/>
            <a:r>
              <a:rPr lang="es-CL" sz="700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… para identificar los cauces afectos a la tramitación del permiso de modificación de cauce: </a:t>
            </a:r>
            <a:r>
              <a:rPr lang="es-CL" sz="700" u="sng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Cartografía IGM, documentación técnica generada por la Dirección General de Aguas en estudios o documentos oficiales, Planes Maestros de Aguas Lluvia, u otro Antecedente Oficial de Gestión Territorial,</a:t>
            </a:r>
            <a:r>
              <a:rPr lang="es-CL" sz="700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sin perjuicio de la definición del artículo 30 del Código de Aguas.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184D8DD-C79A-0925-B572-1B0DE8E64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7902" y="725527"/>
            <a:ext cx="1737496" cy="41949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51647F3-75AC-BC04-78CC-76C0373967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5321" y="717110"/>
            <a:ext cx="4361135" cy="31379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A7F423C3-F9B4-AF31-B447-21EFF330EE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577" y="725527"/>
            <a:ext cx="1513879" cy="343676"/>
          </a:xfrm>
          <a:prstGeom prst="rect">
            <a:avLst/>
          </a:prstGeom>
        </p:spPr>
      </p:pic>
      <p:sp>
        <p:nvSpPr>
          <p:cNvPr id="22" name="Google Shape;136;p7">
            <a:extLst>
              <a:ext uri="{FF2B5EF4-FFF2-40B4-BE49-F238E27FC236}">
                <a16:creationId xmlns:a16="http://schemas.microsoft.com/office/drawing/2014/main" id="{CFDFCFD7-93D6-7495-8A30-35A88F98C226}"/>
              </a:ext>
            </a:extLst>
          </p:cNvPr>
          <p:cNvSpPr txBox="1"/>
          <p:nvPr/>
        </p:nvSpPr>
        <p:spPr>
          <a:xfrm>
            <a:off x="3692536" y="3519552"/>
            <a:ext cx="4697950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Complementar la carta IGM con identificación de Red Hídrica Local: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Fotointerpretación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Análisis de tamaño de cuenca (DEM)</a:t>
            </a:r>
          </a:p>
        </p:txBody>
      </p:sp>
    </p:spTree>
    <p:extLst>
      <p:ext uri="{BB962C8B-B14F-4D97-AF65-F5344CB8AC3E}">
        <p14:creationId xmlns:p14="http://schemas.microsoft.com/office/powerpoint/2010/main" val="3214041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77E0BFDD-1BC8-DA4E-8F5C-483A649C5845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</a:t>
            </a:r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.2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Admisibilidad del Proyecto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1742C43-E65F-6726-42A8-C1933853B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60" y="864825"/>
            <a:ext cx="3074171" cy="18196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C46659E-AE3F-4EFD-6804-BB7B3909F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660" y="2770652"/>
            <a:ext cx="3074170" cy="20860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CC8D630-5169-E3DE-D713-FC8A1EA1E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0293" y="864825"/>
            <a:ext cx="4751194" cy="10172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Google Shape;136;p7">
            <a:extLst>
              <a:ext uri="{FF2B5EF4-FFF2-40B4-BE49-F238E27FC236}">
                <a16:creationId xmlns:a16="http://schemas.microsoft.com/office/drawing/2014/main" id="{3644A774-AADE-9AB4-7627-1FA5067306FC}"/>
              </a:ext>
            </a:extLst>
          </p:cNvPr>
          <p:cNvSpPr txBox="1"/>
          <p:nvPr/>
        </p:nvSpPr>
        <p:spPr>
          <a:xfrm>
            <a:off x="3628830" y="2043470"/>
            <a:ext cx="4697950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Cada requerimiento de información para la SOLICITUD genera motivos para declarar inadmisibilidad.  </a:t>
            </a: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Entre tanto documento como el Extracto, la Solicitud, la Carta Conductora, Link de descarga, etc. es clave exponer en primer lugar la </a:t>
            </a:r>
            <a:r>
              <a:rPr lang="es-CL" sz="1200" b="1" u="sng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“SOLICITUD”</a:t>
            </a:r>
            <a:r>
              <a:rPr lang="es-CL" sz="1200" b="1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. </a:t>
            </a: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18A1184-B9B6-59C6-744B-E9188030E4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69AE34C-E199-E61E-A466-6F46104AE1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33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C9A61-489E-DA91-6EEE-AF1B8E362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6B1E800-3A52-1943-0274-462552CFB4FA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3.3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Topografía y Geotecnia</a:t>
            </a:r>
          </a:p>
        </p:txBody>
      </p:sp>
      <p:sp>
        <p:nvSpPr>
          <p:cNvPr id="5" name="Google Shape;136;p7">
            <a:extLst>
              <a:ext uri="{FF2B5EF4-FFF2-40B4-BE49-F238E27FC236}">
                <a16:creationId xmlns:a16="http://schemas.microsoft.com/office/drawing/2014/main" id="{00BF052C-DEB5-168B-59A7-D56C714C5745}"/>
              </a:ext>
            </a:extLst>
          </p:cNvPr>
          <p:cNvSpPr txBox="1"/>
          <p:nvPr/>
        </p:nvSpPr>
        <p:spPr>
          <a:xfrm>
            <a:off x="-239541" y="500804"/>
            <a:ext cx="5434108" cy="2631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1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342892" lvl="1">
              <a:lnSpc>
                <a:spcPct val="150000"/>
              </a:lnSpc>
              <a:buClr>
                <a:srgbClr val="F5911E"/>
              </a:buClr>
              <a:buSzPts val="1800"/>
            </a:pPr>
            <a:r>
              <a:rPr lang="es-CL" sz="1100" u="sng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Topografía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Falta de amarre geodésico a Puntos de Referencia Oficial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Omisión de los archivos digitales editables (DWG/TIFF)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u="sng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Equidistancia de curvas, se exige 0,5 m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100" u="sng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342892" lvl="1">
              <a:lnSpc>
                <a:spcPct val="150000"/>
              </a:lnSpc>
              <a:buClr>
                <a:srgbClr val="F5911E"/>
              </a:buClr>
              <a:buSzPts val="1800"/>
            </a:pPr>
            <a:r>
              <a:rPr lang="es-CL" sz="1100" u="sng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Geotecnia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Ubicación errónea de las calicatas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Falta de acreditación del laboratorio o ensayos sin informe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u="sng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Omisión de estabilidad de taludes (*)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2DC63B4F-61DD-A9D8-159F-79D9A51C7B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4831360"/>
              </p:ext>
            </p:extLst>
          </p:nvPr>
        </p:nvGraphicFramePr>
        <p:xfrm>
          <a:off x="516405" y="3720220"/>
          <a:ext cx="7223135" cy="1295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ED912C37-5472-EF36-C6AC-2D03363BDA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6077" y="794140"/>
            <a:ext cx="4081711" cy="29260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10A24B-FC73-36C3-A9C4-4CDE2CC901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3FB2CA8-FDF4-5B03-84E6-37560C5921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46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C0D-DE73-7826-BDDD-7ED1B6E90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670059-1C5C-EA1A-0480-FA1088ECF0E9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3.3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Topografía y Geotecnia</a:t>
            </a:r>
          </a:p>
        </p:txBody>
      </p:sp>
      <p:sp>
        <p:nvSpPr>
          <p:cNvPr id="5" name="Google Shape;136;p7">
            <a:extLst>
              <a:ext uri="{FF2B5EF4-FFF2-40B4-BE49-F238E27FC236}">
                <a16:creationId xmlns:a16="http://schemas.microsoft.com/office/drawing/2014/main" id="{74BF48DD-9034-4E64-B056-D0D0D134F8F9}"/>
              </a:ext>
            </a:extLst>
          </p:cNvPr>
          <p:cNvSpPr txBox="1"/>
          <p:nvPr/>
        </p:nvSpPr>
        <p:spPr>
          <a:xfrm>
            <a:off x="-239541" y="500804"/>
            <a:ext cx="5434108" cy="2631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1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342892" lvl="1">
              <a:lnSpc>
                <a:spcPct val="150000"/>
              </a:lnSpc>
              <a:buClr>
                <a:srgbClr val="F5911E"/>
              </a:buClr>
              <a:buSzPts val="1800"/>
            </a:pPr>
            <a:r>
              <a:rPr lang="es-CL" sz="1100" u="sng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Topografía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Falta de amarre geodésico a Puntos de Referencia Oficial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Omisión de los archivos digitales editables (DWG/TIFF)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u="sng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Equidistancia de curvas, se exige 0,5 m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100" u="sng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342892" lvl="1">
              <a:lnSpc>
                <a:spcPct val="150000"/>
              </a:lnSpc>
              <a:buClr>
                <a:srgbClr val="F5911E"/>
              </a:buClr>
              <a:buSzPts val="1800"/>
            </a:pPr>
            <a:r>
              <a:rPr lang="es-CL" sz="1100" u="sng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Geotecnia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Ubicación errónea de las calicatas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Falta de acreditación del laboratorio o ensayos sin informe</a:t>
            </a: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u="sng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Omisión de estabilidad de taludes (*)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DAFFF3D2-A7B5-907F-4888-CD41D7E4DC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1433377"/>
              </p:ext>
            </p:extLst>
          </p:nvPr>
        </p:nvGraphicFramePr>
        <p:xfrm>
          <a:off x="516405" y="3720220"/>
          <a:ext cx="7223135" cy="1295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6C3142D3-CC53-4BBD-10CA-E39835CCDD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6956" y="794140"/>
            <a:ext cx="4090832" cy="29260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8857987-2297-916F-97B4-B28EF2E03A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70A8934-0BC7-7569-58A3-30F1EF02AD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B38E3-8A53-3981-05D4-553A5E979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508579-5E83-1CC2-3EF3-DCDC760468C5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</a:t>
            </a:r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.4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Estudio Hidrológico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9ED13A7-26A9-5074-7A38-86D21FA2C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41" y="3154170"/>
            <a:ext cx="3425587" cy="17720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Google Shape;136;p7">
            <a:extLst>
              <a:ext uri="{FF2B5EF4-FFF2-40B4-BE49-F238E27FC236}">
                <a16:creationId xmlns:a16="http://schemas.microsoft.com/office/drawing/2014/main" id="{F19DC85B-B289-A0A6-5620-08A77B0CD401}"/>
              </a:ext>
            </a:extLst>
          </p:cNvPr>
          <p:cNvSpPr txBox="1"/>
          <p:nvPr/>
        </p:nvSpPr>
        <p:spPr>
          <a:xfrm>
            <a:off x="4305868" y="1459635"/>
            <a:ext cx="4019267" cy="237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Promediar tiempos de concentración sin criterio: Es una práctica muy común promediar fórmulas (California, </a:t>
            </a:r>
            <a:r>
              <a:rPr lang="es-CL" sz="1100" noProof="0" dirty="0" err="1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Giandotti</a:t>
            </a: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, SCS, Normas Españolas) </a:t>
            </a: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Subestimación de Curva Número (CN) o Coeficientes de Escorrentía (C)</a:t>
            </a: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Mediante metodologías descartar potencial generación de caudal detrítico</a:t>
            </a: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Para cuencas menores a 20km2 utilización de HUS por sobre método Racional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3EE9726-18CB-663E-5713-2A3B7C01C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42" y="907242"/>
            <a:ext cx="3425586" cy="22048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2B80D4D-CBA1-6624-7A37-B9A7DCE03CDE}"/>
              </a:ext>
            </a:extLst>
          </p:cNvPr>
          <p:cNvSpPr txBox="1"/>
          <p:nvPr/>
        </p:nvSpPr>
        <p:spPr>
          <a:xfrm>
            <a:off x="4694831" y="778617"/>
            <a:ext cx="3630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noProof="0" dirty="0"/>
              <a:t>Determinación de caudal de diseño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1ECF72C-A086-1F6B-7753-8B14B15D8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71D109-51B3-BDFB-4388-4C99B5F0DE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402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7D2E7-382C-B0F1-E177-C23F812EE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73C3D6FD-56BE-8E5E-2BF0-FA02152AA029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</a:t>
            </a:r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.5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Modelación Hidráulica y Diseño</a:t>
            </a:r>
          </a:p>
        </p:txBody>
      </p:sp>
      <p:sp>
        <p:nvSpPr>
          <p:cNvPr id="3" name="Google Shape;136;p7">
            <a:extLst>
              <a:ext uri="{FF2B5EF4-FFF2-40B4-BE49-F238E27FC236}">
                <a16:creationId xmlns:a16="http://schemas.microsoft.com/office/drawing/2014/main" id="{B63FA791-E0EF-B9DA-69F4-F80BDBEC36D9}"/>
              </a:ext>
            </a:extLst>
          </p:cNvPr>
          <p:cNvSpPr txBox="1"/>
          <p:nvPr/>
        </p:nvSpPr>
        <p:spPr>
          <a:xfrm>
            <a:off x="163773" y="939556"/>
            <a:ext cx="5042848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Diseño, Revanchas, Flujo en Crisis, Curvaturas</a:t>
            </a:r>
            <a:r>
              <a:rPr lang="es-CL" sz="110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Wingdings" panose="05000000000000000000" pitchFamily="2" charset="2"/>
              </a:rPr>
              <a:t></a:t>
            </a:r>
            <a:r>
              <a:rPr lang="es-CL" sz="110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 “Criterios”. </a:t>
            </a: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Archivos digitales (Modelos) inoperables, incompletos o ausentes</a:t>
            </a: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Selección errónea o no justificada del Coeficiente de Rugosidad de Manning (n) </a:t>
            </a: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Wingdings" panose="05000000000000000000" pitchFamily="2" charset="2"/>
              </a:rPr>
              <a:t> 0,06</a:t>
            </a:r>
            <a:endParaRPr lang="es-CL" sz="11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6EE8758A-3290-40F1-26C4-DA1DA91EEE4E}"/>
              </a:ext>
            </a:extLst>
          </p:cNvPr>
          <p:cNvSpPr/>
          <p:nvPr/>
        </p:nvSpPr>
        <p:spPr>
          <a:xfrm>
            <a:off x="5206621" y="1600201"/>
            <a:ext cx="962167" cy="887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6C85418-1021-FC1C-7D8C-86E6E20FA94D}"/>
              </a:ext>
            </a:extLst>
          </p:cNvPr>
          <p:cNvSpPr txBox="1"/>
          <p:nvPr/>
        </p:nvSpPr>
        <p:spPr>
          <a:xfrm>
            <a:off x="6380328" y="1138536"/>
            <a:ext cx="1746913" cy="923330"/>
          </a:xfrm>
          <a:prstGeom prst="rect">
            <a:avLst/>
          </a:prstGeom>
          <a:noFill/>
          <a:ln>
            <a:solidFill>
              <a:srgbClr val="00363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L" noProof="0" dirty="0"/>
              <a:t>Caudal Líquido</a:t>
            </a:r>
          </a:p>
          <a:p>
            <a:pPr algn="ctr"/>
            <a:r>
              <a:rPr lang="es-CL" noProof="0" dirty="0"/>
              <a:t> o </a:t>
            </a:r>
          </a:p>
          <a:p>
            <a:pPr algn="ctr"/>
            <a:r>
              <a:rPr lang="es-CL" noProof="0" dirty="0"/>
              <a:t>Caudal Detrítico</a:t>
            </a:r>
          </a:p>
        </p:txBody>
      </p:sp>
      <p:sp>
        <p:nvSpPr>
          <p:cNvPr id="6" name="Flecha: hacia abajo 5">
            <a:extLst>
              <a:ext uri="{FF2B5EF4-FFF2-40B4-BE49-F238E27FC236}">
                <a16:creationId xmlns:a16="http://schemas.microsoft.com/office/drawing/2014/main" id="{35657F9D-0BF4-BF32-75AE-B40EE438ED7D}"/>
              </a:ext>
            </a:extLst>
          </p:cNvPr>
          <p:cNvSpPr/>
          <p:nvPr/>
        </p:nvSpPr>
        <p:spPr>
          <a:xfrm>
            <a:off x="7206017" y="2148670"/>
            <a:ext cx="88712" cy="94169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noProof="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807896F-2506-736F-3E20-A948E03C473B}"/>
              </a:ext>
            </a:extLst>
          </p:cNvPr>
          <p:cNvSpPr txBox="1"/>
          <p:nvPr/>
        </p:nvSpPr>
        <p:spPr>
          <a:xfrm>
            <a:off x="6380328" y="3316407"/>
            <a:ext cx="23542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noProof="0" dirty="0"/>
              <a:t>Socavaciones </a:t>
            </a:r>
            <a:r>
              <a:rPr lang="es-CL" sz="1100" noProof="0" dirty="0">
                <a:sym typeface="Wingdings" panose="05000000000000000000" pitchFamily="2" charset="2"/>
              </a:rPr>
              <a:t> Dimensiones</a:t>
            </a:r>
            <a:endParaRPr lang="es-CL" sz="1100" noProof="0" dirty="0"/>
          </a:p>
          <a:p>
            <a:r>
              <a:rPr lang="es-CL" sz="1100" noProof="0" dirty="0"/>
              <a:t>Velocidad admisible</a:t>
            </a:r>
            <a:r>
              <a:rPr lang="es-CL" sz="1100" noProof="0" dirty="0">
                <a:sym typeface="Wingdings" panose="05000000000000000000" pitchFamily="2" charset="2"/>
              </a:rPr>
              <a:t> Materialidad</a:t>
            </a:r>
            <a:endParaRPr lang="es-CL" sz="1100" noProof="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7A10937-D2D4-0EB0-4DE4-3633401FB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73" y="2843312"/>
            <a:ext cx="6139397" cy="189568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355C89D-51C0-8193-CF05-89335B84E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E9FAB48-5259-2BE5-C5DD-016130D45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08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F60D8-5E2A-2F03-B38C-2B0CB41EC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0258319-2118-656B-39BC-D350014D2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87BA59B-61A1-A130-ED47-8BC2AE303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6113E991-04AD-D785-FEE3-26A84F2676A0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</a:t>
            </a:r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.6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Diseño Estructural y Estabilidad</a:t>
            </a:r>
          </a:p>
        </p:txBody>
      </p:sp>
      <p:sp>
        <p:nvSpPr>
          <p:cNvPr id="3" name="Google Shape;136;p7">
            <a:extLst>
              <a:ext uri="{FF2B5EF4-FFF2-40B4-BE49-F238E27FC236}">
                <a16:creationId xmlns:a16="http://schemas.microsoft.com/office/drawing/2014/main" id="{B6454743-F94E-8758-D926-A2B932706913}"/>
              </a:ext>
            </a:extLst>
          </p:cNvPr>
          <p:cNvSpPr txBox="1"/>
          <p:nvPr/>
        </p:nvSpPr>
        <p:spPr>
          <a:xfrm>
            <a:off x="88710" y="1061577"/>
            <a:ext cx="5042848" cy="2631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Omisión de Memoria de Cálculo Estructural y Análisis Sísmico</a:t>
            </a:r>
          </a:p>
          <a:p>
            <a:pPr marL="971542" lvl="2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Wingdings" panose="05000000000000000000" pitchFamily="2" charset="2"/>
              <a:buChar char="§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Cuantías de Acero</a:t>
            </a:r>
          </a:p>
          <a:p>
            <a:pPr marL="971542" lvl="2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Wingdings" panose="05000000000000000000" pitchFamily="2" charset="2"/>
              <a:buChar char="§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Análisis sísmico </a:t>
            </a:r>
          </a:p>
          <a:p>
            <a:pPr marL="971542" lvl="2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Wingdings" panose="05000000000000000000" pitchFamily="2" charset="2"/>
              <a:buChar char="§"/>
            </a:pPr>
            <a:r>
              <a:rPr lang="es-CL" sz="110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Wingdings" panose="05000000000000000000" pitchFamily="2" charset="2"/>
              </a:rPr>
              <a:t>Planos </a:t>
            </a:r>
            <a:endParaRPr lang="es-CL" sz="11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Wingdings" panose="05000000000000000000" pitchFamily="2" charset="2"/>
            </a:endParaRPr>
          </a:p>
          <a:p>
            <a:pPr marL="971542" lvl="2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1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Falta de Análisis de Estabilidad de Taludes en Laderas y Canales:  Se exige que el estudio geotécnico incluya la evaluación de estabilidad de taludes tanto para las paredes cortadas del canal como para la ladera completa donde se emplaza la infraestructura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7DD00B9-D83D-8BD2-F6A7-6289AB0C9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4193" y="2571750"/>
            <a:ext cx="3126048" cy="18245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682E496-71D7-7EB4-C45A-A4CC09BC26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4193" y="902436"/>
            <a:ext cx="1824003" cy="15391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75AB17C-047F-A787-B107-2C19C16F26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1977" y="905616"/>
            <a:ext cx="1178264" cy="15391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4EBC611-E535-D1D1-3AA6-3E66473A3F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759" y="4081923"/>
            <a:ext cx="2966043" cy="52166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BDB101B3-117A-2A06-BB05-0F2ED0BB805C}"/>
              </a:ext>
            </a:extLst>
          </p:cNvPr>
          <p:cNvCxnSpPr/>
          <p:nvPr/>
        </p:nvCxnSpPr>
        <p:spPr>
          <a:xfrm>
            <a:off x="3637128" y="4362148"/>
            <a:ext cx="25248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Google Shape;136;p7">
            <a:extLst>
              <a:ext uri="{FF2B5EF4-FFF2-40B4-BE49-F238E27FC236}">
                <a16:creationId xmlns:a16="http://schemas.microsoft.com/office/drawing/2014/main" id="{4183B848-4C09-3251-206C-4D836934EE39}"/>
              </a:ext>
            </a:extLst>
          </p:cNvPr>
          <p:cNvSpPr txBox="1"/>
          <p:nvPr/>
        </p:nvSpPr>
        <p:spPr>
          <a:xfrm>
            <a:off x="3529802" y="4096206"/>
            <a:ext cx="1717762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892" lvl="1" algn="just">
              <a:lnSpc>
                <a:spcPct val="150000"/>
              </a:lnSpc>
              <a:buClr>
                <a:srgbClr val="F5911E"/>
              </a:buClr>
              <a:buSzPts val="1800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Levantamiento de Estudios Básicos</a:t>
            </a:r>
          </a:p>
        </p:txBody>
      </p:sp>
    </p:spTree>
    <p:extLst>
      <p:ext uri="{BB962C8B-B14F-4D97-AF65-F5344CB8AC3E}">
        <p14:creationId xmlns:p14="http://schemas.microsoft.com/office/powerpoint/2010/main" val="881762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71C54-9556-B459-54C0-90777A5DF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3C0AB3C-B1C8-29A2-571B-152F225B099E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</a:t>
            </a:r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.7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Recepción de Obra</a:t>
            </a:r>
          </a:p>
        </p:txBody>
      </p:sp>
      <p:sp>
        <p:nvSpPr>
          <p:cNvPr id="3" name="Google Shape;136;p7">
            <a:extLst>
              <a:ext uri="{FF2B5EF4-FFF2-40B4-BE49-F238E27FC236}">
                <a16:creationId xmlns:a16="http://schemas.microsoft.com/office/drawing/2014/main" id="{D7E0A40E-CEF7-5AA8-11BF-D651ACA46778}"/>
              </a:ext>
            </a:extLst>
          </p:cNvPr>
          <p:cNvSpPr txBox="1"/>
          <p:nvPr/>
        </p:nvSpPr>
        <p:spPr>
          <a:xfrm>
            <a:off x="4481873" y="1203924"/>
            <a:ext cx="4134866" cy="186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Identificación poco clara de las adaptaciones a la obra </a:t>
            </a:r>
          </a:p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Verificación Técnica previa ante cualquier variación del proyecto</a:t>
            </a:r>
          </a:p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1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1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1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6E4F5DF-6154-4065-EB70-1C96777A1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17" y="1209879"/>
            <a:ext cx="4400922" cy="31642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857BD82-0963-B250-70CB-AE15AEB98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0386" y="1825466"/>
            <a:ext cx="737903" cy="16751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F8FC7B4-C892-2F56-5034-7047AC6E2F09}"/>
              </a:ext>
            </a:extLst>
          </p:cNvPr>
          <p:cNvSpPr txBox="1"/>
          <p:nvPr/>
        </p:nvSpPr>
        <p:spPr>
          <a:xfrm>
            <a:off x="4741933" y="2384548"/>
            <a:ext cx="41973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050" noProof="0" dirty="0"/>
              <a:t>“</a:t>
            </a:r>
            <a:r>
              <a:rPr lang="es-CL" sz="1050" i="1" u="sng" noProof="0" dirty="0"/>
              <a:t>En los casos que la obra ha sido modificada y genera “cambios sustanciales” con respecto a lo autorizado, la DGA procederá a evaluar si se autoriza la operación o se deberá presentar un nuevo proyecto</a:t>
            </a:r>
            <a:r>
              <a:rPr lang="es-CL" sz="1050" noProof="0" dirty="0"/>
              <a:t>”. </a:t>
            </a:r>
          </a:p>
        </p:txBody>
      </p:sp>
      <p:sp>
        <p:nvSpPr>
          <p:cNvPr id="5" name="Google Shape;136;p7">
            <a:extLst>
              <a:ext uri="{FF2B5EF4-FFF2-40B4-BE49-F238E27FC236}">
                <a16:creationId xmlns:a16="http://schemas.microsoft.com/office/drawing/2014/main" id="{5200273B-64FF-9406-A46A-86283A14ABCD}"/>
              </a:ext>
            </a:extLst>
          </p:cNvPr>
          <p:cNvSpPr txBox="1"/>
          <p:nvPr/>
        </p:nvSpPr>
        <p:spPr>
          <a:xfrm>
            <a:off x="4508289" y="3165914"/>
            <a:ext cx="4477644" cy="1361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1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Desconexión entre construcción la gestión de permisos: riesgos de ejecutar modificaciones.</a:t>
            </a:r>
          </a:p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1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1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1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D0A15AD-5EE5-6FF1-88BE-CA7EFD5962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FE6441E-E419-BA27-0F75-6DF3D4732C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50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322B7-1110-1BF6-BDB4-F22D4BC65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FCEED6C2-703C-48AA-CC7C-E9E95C28A314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</a:t>
            </a:r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Reflexiones </a:t>
            </a:r>
          </a:p>
        </p:txBody>
      </p:sp>
      <p:sp>
        <p:nvSpPr>
          <p:cNvPr id="3" name="Google Shape;136;p7">
            <a:extLst>
              <a:ext uri="{FF2B5EF4-FFF2-40B4-BE49-F238E27FC236}">
                <a16:creationId xmlns:a16="http://schemas.microsoft.com/office/drawing/2014/main" id="{581B9DFE-A7F3-8910-9A1A-92E60E2DD168}"/>
              </a:ext>
            </a:extLst>
          </p:cNvPr>
          <p:cNvSpPr txBox="1"/>
          <p:nvPr/>
        </p:nvSpPr>
        <p:spPr>
          <a:xfrm>
            <a:off x="0" y="847929"/>
            <a:ext cx="8404063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 algn="just"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400" b="1" dirty="0"/>
              <a:t>Planificación Temprana de Estudios Básicos frente al Nuevo Marco Normativo</a:t>
            </a:r>
            <a:r>
              <a:rPr lang="es-CL" sz="1000" b="1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s-CL" sz="1400" dirty="0"/>
              <a:t>la nueva legislación busca acotar los tiempos de evaluación de los permisos sectoriales a un plazo de revisión de 6 meses. Sin embargo, este plazo es insuficiente para ejecutar campañas de terreno y actualización de ingeniería.</a:t>
            </a:r>
          </a:p>
          <a:p>
            <a:pPr marL="514342" lvl="1" indent="-171450" algn="just"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400" dirty="0"/>
          </a:p>
          <a:p>
            <a:pPr marL="514342" lvl="1" indent="-171450" algn="just"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400" b="1" dirty="0"/>
              <a:t>Desacople entre las etapas de ingeniería requeridas para un Proyecto Minero y la etapa de tramitación ambiental y sectorial</a:t>
            </a:r>
            <a:r>
              <a:rPr lang="es-CL" sz="1400" dirty="0"/>
              <a:t>: Se debe recurrir a ingeniería de enlace para satisfacer todos los requisitos regulatorios. </a:t>
            </a:r>
          </a:p>
          <a:p>
            <a:pPr marL="514342" lvl="1" indent="-171450" algn="just"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400" b="1" dirty="0"/>
          </a:p>
          <a:p>
            <a:pPr marL="514342" lvl="1" indent="-171450" algn="just"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400" b="1" dirty="0"/>
              <a:t>Cierre de Brechas Técnicas mediante la </a:t>
            </a:r>
            <a:r>
              <a:rPr lang="es-CL" sz="1400" b="1" dirty="0" err="1"/>
              <a:t>Pre-revisión</a:t>
            </a:r>
            <a:r>
              <a:rPr lang="es-CL" sz="1400" b="1" dirty="0"/>
              <a:t>: </a:t>
            </a:r>
            <a:r>
              <a:rPr lang="es-ES" sz="1400" b="1" dirty="0"/>
              <a:t> </a:t>
            </a:r>
            <a:r>
              <a:rPr lang="es-ES" sz="1400" dirty="0"/>
              <a:t>la estrategia debe apuntar a la </a:t>
            </a:r>
            <a:r>
              <a:rPr lang="es-ES" sz="1400" dirty="0" err="1"/>
              <a:t>pre-revisión</a:t>
            </a:r>
            <a:r>
              <a:rPr lang="es-ES" sz="1400" dirty="0"/>
              <a:t> anticipada de los expedientes, aprovechando las herramientas del Art. 307 ter del Código de Aguas y los lineamientos de la Res. Ex. DGA N°281/2026. </a:t>
            </a:r>
          </a:p>
          <a:p>
            <a:pPr marL="514342" lvl="1" indent="-171450" algn="just"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ES" sz="1400" dirty="0"/>
          </a:p>
          <a:p>
            <a:pPr marL="514342" lvl="1" indent="-171450" algn="just"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400" b="1" dirty="0"/>
              <a:t>Prioridad Absoluta: Seguridad de las Obras y Protección a Terceros: </a:t>
            </a:r>
            <a:r>
              <a:rPr lang="es-ES" sz="1400" dirty="0"/>
              <a:t>Los eventos hidrometeorológicos recientes (como los de julio de 2026) refuerzan la necesidad de diseñar con un enfoque conservador para disponer de estructuras resilientes al cambio climático. </a:t>
            </a:r>
            <a:endParaRPr lang="es-CL" sz="1000" dirty="0"/>
          </a:p>
        </p:txBody>
      </p:sp>
    </p:spTree>
    <p:extLst>
      <p:ext uri="{BB962C8B-B14F-4D97-AF65-F5344CB8AC3E}">
        <p14:creationId xmlns:p14="http://schemas.microsoft.com/office/powerpoint/2010/main" val="1491460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7B3E6-850A-B0E1-88D2-42BAB88FC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455EC9C5-5EDB-76C4-8389-C53425D10007}"/>
              </a:ext>
            </a:extLst>
          </p:cNvPr>
          <p:cNvGrpSpPr/>
          <p:nvPr/>
        </p:nvGrpSpPr>
        <p:grpSpPr>
          <a:xfrm>
            <a:off x="6153123" y="1350383"/>
            <a:ext cx="2422688" cy="2521106"/>
            <a:chOff x="5871520" y="22730"/>
            <a:chExt cx="2422688" cy="2521106"/>
          </a:xfrm>
        </p:grpSpPr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80429804-6872-5062-E65E-77F6694EC4D2}"/>
                </a:ext>
              </a:extLst>
            </p:cNvPr>
            <p:cNvSpPr/>
            <p:nvPr/>
          </p:nvSpPr>
          <p:spPr>
            <a:xfrm>
              <a:off x="5871520" y="58225"/>
              <a:ext cx="2422688" cy="2485611"/>
            </a:xfrm>
            <a:prstGeom prst="rect">
              <a:avLst/>
            </a:prstGeom>
            <a:solidFill>
              <a:srgbClr val="023838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CL" sz="320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Helvetica Neue Medium"/>
              </a:endParaRPr>
            </a:p>
          </p:txBody>
        </p:sp>
        <p:pic>
          <p:nvPicPr>
            <p:cNvPr id="46" name="Imagen 45">
              <a:extLst>
                <a:ext uri="{FF2B5EF4-FFF2-40B4-BE49-F238E27FC236}">
                  <a16:creationId xmlns:a16="http://schemas.microsoft.com/office/drawing/2014/main" id="{893BAB62-105B-00C2-77AC-ECBD4EB57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3744" r="18046"/>
            <a:stretch/>
          </p:blipFill>
          <p:spPr>
            <a:xfrm flipH="1">
              <a:off x="5970258" y="22730"/>
              <a:ext cx="2265668" cy="1254190"/>
            </a:xfrm>
            <a:prstGeom prst="rect">
              <a:avLst/>
            </a:prstGeom>
          </p:spPr>
        </p:pic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53511D2F-62F4-541D-AF13-78A6481921F3}"/>
                </a:ext>
              </a:extLst>
            </p:cNvPr>
            <p:cNvGrpSpPr/>
            <p:nvPr/>
          </p:nvGrpSpPr>
          <p:grpSpPr>
            <a:xfrm>
              <a:off x="6012473" y="754132"/>
              <a:ext cx="2043008" cy="1647465"/>
              <a:chOff x="2250366" y="3101392"/>
              <a:chExt cx="5448022" cy="4393241"/>
            </a:xfrm>
            <a:solidFill>
              <a:srgbClr val="E3D9CA"/>
            </a:solidFill>
          </p:grpSpPr>
          <p:sp>
            <p:nvSpPr>
              <p:cNvPr id="37" name="CuadroTexto 3">
                <a:extLst>
                  <a:ext uri="{FF2B5EF4-FFF2-40B4-BE49-F238E27FC236}">
                    <a16:creationId xmlns:a16="http://schemas.microsoft.com/office/drawing/2014/main" id="{216EB088-55B1-41F7-D014-98120962C83D}"/>
                  </a:ext>
                </a:extLst>
              </p:cNvPr>
              <p:cNvSpPr txBox="1"/>
              <p:nvPr/>
            </p:nvSpPr>
            <p:spPr>
              <a:xfrm>
                <a:off x="2731553" y="4150128"/>
                <a:ext cx="4966835" cy="3344505"/>
              </a:xfrm>
              <a:prstGeom prst="rect">
                <a:avLst/>
              </a:prstGeom>
              <a:noFill/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tIns="34290" bIns="34290">
                <a:spAutoFit/>
              </a:bodyPr>
              <a:lstStyle>
                <a:lvl1pPr algn="r" defTabSz="1828800">
                  <a:defRPr sz="3600">
                    <a:solidFill>
                      <a:srgbClr val="D5D5D5"/>
                    </a:solidFill>
                    <a:latin typeface="TTNorms-Regular"/>
                    <a:ea typeface="TTNorms-Regular"/>
                    <a:cs typeface="TTNorms-Regular"/>
                    <a:sym typeface="TTNorms-Regular"/>
                  </a:defRPr>
                </a:lvl1pPr>
              </a:lstStyle>
              <a:p>
                <a:pPr algn="l"/>
                <a:r>
                  <a:rPr lang="es-CL" sz="1100" noProof="0" dirty="0">
                    <a:solidFill>
                      <a:srgbClr val="E3D9CA"/>
                    </a:solidFill>
                    <a:latin typeface="Noto Sans" panose="020B0502040504020204" pitchFamily="34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Aprobaciones de permisos SERNAGEOMIN minas, botaderos de estéril, depósito de relaves y plantas de procesamiento, periodo 2010-2023.</a:t>
                </a:r>
              </a:p>
            </p:txBody>
          </p:sp>
          <p:sp>
            <p:nvSpPr>
              <p:cNvPr id="38" name="CuadroTexto 11">
                <a:extLst>
                  <a:ext uri="{FF2B5EF4-FFF2-40B4-BE49-F238E27FC236}">
                    <a16:creationId xmlns:a16="http://schemas.microsoft.com/office/drawing/2014/main" id="{15D20F3C-B101-9166-A3FB-6E2D550871A2}"/>
                  </a:ext>
                </a:extLst>
              </p:cNvPr>
              <p:cNvSpPr txBox="1"/>
              <p:nvPr/>
            </p:nvSpPr>
            <p:spPr>
              <a:xfrm>
                <a:off x="2250366" y="3101392"/>
                <a:ext cx="5091480" cy="1169552"/>
              </a:xfrm>
              <a:prstGeom prst="rect">
                <a:avLst/>
              </a:prstGeom>
              <a:noFill/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tIns="34290" bIns="34290">
                <a:spAutoFit/>
              </a:bodyPr>
              <a:lstStyle/>
              <a:p>
                <a:pPr algn="l" defTabSz="685809">
                  <a:defRPr sz="7200">
                    <a:solidFill>
                      <a:srgbClr val="60C1C0"/>
                    </a:solidFill>
                    <a:latin typeface="TT Norms Bold"/>
                    <a:ea typeface="TT Norms Bold"/>
                    <a:cs typeface="TT Norms Bold"/>
                    <a:sym typeface="TT Norms Bold"/>
                  </a:defRPr>
                </a:pPr>
                <a:r>
                  <a:rPr lang="es-CL" sz="2400" b="1" noProof="0" dirty="0">
                    <a:solidFill>
                      <a:srgbClr val="FA7900"/>
                    </a:solidFill>
                    <a:latin typeface="Noto Sans" panose="020B0502040504020204" pitchFamily="34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+200</a:t>
                </a:r>
                <a:endParaRPr lang="es-CL" sz="2400" b="1" noProof="0" dirty="0">
                  <a:solidFill>
                    <a:srgbClr val="FA7900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  <a:sym typeface="TTNorms-Regular"/>
                </a:endParaRPr>
              </a:p>
            </p:txBody>
          </p:sp>
        </p:grp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1AC590B7-5C12-670D-7B61-E577674B90D8}"/>
              </a:ext>
            </a:extLst>
          </p:cNvPr>
          <p:cNvGrpSpPr/>
          <p:nvPr/>
        </p:nvGrpSpPr>
        <p:grpSpPr>
          <a:xfrm>
            <a:off x="485517" y="1407163"/>
            <a:ext cx="2422688" cy="2494774"/>
            <a:chOff x="288996" y="1464805"/>
            <a:chExt cx="2422688" cy="2494774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D1E9C598-6EAE-A0AD-0F18-86FE092E5600}"/>
                </a:ext>
              </a:extLst>
            </p:cNvPr>
            <p:cNvSpPr/>
            <p:nvPr/>
          </p:nvSpPr>
          <p:spPr>
            <a:xfrm>
              <a:off x="288996" y="1473968"/>
              <a:ext cx="2422688" cy="2485611"/>
            </a:xfrm>
            <a:prstGeom prst="rect">
              <a:avLst/>
            </a:prstGeom>
            <a:solidFill>
              <a:srgbClr val="023838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CL" sz="320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Helvetica Neue Medium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693C73FE-6503-FD68-752C-CA7BD04CB52F}"/>
                </a:ext>
              </a:extLst>
            </p:cNvPr>
            <p:cNvGrpSpPr/>
            <p:nvPr/>
          </p:nvGrpSpPr>
          <p:grpSpPr>
            <a:xfrm>
              <a:off x="429950" y="2341534"/>
              <a:ext cx="2178039" cy="1389597"/>
              <a:chOff x="2250369" y="3676190"/>
              <a:chExt cx="5808104" cy="3705594"/>
            </a:xfrm>
            <a:solidFill>
              <a:srgbClr val="E3D9CA"/>
            </a:solidFill>
          </p:grpSpPr>
          <p:sp>
            <p:nvSpPr>
              <p:cNvPr id="17" name="CuadroTexto 3">
                <a:extLst>
                  <a:ext uri="{FF2B5EF4-FFF2-40B4-BE49-F238E27FC236}">
                    <a16:creationId xmlns:a16="http://schemas.microsoft.com/office/drawing/2014/main" id="{F571A93F-FE21-BCBC-55F6-BBA544BB3B09}"/>
                  </a:ext>
                </a:extLst>
              </p:cNvPr>
              <p:cNvSpPr txBox="1"/>
              <p:nvPr/>
            </p:nvSpPr>
            <p:spPr>
              <a:xfrm>
                <a:off x="2731556" y="4734905"/>
                <a:ext cx="5326917" cy="2646879"/>
              </a:xfrm>
              <a:prstGeom prst="rect">
                <a:avLst/>
              </a:prstGeom>
              <a:noFill/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tIns="34290" bIns="34290">
                <a:spAutoFit/>
              </a:bodyPr>
              <a:lstStyle>
                <a:lvl1pPr algn="r" defTabSz="1828800">
                  <a:defRPr sz="3600">
                    <a:solidFill>
                      <a:srgbClr val="D5D5D5"/>
                    </a:solidFill>
                    <a:latin typeface="TTNorms-Regular"/>
                    <a:ea typeface="TTNorms-Regular"/>
                    <a:cs typeface="TTNorms-Regular"/>
                    <a:sym typeface="TTNorms-Regular"/>
                  </a:defRPr>
                </a:lvl1pPr>
              </a:lstStyle>
              <a:p>
                <a:pPr algn="l"/>
                <a:r>
                  <a:rPr lang="es-CL" sz="1200" noProof="0" dirty="0">
                    <a:solidFill>
                      <a:srgbClr val="E3D9CA"/>
                    </a:solidFill>
                    <a:latin typeface="Noto Sans" panose="020B0502040504020204" pitchFamily="34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Aprobaciones de la DGA para permisos de obras de regularización y modificación de cauces, periodo 2010-2026.</a:t>
                </a:r>
              </a:p>
            </p:txBody>
          </p:sp>
          <p:sp>
            <p:nvSpPr>
              <p:cNvPr id="18" name="CuadroTexto 11">
                <a:extLst>
                  <a:ext uri="{FF2B5EF4-FFF2-40B4-BE49-F238E27FC236}">
                    <a16:creationId xmlns:a16="http://schemas.microsoft.com/office/drawing/2014/main" id="{5DCEA1D5-8DE2-229F-D70A-020B81886B58}"/>
                  </a:ext>
                </a:extLst>
              </p:cNvPr>
              <p:cNvSpPr txBox="1"/>
              <p:nvPr/>
            </p:nvSpPr>
            <p:spPr>
              <a:xfrm>
                <a:off x="2250369" y="3676190"/>
                <a:ext cx="5091480" cy="1169553"/>
              </a:xfrm>
              <a:prstGeom prst="rect">
                <a:avLst/>
              </a:prstGeom>
              <a:noFill/>
              <a:ln w="12700">
                <a:noFill/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tIns="34290" bIns="34290">
                <a:spAutoFit/>
              </a:bodyPr>
              <a:lstStyle/>
              <a:p>
                <a:pPr algn="l" defTabSz="685809">
                  <a:defRPr sz="7200">
                    <a:solidFill>
                      <a:srgbClr val="60C1C0"/>
                    </a:solidFill>
                    <a:latin typeface="TT Norms Bold"/>
                    <a:ea typeface="TT Norms Bold"/>
                    <a:cs typeface="TT Norms Bold"/>
                    <a:sym typeface="TT Norms Bold"/>
                  </a:defRPr>
                </a:pPr>
                <a:r>
                  <a:rPr lang="es-CL" sz="2400" b="1" noProof="0" dirty="0">
                    <a:solidFill>
                      <a:srgbClr val="FA7900"/>
                    </a:solidFill>
                    <a:latin typeface="Noto Sans" panose="020B0502040504020204" pitchFamily="34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+80</a:t>
                </a:r>
                <a:endParaRPr lang="es-CL" sz="2400" b="1" noProof="0" dirty="0">
                  <a:solidFill>
                    <a:srgbClr val="FA7900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  <a:sym typeface="TTNorms-Regular"/>
                </a:endParaRPr>
              </a:p>
            </p:txBody>
          </p:sp>
        </p:grp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C0F5D8A1-F24E-E199-2B66-E8255F727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850" t="52898"/>
            <a:stretch/>
          </p:blipFill>
          <p:spPr>
            <a:xfrm>
              <a:off x="770877" y="1464805"/>
              <a:ext cx="1837112" cy="1106945"/>
            </a:xfrm>
            <a:prstGeom prst="rect">
              <a:avLst/>
            </a:prstGeom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68EA01BD-11CE-E8C7-B1C8-5C4863F3A617}"/>
              </a:ext>
            </a:extLst>
          </p:cNvPr>
          <p:cNvGrpSpPr/>
          <p:nvPr/>
        </p:nvGrpSpPr>
        <p:grpSpPr>
          <a:xfrm>
            <a:off x="3269951" y="1416326"/>
            <a:ext cx="2422688" cy="2491738"/>
            <a:chOff x="3345603" y="88673"/>
            <a:chExt cx="2422688" cy="2491738"/>
          </a:xfrm>
        </p:grpSpPr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9B95A35D-2AB0-2025-9EFD-E22FFDF0654E}"/>
                </a:ext>
              </a:extLst>
            </p:cNvPr>
            <p:cNvGrpSpPr/>
            <p:nvPr/>
          </p:nvGrpSpPr>
          <p:grpSpPr>
            <a:xfrm>
              <a:off x="3345603" y="94800"/>
              <a:ext cx="2422688" cy="2485611"/>
              <a:chOff x="288996" y="1466653"/>
              <a:chExt cx="2422688" cy="2485611"/>
            </a:xfrm>
          </p:grpSpPr>
          <p:sp>
            <p:nvSpPr>
              <p:cNvPr id="28" name="Rectángulo 27">
                <a:extLst>
                  <a:ext uri="{FF2B5EF4-FFF2-40B4-BE49-F238E27FC236}">
                    <a16:creationId xmlns:a16="http://schemas.microsoft.com/office/drawing/2014/main" id="{56503482-B542-EF60-C17F-04F91206077F}"/>
                  </a:ext>
                </a:extLst>
              </p:cNvPr>
              <p:cNvSpPr/>
              <p:nvPr/>
            </p:nvSpPr>
            <p:spPr>
              <a:xfrm>
                <a:off x="288996" y="1466653"/>
                <a:ext cx="2422688" cy="2485611"/>
              </a:xfrm>
              <a:prstGeom prst="rect">
                <a:avLst/>
              </a:prstGeom>
              <a:solidFill>
                <a:srgbClr val="3D3A33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CL" sz="3200" u="none" strike="noStrike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  <a:sym typeface="Helvetica Neue Medium"/>
                </a:endParaRPr>
              </a:p>
            </p:txBody>
          </p:sp>
          <p:grpSp>
            <p:nvGrpSpPr>
              <p:cNvPr id="29" name="Grupo 28">
                <a:extLst>
                  <a:ext uri="{FF2B5EF4-FFF2-40B4-BE49-F238E27FC236}">
                    <a16:creationId xmlns:a16="http://schemas.microsoft.com/office/drawing/2014/main" id="{130F8B6C-6C40-EC5D-D6F3-D98B9784F47C}"/>
                  </a:ext>
                </a:extLst>
              </p:cNvPr>
              <p:cNvGrpSpPr/>
              <p:nvPr/>
            </p:nvGrpSpPr>
            <p:grpSpPr>
              <a:xfrm>
                <a:off x="605437" y="2378733"/>
                <a:ext cx="2002552" cy="1020266"/>
                <a:chOff x="2718334" y="3775387"/>
                <a:chExt cx="5340139" cy="2720711"/>
              </a:xfrm>
              <a:solidFill>
                <a:srgbClr val="E3D9CA"/>
              </a:solidFill>
            </p:grpSpPr>
            <p:sp>
              <p:nvSpPr>
                <p:cNvPr id="31" name="CuadroTexto 3">
                  <a:extLst>
                    <a:ext uri="{FF2B5EF4-FFF2-40B4-BE49-F238E27FC236}">
                      <a16:creationId xmlns:a16="http://schemas.microsoft.com/office/drawing/2014/main" id="{F8FE4B53-AAE4-4E53-564A-3E91479278DC}"/>
                    </a:ext>
                  </a:extLst>
                </p:cNvPr>
                <p:cNvSpPr txBox="1"/>
                <p:nvPr/>
              </p:nvSpPr>
              <p:spPr>
                <a:xfrm>
                  <a:off x="2731556" y="4834102"/>
                  <a:ext cx="5326917" cy="1661996"/>
                </a:xfrm>
                <a:prstGeom prst="rect">
                  <a:avLst/>
                </a:prstGeom>
                <a:noFill/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tIns="34290" bIns="34290">
                  <a:spAutoFit/>
                </a:bodyPr>
                <a:lstStyle>
                  <a:lvl1pPr algn="r" defTabSz="1828800">
                    <a:defRPr sz="3600">
                      <a:solidFill>
                        <a:srgbClr val="D5D5D5"/>
                      </a:solidFill>
                      <a:latin typeface="TTNorms-Regular"/>
                      <a:ea typeface="TTNorms-Regular"/>
                      <a:cs typeface="TTNorms-Regular"/>
                      <a:sym typeface="TTNorms-Regular"/>
                    </a:defRPr>
                  </a:lvl1pPr>
                </a:lstStyle>
                <a:p>
                  <a:pPr algn="l"/>
                  <a:r>
                    <a:rPr lang="es-CL" sz="1200" noProof="0" dirty="0">
                      <a:solidFill>
                        <a:srgbClr val="E3D9CA"/>
                      </a:solidFill>
                      <a:latin typeface="Noto Sans" panose="020B0502040504020204" pitchFamily="34" charset="0"/>
                      <a:ea typeface="Noto Sans" panose="020B0502040504020204" pitchFamily="34" charset="0"/>
                      <a:cs typeface="Noto Sans" panose="020B0502040504020204" pitchFamily="34" charset="0"/>
                    </a:rPr>
                    <a:t>Aprobaciones DGA, </a:t>
                  </a:r>
                  <a:r>
                    <a:rPr lang="es-CL" sz="1200" b="1" noProof="0" dirty="0">
                      <a:solidFill>
                        <a:srgbClr val="E3D9CA"/>
                      </a:solidFill>
                      <a:latin typeface="Noto Sans" panose="020B0502040504020204" pitchFamily="34" charset="0"/>
                      <a:ea typeface="Noto Sans" panose="020B0502040504020204" pitchFamily="34" charset="0"/>
                      <a:cs typeface="Noto Sans" panose="020B0502040504020204" pitchFamily="34" charset="0"/>
                    </a:rPr>
                    <a:t>Recepción</a:t>
                  </a:r>
                  <a:r>
                    <a:rPr lang="es-CL" sz="1200" noProof="0" dirty="0">
                      <a:solidFill>
                        <a:srgbClr val="E3D9CA"/>
                      </a:solidFill>
                      <a:latin typeface="Noto Sans" panose="020B0502040504020204" pitchFamily="34" charset="0"/>
                      <a:ea typeface="Noto Sans" panose="020B0502040504020204" pitchFamily="34" charset="0"/>
                      <a:cs typeface="Noto Sans" panose="020B0502040504020204" pitchFamily="34" charset="0"/>
                    </a:rPr>
                    <a:t> de obras hidráulicas</a:t>
                  </a:r>
                </a:p>
              </p:txBody>
            </p:sp>
            <p:sp>
              <p:nvSpPr>
                <p:cNvPr id="32" name="CuadroTexto 11">
                  <a:extLst>
                    <a:ext uri="{FF2B5EF4-FFF2-40B4-BE49-F238E27FC236}">
                      <a16:creationId xmlns:a16="http://schemas.microsoft.com/office/drawing/2014/main" id="{124649BE-5EA8-FF0A-3F65-0406029F1582}"/>
                    </a:ext>
                  </a:extLst>
                </p:cNvPr>
                <p:cNvSpPr txBox="1"/>
                <p:nvPr/>
              </p:nvSpPr>
              <p:spPr>
                <a:xfrm>
                  <a:off x="2718334" y="3775387"/>
                  <a:ext cx="5091480" cy="1169553"/>
                </a:xfrm>
                <a:prstGeom prst="rect">
                  <a:avLst/>
                </a:prstGeom>
                <a:noFill/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tIns="34290" bIns="34290">
                  <a:spAutoFit/>
                </a:bodyPr>
                <a:lstStyle/>
                <a:p>
                  <a:pPr algn="l" defTabSz="685809">
                    <a:defRPr sz="7200">
                      <a:solidFill>
                        <a:srgbClr val="60C1C0"/>
                      </a:solidFill>
                      <a:latin typeface="TT Norms Bold"/>
                      <a:ea typeface="TT Norms Bold"/>
                      <a:cs typeface="TT Norms Bold"/>
                      <a:sym typeface="TT Norms Bold"/>
                    </a:defRPr>
                  </a:pPr>
                  <a:r>
                    <a:rPr lang="es-CL" sz="2400" b="1" noProof="0" dirty="0">
                      <a:solidFill>
                        <a:srgbClr val="FA7900"/>
                      </a:solidFill>
                      <a:latin typeface="Noto Sans" panose="020B0502040504020204" pitchFamily="34" charset="0"/>
                      <a:ea typeface="Noto Sans" panose="020B0502040504020204" pitchFamily="34" charset="0"/>
                      <a:cs typeface="Noto Sans" panose="020B0502040504020204" pitchFamily="34" charset="0"/>
                    </a:rPr>
                    <a:t>100%</a:t>
                  </a:r>
                  <a:endParaRPr lang="es-CL" sz="2400" b="1" noProof="0" dirty="0">
                    <a:solidFill>
                      <a:srgbClr val="FA7900"/>
                    </a:solidFill>
                    <a:latin typeface="Noto Sans" panose="020B0502040504020204" pitchFamily="34" charset="0"/>
                    <a:ea typeface="Noto Sans" panose="020B0502040504020204" pitchFamily="34" charset="0"/>
                    <a:cs typeface="Noto Sans" panose="020B0502040504020204" pitchFamily="34" charset="0"/>
                    <a:sym typeface="TTNorms-Regular"/>
                  </a:endParaRPr>
                </a:p>
              </p:txBody>
            </p:sp>
          </p:grpSp>
        </p:grpSp>
        <p:pic>
          <p:nvPicPr>
            <p:cNvPr id="45" name="Imagen 44">
              <a:extLst>
                <a:ext uri="{FF2B5EF4-FFF2-40B4-BE49-F238E27FC236}">
                  <a16:creationId xmlns:a16="http://schemas.microsoft.com/office/drawing/2014/main" id="{2F0E77DD-709A-CA84-48B0-11CA3E200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55737" r="18046" b="-1"/>
            <a:stretch/>
          </p:blipFill>
          <p:spPr>
            <a:xfrm>
              <a:off x="3620560" y="88673"/>
              <a:ext cx="2147731" cy="1356789"/>
            </a:xfrm>
            <a:prstGeom prst="rect">
              <a:avLst/>
            </a:prstGeom>
          </p:spPr>
        </p:pic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B053454C-BED9-A09B-EE58-7E0EDE034F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A40D090-4D3E-F82B-231A-E769513C2B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11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3552" y="352898"/>
            <a:ext cx="6640513" cy="4968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Contenido</a:t>
            </a:r>
          </a:p>
        </p:txBody>
      </p:sp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324950" y="902809"/>
            <a:ext cx="8100565" cy="3997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685783" lvl="1" indent="-342892" algn="just">
              <a:lnSpc>
                <a:spcPct val="200000"/>
              </a:lnSpc>
              <a:buClr>
                <a:srgbClr val="F5911E"/>
              </a:buClr>
              <a:buFont typeface="+mj-lt"/>
              <a:buAutoNum type="arabicPeriod"/>
              <a:defRPr/>
            </a:pPr>
            <a:r>
              <a:rPr lang="es-CL" sz="1200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Objetivo </a:t>
            </a:r>
          </a:p>
          <a:p>
            <a:pPr marL="685783" lvl="1" indent="-342892" algn="just">
              <a:lnSpc>
                <a:spcPct val="200000"/>
              </a:lnSpc>
              <a:buClr>
                <a:srgbClr val="F5911E"/>
              </a:buClr>
              <a:buFont typeface="+mj-lt"/>
              <a:buAutoNum type="arabicPeriod"/>
              <a:defRPr/>
            </a:pPr>
            <a:r>
              <a:rPr lang="es-CL" sz="1200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Contexto Tramitación Sectorial DGA</a:t>
            </a:r>
          </a:p>
          <a:p>
            <a:pPr marL="685783" lvl="1" indent="-342892" algn="just">
              <a:lnSpc>
                <a:spcPct val="200000"/>
              </a:lnSpc>
              <a:buClr>
                <a:srgbClr val="F5911E"/>
              </a:buClr>
              <a:buFont typeface="+mj-lt"/>
              <a:buAutoNum type="arabicPeriod"/>
              <a:defRPr/>
            </a:pPr>
            <a:r>
              <a:rPr lang="es-CL" sz="1200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Análisis de Observaciones Críticas</a:t>
            </a:r>
          </a:p>
          <a:p>
            <a:pPr marL="1085833" lvl="2" indent="-342892" algn="just">
              <a:lnSpc>
                <a:spcPct val="200000"/>
              </a:lnSpc>
              <a:buClr>
                <a:srgbClr val="F5911E"/>
              </a:buClr>
              <a:buFont typeface="+mj-lt"/>
              <a:buAutoNum type="arabicPeriod"/>
              <a:defRPr/>
            </a:pPr>
            <a:r>
              <a:rPr lang="es-CL" sz="1000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Cauce Natural (etapa ambiental)</a:t>
            </a:r>
          </a:p>
          <a:p>
            <a:pPr marL="1085833" lvl="2" indent="-342892" algn="just">
              <a:lnSpc>
                <a:spcPct val="200000"/>
              </a:lnSpc>
              <a:buClr>
                <a:srgbClr val="F5911E"/>
              </a:buClr>
              <a:buFont typeface="+mj-lt"/>
              <a:buAutoNum type="arabicPeriod"/>
              <a:defRPr/>
            </a:pPr>
            <a:r>
              <a:rPr lang="es-CL" sz="1000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Admisibilidad </a:t>
            </a:r>
          </a:p>
          <a:p>
            <a:pPr marL="1085833" lvl="2" indent="-342892" algn="just">
              <a:lnSpc>
                <a:spcPct val="200000"/>
              </a:lnSpc>
              <a:buClr>
                <a:srgbClr val="F5911E"/>
              </a:buClr>
              <a:buFont typeface="+mj-lt"/>
              <a:buAutoNum type="arabicPeriod"/>
              <a:defRPr/>
            </a:pPr>
            <a:r>
              <a:rPr lang="es-CL" sz="1000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Topografía y Geotecnia</a:t>
            </a:r>
          </a:p>
          <a:p>
            <a:pPr marL="1085833" lvl="2" indent="-342892" algn="just">
              <a:lnSpc>
                <a:spcPct val="200000"/>
              </a:lnSpc>
              <a:buClr>
                <a:srgbClr val="F5911E"/>
              </a:buClr>
              <a:buFont typeface="+mj-lt"/>
              <a:buAutoNum type="arabicPeriod"/>
              <a:defRPr/>
            </a:pPr>
            <a:r>
              <a:rPr lang="es-CL" sz="1000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Estudio Hidrológico</a:t>
            </a:r>
          </a:p>
          <a:p>
            <a:pPr marL="1085833" lvl="2" indent="-342892" algn="just">
              <a:lnSpc>
                <a:spcPct val="200000"/>
              </a:lnSpc>
              <a:buClr>
                <a:srgbClr val="F5911E"/>
              </a:buClr>
              <a:buFont typeface="+mj-lt"/>
              <a:buAutoNum type="arabicPeriod"/>
              <a:defRPr/>
            </a:pPr>
            <a:r>
              <a:rPr lang="es-CL" sz="1000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Modelación y Diseño Hidráulico</a:t>
            </a:r>
          </a:p>
          <a:p>
            <a:pPr marL="1085833" lvl="2" indent="-342892" algn="just">
              <a:lnSpc>
                <a:spcPct val="200000"/>
              </a:lnSpc>
              <a:buClr>
                <a:srgbClr val="F5911E"/>
              </a:buClr>
              <a:buFont typeface="+mj-lt"/>
              <a:buAutoNum type="arabicPeriod"/>
              <a:defRPr/>
            </a:pPr>
            <a:r>
              <a:rPr lang="es-CL" sz="1000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Diseño Estructural y Estabilidad</a:t>
            </a:r>
          </a:p>
          <a:p>
            <a:pPr marL="1085833" lvl="2" indent="-342892" algn="just">
              <a:lnSpc>
                <a:spcPct val="200000"/>
              </a:lnSpc>
              <a:buClr>
                <a:srgbClr val="F5911E"/>
              </a:buClr>
              <a:buFont typeface="+mj-lt"/>
              <a:buAutoNum type="arabicPeriod"/>
              <a:defRPr/>
            </a:pPr>
            <a:r>
              <a:rPr lang="es-CL" sz="100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Recepción de Obra</a:t>
            </a:r>
            <a:endParaRPr lang="es-CL" sz="1000" noProof="0" dirty="0">
              <a:solidFill>
                <a:srgbClr val="003636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685783" lvl="1" indent="-342892" algn="just">
              <a:lnSpc>
                <a:spcPct val="200000"/>
              </a:lnSpc>
              <a:buClr>
                <a:srgbClr val="F5911E"/>
              </a:buClr>
              <a:buFont typeface="+mj-lt"/>
              <a:buAutoNum type="arabicPeriod"/>
              <a:defRPr/>
            </a:pPr>
            <a:r>
              <a:rPr lang="es-CL" sz="1200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Reflexiones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43CC5D7-5648-EDB5-54D9-5F5B5DE1C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065" y="3855964"/>
            <a:ext cx="1910687" cy="109762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A6D4ECC-ABC7-7BE5-4643-5E6DCE93F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917" y="3855964"/>
            <a:ext cx="1648835" cy="109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484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BF679-76AF-289E-C625-151483A9A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5045685-61F6-A5CE-8C5D-4D65D1F4AC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610"/>
          <a:stretch>
            <a:fillRect/>
          </a:stretch>
        </p:blipFill>
        <p:spPr>
          <a:xfrm>
            <a:off x="3182395" y="2571750"/>
            <a:ext cx="1112703" cy="221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83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4FED1-60BA-7970-5243-31C57495F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6;p7">
            <a:extLst>
              <a:ext uri="{FF2B5EF4-FFF2-40B4-BE49-F238E27FC236}">
                <a16:creationId xmlns:a16="http://schemas.microsoft.com/office/drawing/2014/main" id="{BD4ABF1B-ACA0-6AE1-2010-8A0839F8BFC8}"/>
              </a:ext>
            </a:extLst>
          </p:cNvPr>
          <p:cNvSpPr txBox="1"/>
          <p:nvPr/>
        </p:nvSpPr>
        <p:spPr>
          <a:xfrm>
            <a:off x="467544" y="836399"/>
            <a:ext cx="7872225" cy="1523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Compartir el análisis de las observaciones críticas recurrentes derivadas de la tramitación de Permisos Sectoriales DGA bajo los artículos 41 y 171, y, del artículo 294 del Código de Aguas. </a:t>
            </a: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Relevar aspectos claves para mejorar la presentación y tramitación de estos Permisos habilitantes para la minería</a:t>
            </a:r>
            <a:endParaRPr lang="es-CL" sz="16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342892" lvl="1">
              <a:lnSpc>
                <a:spcPct val="150000"/>
              </a:lnSpc>
              <a:buClr>
                <a:srgbClr val="F5911E"/>
              </a:buClr>
              <a:buSzPts val="1800"/>
            </a:pPr>
            <a:endParaRPr lang="es-CL" sz="14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3A32CBD-B69B-3226-4F88-53425969B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526" y="2244036"/>
            <a:ext cx="2593078" cy="2063065"/>
          </a:xfrm>
          <a:prstGeom prst="rect">
            <a:avLst/>
          </a:prstGeom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C1818EC1-949C-45DF-8AE0-55B05019D711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1.</a:t>
            </a:r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Objetivo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9415AFA-9801-641D-A3DA-EE0E1492C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2616" y="2237278"/>
            <a:ext cx="3593086" cy="20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0146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081AF-D9CB-1868-593D-11A15F711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CA741993-977F-1E7A-71A9-04A88EEFAE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643492"/>
              </p:ext>
            </p:extLst>
          </p:nvPr>
        </p:nvGraphicFramePr>
        <p:xfrm>
          <a:off x="3168180" y="806450"/>
          <a:ext cx="5701866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589">
                  <a:extLst>
                    <a:ext uri="{9D8B030D-6E8A-4147-A177-3AD203B41FA5}">
                      <a16:colId xmlns:a16="http://schemas.microsoft.com/office/drawing/2014/main" val="2448000031"/>
                    </a:ext>
                  </a:extLst>
                </a:gridCol>
                <a:gridCol w="1924334">
                  <a:extLst>
                    <a:ext uri="{9D8B030D-6E8A-4147-A177-3AD203B41FA5}">
                      <a16:colId xmlns:a16="http://schemas.microsoft.com/office/drawing/2014/main" val="2334592715"/>
                    </a:ext>
                  </a:extLst>
                </a:gridCol>
                <a:gridCol w="2702943">
                  <a:extLst>
                    <a:ext uri="{9D8B030D-6E8A-4147-A177-3AD203B41FA5}">
                      <a16:colId xmlns:a16="http://schemas.microsoft.com/office/drawing/2014/main" val="42247683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900" dirty="0"/>
                        <a:t>Eje Comparativo</a:t>
                      </a:r>
                      <a:endParaRPr lang="es-CL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900" dirty="0"/>
                        <a:t>Decreto 50 Vigente (DS 50 / DS 131)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900" dirty="0"/>
                        <a:t>Nuevo Reglamento deroga DS 50 (D.S. </a:t>
                      </a:r>
                      <a:r>
                        <a:rPr lang="es-ES" sz="900" dirty="0" err="1"/>
                        <a:t>N°</a:t>
                      </a:r>
                      <a:r>
                        <a:rPr lang="es-ES" sz="900" dirty="0"/>
                        <a:t> 148/2026)</a:t>
                      </a:r>
                      <a:endParaRPr lang="es-CL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651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9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Ámbito de Aplicación (Relaves y Minería)</a:t>
                      </a:r>
                      <a:endParaRPr lang="es-CL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Incluía tranques de relaves, </a:t>
                      </a:r>
                      <a:r>
                        <a:rPr lang="es-CL" sz="9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relaveductos</a:t>
                      </a:r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mineroductos dentro de las Obras Mayores del Art. 294</a:t>
                      </a:r>
                      <a:endParaRPr lang="es-CL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900" b="1" dirty="0"/>
                        <a:t>Exceptúa explícitamente los depósitos de relaves</a:t>
                      </a:r>
                      <a:r>
                        <a:rPr lang="es-ES" sz="900" dirty="0"/>
                        <a:t>, </a:t>
                      </a:r>
                      <a:r>
                        <a:rPr lang="es-ES" sz="900" dirty="0" err="1"/>
                        <a:t>relaveductos</a:t>
                      </a:r>
                      <a:r>
                        <a:rPr lang="es-ES" sz="900" dirty="0"/>
                        <a:t> y mineroductos del alcance del DS 50 (se rigen por DS 248 de Sernageomin, manteniendo solo Art. 41 y 171 si cruzan cauce)</a:t>
                      </a:r>
                      <a:endParaRPr lang="es-CL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942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9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Vía de Aprobación y Trámite</a:t>
                      </a:r>
                      <a:endParaRPr lang="es-CL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Exigía aprobación previa obligatoria de la DGA por resolución para todas las obras</a:t>
                      </a:r>
                      <a:br>
                        <a:rPr lang="es-CL" sz="900" dirty="0"/>
                      </a:br>
                      <a:endParaRPr lang="es-CL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Introduce Declaraciones Juradas </a:t>
                      </a:r>
                      <a:r>
                        <a:rPr lang="es-CL" sz="9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(Técnicas Habilitantes Alternativas)</a:t>
                      </a:r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obras de menor riesgo, habilitando obras desde el día siguiente a la presentación</a:t>
                      </a:r>
                      <a:endParaRPr lang="es-CL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310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9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Plazos Legales de Evaluación</a:t>
                      </a:r>
                      <a:endParaRPr lang="es-CL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 plazo </a:t>
                      </a:r>
                      <a:endParaRPr lang="es-CL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9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Plazo máximo de 90 días hábiles</a:t>
                      </a:r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aprobación del proyecto y </a:t>
                      </a:r>
                      <a:r>
                        <a:rPr lang="es-CL" sz="9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 días hábiles</a:t>
                      </a:r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la recepción</a:t>
                      </a:r>
                      <a:endParaRPr lang="es-CL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8307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s-CL" sz="9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Mecanismo recursivo Retraso DGA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Reclamaciones o recursos administrativos generales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9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Silencio administrativo negativo automático</a:t>
                      </a:r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mediante certificado  por la plataforma Sistema de Información Unificado de Permisos Sectoriales (Plataforma SUPER)</a:t>
                      </a:r>
                      <a:endParaRPr lang="es-CL" sz="9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7640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s-CL" sz="9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Uso de Terceros Revisores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contemplaba la </a:t>
                      </a:r>
                      <a:r>
                        <a:rPr lang="es-CL" sz="9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pre-revisión</a:t>
                      </a:r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técnica de terceros en el articulado</a:t>
                      </a:r>
                      <a:endParaRPr lang="es-CL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9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Incorpora el Informe de Pre-Revisión</a:t>
                      </a:r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(Art. 307 ter Código de Aguas) suscrito por profesionales o entidades reconocidas para acelerar la revisión.</a:t>
                      </a:r>
                      <a:endParaRPr lang="es-CL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649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sz="9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Plataforma de Tramitación</a:t>
                      </a:r>
                      <a:endParaRPr lang="es-CL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Presentación digital por canales o plataformas de la DGA</a:t>
                      </a:r>
                      <a:endParaRPr lang="es-CL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Integración total e obligatoria a la </a:t>
                      </a:r>
                      <a:r>
                        <a:rPr lang="es-CL" sz="9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Plataforma SUPER</a:t>
                      </a:r>
                      <a:endParaRPr lang="es-CL" sz="9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08228"/>
                  </a:ext>
                </a:extLst>
              </a:tr>
            </a:tbl>
          </a:graphicData>
        </a:graphic>
      </p:graphicFrame>
      <p:sp>
        <p:nvSpPr>
          <p:cNvPr id="10" name="Google Shape;136;p7">
            <a:extLst>
              <a:ext uri="{FF2B5EF4-FFF2-40B4-BE49-F238E27FC236}">
                <a16:creationId xmlns:a16="http://schemas.microsoft.com/office/drawing/2014/main" id="{819584EC-B179-4C47-4CE5-503CD5460157}"/>
              </a:ext>
            </a:extLst>
          </p:cNvPr>
          <p:cNvSpPr txBox="1"/>
          <p:nvPr/>
        </p:nvSpPr>
        <p:spPr>
          <a:xfrm>
            <a:off x="-158607" y="1034193"/>
            <a:ext cx="2900149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892" lvl="1">
              <a:lnSpc>
                <a:spcPct val="150000"/>
              </a:lnSpc>
              <a:buClr>
                <a:srgbClr val="F5911E"/>
              </a:buClr>
              <a:buSzPts val="1800"/>
            </a:pPr>
            <a:r>
              <a:rPr lang="es-CL" sz="1000" dirty="0">
                <a:solidFill>
                  <a:srgbClr val="003636"/>
                </a:solidFill>
                <a:latin typeface="Noto Sans"/>
                <a:ea typeface="Noto Sans"/>
                <a:cs typeface="Noto Sans"/>
              </a:rPr>
              <a:t>Ley Marco de Autorizaciones Sectoriales (LMAS, Ley </a:t>
            </a:r>
            <a:r>
              <a:rPr lang="es-CL" sz="1000" dirty="0" err="1">
                <a:solidFill>
                  <a:srgbClr val="003636"/>
                </a:solidFill>
                <a:latin typeface="Noto Sans"/>
                <a:ea typeface="Noto Sans"/>
                <a:cs typeface="Noto Sans"/>
              </a:rPr>
              <a:t>N°</a:t>
            </a:r>
            <a:r>
              <a:rPr lang="es-CL" sz="1000" dirty="0">
                <a:solidFill>
                  <a:srgbClr val="003636"/>
                </a:solidFill>
                <a:latin typeface="Noto Sans"/>
                <a:ea typeface="Noto Sans"/>
                <a:cs typeface="Noto Sans"/>
              </a:rPr>
              <a:t> 21.770)</a:t>
            </a:r>
            <a:r>
              <a:rPr lang="es-CL" sz="100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</a:p>
          <a:p>
            <a:pPr marL="342892" lvl="1">
              <a:lnSpc>
                <a:spcPct val="150000"/>
              </a:lnSpc>
              <a:buClr>
                <a:srgbClr val="F5911E"/>
              </a:buClr>
              <a:buSzPts val="1800"/>
            </a:pPr>
            <a:r>
              <a:rPr lang="es-CL" sz="1000" u="sng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DGA. Ministerio de Obras Públicas:</a:t>
            </a:r>
          </a:p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Tx/>
              <a:buChar char="-"/>
            </a:pPr>
            <a:r>
              <a:rPr lang="es-CL" sz="100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Obras hidráulicas mayores (D.S. </a:t>
            </a:r>
            <a:r>
              <a:rPr lang="es-CL" sz="1000" dirty="0" err="1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N°</a:t>
            </a:r>
            <a:r>
              <a:rPr lang="es-CL" sz="100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 148/2026, que deroga el D.S. </a:t>
            </a:r>
            <a:r>
              <a:rPr lang="es-CL" sz="1000" dirty="0" err="1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N°</a:t>
            </a:r>
            <a:r>
              <a:rPr lang="es-CL" sz="100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 50/2015): en etapa de Contraloría (Toma de Razón).</a:t>
            </a:r>
          </a:p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Tx/>
              <a:buChar char="-"/>
            </a:pPr>
            <a:r>
              <a:rPr lang="es-CL" sz="1000" dirty="0">
                <a:solidFill>
                  <a:srgbClr val="003636"/>
                </a:solidFill>
                <a:latin typeface="Noto Sans"/>
                <a:ea typeface="Noto Sans"/>
                <a:cs typeface="Noto Sans"/>
              </a:rPr>
              <a:t>Modificaciones de cauce (art. 171 Código de Aguas): firmado por los Ministros.</a:t>
            </a:r>
          </a:p>
          <a:p>
            <a:pPr marL="514342" lvl="1" indent="-171450" algn="just">
              <a:lnSpc>
                <a:spcPct val="150000"/>
              </a:lnSpc>
              <a:buClr>
                <a:srgbClr val="F5911E"/>
              </a:buClr>
              <a:buSzPts val="1800"/>
              <a:buFontTx/>
              <a:buChar char="-"/>
            </a:pPr>
            <a:r>
              <a:rPr lang="es-CL" sz="100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Bocatomas (art. 151 Código de Aguas): firmado por los Ministros. </a:t>
            </a:r>
            <a:endParaRPr lang="es-CL" sz="16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2B58114A-396A-C48C-9059-601064C385E0}"/>
              </a:ext>
            </a:extLst>
          </p:cNvPr>
          <p:cNvSpPr/>
          <p:nvPr/>
        </p:nvSpPr>
        <p:spPr>
          <a:xfrm>
            <a:off x="2880367" y="2767944"/>
            <a:ext cx="196755" cy="1910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39934B13-4854-ED6F-0FA6-71452C6F2E09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2.</a:t>
            </a:r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Contexto</a:t>
            </a:r>
          </a:p>
        </p:txBody>
      </p:sp>
    </p:spTree>
    <p:extLst>
      <p:ext uri="{BB962C8B-B14F-4D97-AF65-F5344CB8AC3E}">
        <p14:creationId xmlns:p14="http://schemas.microsoft.com/office/powerpoint/2010/main" val="149745865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20B79-54F5-39EE-617A-2C80A4718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n 38">
            <a:extLst>
              <a:ext uri="{FF2B5EF4-FFF2-40B4-BE49-F238E27FC236}">
                <a16:creationId xmlns:a16="http://schemas.microsoft.com/office/drawing/2014/main" id="{6E2EB590-3A39-8B4E-D6B4-616209914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BB81406D-7A96-B13C-97A9-277A22AB8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5E7BBE42-D7DC-80F4-61AF-834C3F1478CA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3.</a:t>
            </a:r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Análisis de Observaciones </a:t>
            </a:r>
          </a:p>
          <a:p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Críticas </a:t>
            </a:r>
          </a:p>
        </p:txBody>
      </p:sp>
      <p:sp>
        <p:nvSpPr>
          <p:cNvPr id="21" name="Google Shape;136;p7">
            <a:extLst>
              <a:ext uri="{FF2B5EF4-FFF2-40B4-BE49-F238E27FC236}">
                <a16:creationId xmlns:a16="http://schemas.microsoft.com/office/drawing/2014/main" id="{58E89CEC-5318-1AF0-B998-102ACEF64549}"/>
              </a:ext>
            </a:extLst>
          </p:cNvPr>
          <p:cNvSpPr txBox="1"/>
          <p:nvPr/>
        </p:nvSpPr>
        <p:spPr>
          <a:xfrm>
            <a:off x="-119126" y="996983"/>
            <a:ext cx="482760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342892" lvl="1">
              <a:lnSpc>
                <a:spcPct val="150000"/>
              </a:lnSpc>
              <a:buClr>
                <a:srgbClr val="F5911E"/>
              </a:buClr>
              <a:buSzPts val="1800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Se presenta la distribución de 520 observaciones realizadas por la Dirección General de Aguas (DGA) y la Dirección de Obras Hidráulicas (DOH) (25 expedientes).</a:t>
            </a:r>
          </a:p>
        </p:txBody>
      </p:sp>
      <p:sp>
        <p:nvSpPr>
          <p:cNvPr id="37" name="Google Shape;136;p7">
            <a:extLst>
              <a:ext uri="{FF2B5EF4-FFF2-40B4-BE49-F238E27FC236}">
                <a16:creationId xmlns:a16="http://schemas.microsoft.com/office/drawing/2014/main" id="{7432E6F8-365F-E202-F91C-CCE64CEEAF69}"/>
              </a:ext>
            </a:extLst>
          </p:cNvPr>
          <p:cNvSpPr txBox="1"/>
          <p:nvPr/>
        </p:nvSpPr>
        <p:spPr>
          <a:xfrm>
            <a:off x="10528" y="2197271"/>
            <a:ext cx="4697950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67% de las observaciones tiene relación con los antecedentes técnicos hidráulicos (Hidrología-Modelación-Diseño-Socavaciones-Planos)</a:t>
            </a:r>
            <a:endParaRPr lang="es-CL" sz="1200" b="1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4,8% de las observaciones están asociadas a estudios básicos, si bien es un porcentaje bajo, 81% de los informes técnicos tienes observaciones a topografía y geotecnia. </a:t>
            </a: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265F0F2-E446-F7B8-CB39-FE73F1F0A5CE}"/>
              </a:ext>
            </a:extLst>
          </p:cNvPr>
          <p:cNvSpPr txBox="1"/>
          <p:nvPr/>
        </p:nvSpPr>
        <p:spPr>
          <a:xfrm>
            <a:off x="7305505" y="195919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/>
              <a:t>Cronograma/ Garantías</a:t>
            </a:r>
          </a:p>
          <a:p>
            <a:pPr algn="ctr"/>
            <a:r>
              <a:rPr lang="es-ES" sz="900" b="1" dirty="0"/>
              <a:t>1,9%</a:t>
            </a:r>
            <a:endParaRPr lang="es-CL" sz="9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1AF69F0-BCA6-32D2-3D7E-49FF3AC158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880" y="500804"/>
            <a:ext cx="4077445" cy="407744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ADD2894-FF49-C1AE-5052-280176BECBEF}"/>
              </a:ext>
            </a:extLst>
          </p:cNvPr>
          <p:cNvSpPr txBox="1"/>
          <p:nvPr/>
        </p:nvSpPr>
        <p:spPr>
          <a:xfrm>
            <a:off x="6462307" y="79717"/>
            <a:ext cx="98777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/>
              <a:t>Especificaciones </a:t>
            </a:r>
          </a:p>
          <a:p>
            <a:pPr algn="ctr"/>
            <a:r>
              <a:rPr lang="es-ES" sz="900" b="1" dirty="0"/>
              <a:t>Técnicas</a:t>
            </a:r>
          </a:p>
          <a:p>
            <a:pPr algn="ctr"/>
            <a:r>
              <a:rPr lang="es-ES" sz="900" b="1" dirty="0"/>
              <a:t>1,9%</a:t>
            </a:r>
            <a:endParaRPr lang="es-CL" sz="9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F9564BC-0CBB-F713-F578-C5C17463526F}"/>
              </a:ext>
            </a:extLst>
          </p:cNvPr>
          <p:cNvSpPr txBox="1"/>
          <p:nvPr/>
        </p:nvSpPr>
        <p:spPr>
          <a:xfrm>
            <a:off x="5903866" y="450852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Topografía y Geotecnia</a:t>
            </a:r>
          </a:p>
          <a:p>
            <a:pPr algn="ctr"/>
            <a:r>
              <a:rPr lang="es-ES" sz="900" b="1" dirty="0"/>
              <a:t>4,8%</a:t>
            </a:r>
            <a:endParaRPr lang="es-CL" sz="9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E177D2-B1FD-C72F-7B03-9C4D96D526A9}"/>
              </a:ext>
            </a:extLst>
          </p:cNvPr>
          <p:cNvSpPr txBox="1"/>
          <p:nvPr/>
        </p:nvSpPr>
        <p:spPr>
          <a:xfrm>
            <a:off x="5210744" y="733263"/>
            <a:ext cx="807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Diseño Estructural y Estabilidad</a:t>
            </a:r>
          </a:p>
          <a:p>
            <a:pPr algn="ctr"/>
            <a:r>
              <a:rPr lang="es-ES" sz="900" b="1" dirty="0"/>
              <a:t>6,7%</a:t>
            </a:r>
            <a:endParaRPr lang="es-CL" sz="9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96494F3-C550-F969-4592-BA2977CAD4FE}"/>
              </a:ext>
            </a:extLst>
          </p:cNvPr>
          <p:cNvSpPr txBox="1"/>
          <p:nvPr/>
        </p:nvSpPr>
        <p:spPr>
          <a:xfrm>
            <a:off x="5504078" y="1955859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Planes Sectoriales</a:t>
            </a:r>
          </a:p>
          <a:p>
            <a:pPr algn="ctr"/>
            <a:r>
              <a:rPr lang="es-ES" sz="900" b="1" dirty="0"/>
              <a:t>7,7%</a:t>
            </a:r>
            <a:endParaRPr lang="es-CL" sz="900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E1FCCD9-FF34-DFD8-8E04-841D2360BB33}"/>
              </a:ext>
            </a:extLst>
          </p:cNvPr>
          <p:cNvSpPr txBox="1"/>
          <p:nvPr/>
        </p:nvSpPr>
        <p:spPr>
          <a:xfrm>
            <a:off x="5347127" y="2615362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Aspectos Generales  9,6%</a:t>
            </a:r>
            <a:endParaRPr lang="es-CL" sz="900" b="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3F89FEC-652B-32C7-FB62-C5D0013C9DCE}"/>
              </a:ext>
            </a:extLst>
          </p:cNvPr>
          <p:cNvSpPr txBox="1"/>
          <p:nvPr/>
        </p:nvSpPr>
        <p:spPr>
          <a:xfrm>
            <a:off x="5948476" y="3445542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Mecánica Fluvial</a:t>
            </a:r>
          </a:p>
          <a:p>
            <a:pPr algn="ctr"/>
            <a:r>
              <a:rPr lang="es-ES" sz="900" b="1" dirty="0"/>
              <a:t>10,6%</a:t>
            </a:r>
            <a:endParaRPr lang="es-CL" sz="900" b="1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94FC0AC-5882-E74D-C7F3-DB4C65B29EBF}"/>
              </a:ext>
            </a:extLst>
          </p:cNvPr>
          <p:cNvSpPr txBox="1"/>
          <p:nvPr/>
        </p:nvSpPr>
        <p:spPr>
          <a:xfrm>
            <a:off x="6901938" y="3597214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Estudio Hidrológico</a:t>
            </a:r>
          </a:p>
          <a:p>
            <a:pPr algn="ctr"/>
            <a:r>
              <a:rPr lang="es-ES" sz="900" b="1" dirty="0"/>
              <a:t>13,5%</a:t>
            </a:r>
            <a:endParaRPr lang="es-CL" sz="900" b="1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17BA860-DC89-D1F0-62F7-918033697990}"/>
              </a:ext>
            </a:extLst>
          </p:cNvPr>
          <p:cNvSpPr txBox="1"/>
          <p:nvPr/>
        </p:nvSpPr>
        <p:spPr>
          <a:xfrm>
            <a:off x="8029191" y="2931928"/>
            <a:ext cx="807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Modelación Hidráulica y Diseño</a:t>
            </a:r>
          </a:p>
          <a:p>
            <a:pPr algn="ctr"/>
            <a:r>
              <a:rPr lang="es-ES" sz="900" b="1" dirty="0"/>
              <a:t>21,2%</a:t>
            </a:r>
            <a:endParaRPr lang="es-CL" sz="900" b="1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BF53631-DB9D-D62A-B83E-9F7508BD9F21}"/>
              </a:ext>
            </a:extLst>
          </p:cNvPr>
          <p:cNvSpPr txBox="1"/>
          <p:nvPr/>
        </p:nvSpPr>
        <p:spPr>
          <a:xfrm>
            <a:off x="8326655" y="986338"/>
            <a:ext cx="807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Planos</a:t>
            </a:r>
          </a:p>
          <a:p>
            <a:pPr algn="ctr"/>
            <a:r>
              <a:rPr lang="es-ES" sz="900" b="1" dirty="0"/>
              <a:t>22,1%</a:t>
            </a:r>
            <a:endParaRPr lang="es-CL" sz="900" b="1" dirty="0"/>
          </a:p>
        </p:txBody>
      </p: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CC088EE2-EE5E-C591-9BE1-915AD600DB2C}"/>
              </a:ext>
            </a:extLst>
          </p:cNvPr>
          <p:cNvCxnSpPr/>
          <p:nvPr/>
        </p:nvCxnSpPr>
        <p:spPr>
          <a:xfrm flipV="1">
            <a:off x="7160602" y="500804"/>
            <a:ext cx="407082" cy="27781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1BE57E97-EC36-9CD9-0616-22578DC140F5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6853068" y="587548"/>
            <a:ext cx="103124" cy="23444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679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6424B-B397-E4CA-D8EA-846810055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062F4734-C979-D423-0DDB-1B66C6B45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AF98A8E-21D0-46BC-4601-F4FB38CD8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28CEE65-F72D-91D6-30E4-290BDD538828}"/>
              </a:ext>
            </a:extLst>
          </p:cNvPr>
          <p:cNvSpPr txBox="1"/>
          <p:nvPr/>
        </p:nvSpPr>
        <p:spPr>
          <a:xfrm>
            <a:off x="7305505" y="195919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/>
              <a:t>Cronograma/ Garantías</a:t>
            </a:r>
          </a:p>
          <a:p>
            <a:pPr algn="ctr"/>
            <a:r>
              <a:rPr lang="es-ES" sz="900" b="1" dirty="0"/>
              <a:t>1,9%</a:t>
            </a:r>
            <a:endParaRPr lang="es-CL" sz="9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8945403-8B36-48BE-0326-0DB8E8608A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880" y="500804"/>
            <a:ext cx="4077445" cy="407744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8AE7310-1532-E44B-7490-790BE8D9BBF7}"/>
              </a:ext>
            </a:extLst>
          </p:cNvPr>
          <p:cNvSpPr txBox="1"/>
          <p:nvPr/>
        </p:nvSpPr>
        <p:spPr>
          <a:xfrm>
            <a:off x="6462307" y="79717"/>
            <a:ext cx="98777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/>
              <a:t>Especificaciones </a:t>
            </a:r>
          </a:p>
          <a:p>
            <a:pPr algn="ctr"/>
            <a:r>
              <a:rPr lang="es-ES" sz="900" b="1" dirty="0"/>
              <a:t>Técnicas</a:t>
            </a:r>
          </a:p>
          <a:p>
            <a:pPr algn="ctr"/>
            <a:r>
              <a:rPr lang="es-ES" sz="900" b="1" dirty="0"/>
              <a:t>1,9%</a:t>
            </a:r>
            <a:endParaRPr lang="es-CL" sz="9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2B31C95-A61E-9B67-9806-C0067E254EE2}"/>
              </a:ext>
            </a:extLst>
          </p:cNvPr>
          <p:cNvSpPr txBox="1"/>
          <p:nvPr/>
        </p:nvSpPr>
        <p:spPr>
          <a:xfrm>
            <a:off x="5903866" y="450852"/>
            <a:ext cx="807133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Topografía y Geotecnia</a:t>
            </a:r>
          </a:p>
          <a:p>
            <a:pPr algn="ctr"/>
            <a:r>
              <a:rPr lang="es-ES" sz="900" b="1" dirty="0"/>
              <a:t>4,8%</a:t>
            </a:r>
            <a:endParaRPr lang="es-CL" sz="9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809F0F6-DDA9-BD14-2F26-F00E70859D2C}"/>
              </a:ext>
            </a:extLst>
          </p:cNvPr>
          <p:cNvSpPr txBox="1"/>
          <p:nvPr/>
        </p:nvSpPr>
        <p:spPr>
          <a:xfrm>
            <a:off x="5210744" y="733263"/>
            <a:ext cx="807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Diseño Estructural y Estabilidad</a:t>
            </a:r>
          </a:p>
          <a:p>
            <a:pPr algn="ctr"/>
            <a:r>
              <a:rPr lang="es-ES" sz="900" b="1" dirty="0"/>
              <a:t>6,7%</a:t>
            </a:r>
            <a:endParaRPr lang="es-CL" sz="9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F461868-F53A-30ED-62C2-ADABCA979ED9}"/>
              </a:ext>
            </a:extLst>
          </p:cNvPr>
          <p:cNvSpPr txBox="1"/>
          <p:nvPr/>
        </p:nvSpPr>
        <p:spPr>
          <a:xfrm>
            <a:off x="5504078" y="1955859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Planes Sectoriales</a:t>
            </a:r>
          </a:p>
          <a:p>
            <a:pPr algn="ctr"/>
            <a:r>
              <a:rPr lang="es-ES" sz="900" b="1" dirty="0"/>
              <a:t>7,7%</a:t>
            </a:r>
            <a:endParaRPr lang="es-CL" sz="9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5996167-8408-3F42-CAB2-64F9472C25FA}"/>
              </a:ext>
            </a:extLst>
          </p:cNvPr>
          <p:cNvSpPr txBox="1"/>
          <p:nvPr/>
        </p:nvSpPr>
        <p:spPr>
          <a:xfrm>
            <a:off x="5347127" y="2615362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Aspectos Generales  9,6%</a:t>
            </a:r>
            <a:endParaRPr lang="es-CL" sz="9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23F13A6-3F6A-0905-B380-353A60891464}"/>
              </a:ext>
            </a:extLst>
          </p:cNvPr>
          <p:cNvSpPr txBox="1"/>
          <p:nvPr/>
        </p:nvSpPr>
        <p:spPr>
          <a:xfrm>
            <a:off x="5948476" y="3445542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Mecánica Fluvial</a:t>
            </a:r>
          </a:p>
          <a:p>
            <a:pPr algn="ctr"/>
            <a:r>
              <a:rPr lang="es-ES" sz="900" b="1" dirty="0"/>
              <a:t>10,6%</a:t>
            </a:r>
            <a:endParaRPr lang="es-CL" sz="9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2323D8E-65D9-6BF8-A311-BC285E2A6962}"/>
              </a:ext>
            </a:extLst>
          </p:cNvPr>
          <p:cNvSpPr txBox="1"/>
          <p:nvPr/>
        </p:nvSpPr>
        <p:spPr>
          <a:xfrm>
            <a:off x="6901938" y="3597214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Estudio Hidrológico</a:t>
            </a:r>
          </a:p>
          <a:p>
            <a:pPr algn="ctr"/>
            <a:r>
              <a:rPr lang="es-ES" sz="900" b="1" dirty="0"/>
              <a:t>13,5%</a:t>
            </a:r>
            <a:endParaRPr lang="es-CL" sz="9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0A21129-EE29-E8A5-FA49-122605E5F751}"/>
              </a:ext>
            </a:extLst>
          </p:cNvPr>
          <p:cNvSpPr txBox="1"/>
          <p:nvPr/>
        </p:nvSpPr>
        <p:spPr>
          <a:xfrm>
            <a:off x="8029191" y="2931928"/>
            <a:ext cx="807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Modelación Hidráulica y Diseño</a:t>
            </a:r>
          </a:p>
          <a:p>
            <a:pPr algn="ctr"/>
            <a:r>
              <a:rPr lang="es-ES" sz="900" b="1" dirty="0"/>
              <a:t>21,2%</a:t>
            </a:r>
            <a:endParaRPr lang="es-CL" sz="9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9EFA953-4410-A018-D8BF-2F77F3407F4C}"/>
              </a:ext>
            </a:extLst>
          </p:cNvPr>
          <p:cNvSpPr txBox="1"/>
          <p:nvPr/>
        </p:nvSpPr>
        <p:spPr>
          <a:xfrm>
            <a:off x="8326655" y="986338"/>
            <a:ext cx="807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Planos</a:t>
            </a:r>
          </a:p>
          <a:p>
            <a:pPr algn="ctr"/>
            <a:r>
              <a:rPr lang="es-ES" sz="900" b="1" dirty="0"/>
              <a:t>22,1%</a:t>
            </a:r>
            <a:endParaRPr lang="es-CL" sz="900" b="1" dirty="0"/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7208BAB0-5D48-05CD-AF44-E14E63967124}"/>
              </a:ext>
            </a:extLst>
          </p:cNvPr>
          <p:cNvCxnSpPr/>
          <p:nvPr/>
        </p:nvCxnSpPr>
        <p:spPr>
          <a:xfrm flipV="1">
            <a:off x="7160602" y="500804"/>
            <a:ext cx="407082" cy="27781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9914A328-5F8C-7EC3-BBDD-11D04A9E37EB}"/>
              </a:ext>
            </a:extLst>
          </p:cNvPr>
          <p:cNvCxnSpPr>
            <a:cxnSpLocks/>
            <a:endCxn id="5" idx="2"/>
          </p:cNvCxnSpPr>
          <p:nvPr/>
        </p:nvCxnSpPr>
        <p:spPr>
          <a:xfrm flipV="1">
            <a:off x="6853068" y="587548"/>
            <a:ext cx="103124" cy="23444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">
            <a:extLst>
              <a:ext uri="{FF2B5EF4-FFF2-40B4-BE49-F238E27FC236}">
                <a16:creationId xmlns:a16="http://schemas.microsoft.com/office/drawing/2014/main" id="{AAAEF61A-6FBF-03F1-BD0E-C2440D1DF49A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3.</a:t>
            </a:r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Análisis de Observaciones </a:t>
            </a:r>
          </a:p>
          <a:p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Críticas </a:t>
            </a:r>
          </a:p>
        </p:txBody>
      </p:sp>
      <p:sp>
        <p:nvSpPr>
          <p:cNvPr id="24" name="Google Shape;136;p7">
            <a:extLst>
              <a:ext uri="{FF2B5EF4-FFF2-40B4-BE49-F238E27FC236}">
                <a16:creationId xmlns:a16="http://schemas.microsoft.com/office/drawing/2014/main" id="{F321ECB1-3570-E195-0D4D-0EF26DFA2C6D}"/>
              </a:ext>
            </a:extLst>
          </p:cNvPr>
          <p:cNvSpPr txBox="1"/>
          <p:nvPr/>
        </p:nvSpPr>
        <p:spPr>
          <a:xfrm>
            <a:off x="-119126" y="996983"/>
            <a:ext cx="482760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342892" lvl="1">
              <a:lnSpc>
                <a:spcPct val="150000"/>
              </a:lnSpc>
              <a:buClr>
                <a:srgbClr val="F5911E"/>
              </a:buClr>
              <a:buSzPts val="1800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Se presenta la distribución de 520 observaciones realizadas por la Dirección General de Aguas (DGA) y la Dirección de Obras Hidráulicas (DOH) (25 expedientes).</a:t>
            </a:r>
          </a:p>
        </p:txBody>
      </p:sp>
      <p:sp>
        <p:nvSpPr>
          <p:cNvPr id="26" name="Google Shape;136;p7">
            <a:extLst>
              <a:ext uri="{FF2B5EF4-FFF2-40B4-BE49-F238E27FC236}">
                <a16:creationId xmlns:a16="http://schemas.microsoft.com/office/drawing/2014/main" id="{CF3F36FD-25A1-79FD-FF16-2D4071FA483A}"/>
              </a:ext>
            </a:extLst>
          </p:cNvPr>
          <p:cNvSpPr txBox="1"/>
          <p:nvPr/>
        </p:nvSpPr>
        <p:spPr>
          <a:xfrm>
            <a:off x="10528" y="2197271"/>
            <a:ext cx="4697950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67% de las observaciones tiene relación con los antecedentes técnicos hidráulicos (Hidrología-Modelación-Diseño-Socavaciones-Planos)</a:t>
            </a:r>
            <a:endParaRPr lang="es-CL" sz="1200" b="1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4,8% de las observaciones están asociadas a estudios básicos, si bien es un porcentaje bajo, 81% de los informes técnicos tienes observaciones a topografía y geotecnia. </a:t>
            </a: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3170468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42277-D588-AB10-6974-558577C80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350A7130-482B-D8FD-821B-ADDFBE32F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0F2EECC-C863-B0A2-3A32-2671559DA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B6D5660-C86B-D112-5FDB-AE7CC19CE0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880" y="500804"/>
            <a:ext cx="4077445" cy="407744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E8BA93E-E339-DADB-8BDE-BBA001E8FD58}"/>
              </a:ext>
            </a:extLst>
          </p:cNvPr>
          <p:cNvSpPr txBox="1"/>
          <p:nvPr/>
        </p:nvSpPr>
        <p:spPr>
          <a:xfrm>
            <a:off x="7305505" y="195919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/>
              <a:t>Cronograma/ Garantías</a:t>
            </a:r>
          </a:p>
          <a:p>
            <a:pPr algn="ctr"/>
            <a:r>
              <a:rPr lang="es-ES" sz="900" b="1" dirty="0"/>
              <a:t>1,9%</a:t>
            </a:r>
            <a:endParaRPr lang="es-CL" sz="9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9D54E7-CCB4-6B6B-4C90-5EA0A3CB2B56}"/>
              </a:ext>
            </a:extLst>
          </p:cNvPr>
          <p:cNvSpPr txBox="1"/>
          <p:nvPr/>
        </p:nvSpPr>
        <p:spPr>
          <a:xfrm>
            <a:off x="6462307" y="79717"/>
            <a:ext cx="98777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/>
              <a:t>Especificaciones </a:t>
            </a:r>
          </a:p>
          <a:p>
            <a:pPr algn="ctr"/>
            <a:r>
              <a:rPr lang="es-ES" sz="900" b="1" dirty="0"/>
              <a:t>Técnicas</a:t>
            </a:r>
          </a:p>
          <a:p>
            <a:pPr algn="ctr"/>
            <a:r>
              <a:rPr lang="es-ES" sz="900" b="1" dirty="0"/>
              <a:t>1,9%</a:t>
            </a:r>
            <a:endParaRPr lang="es-CL" sz="9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9F63459-403E-1793-F82F-95936289D3BF}"/>
              </a:ext>
            </a:extLst>
          </p:cNvPr>
          <p:cNvSpPr txBox="1"/>
          <p:nvPr/>
        </p:nvSpPr>
        <p:spPr>
          <a:xfrm>
            <a:off x="5903866" y="450852"/>
            <a:ext cx="807133" cy="507831"/>
          </a:xfrm>
          <a:prstGeom prst="rect">
            <a:avLst/>
          </a:prstGeom>
          <a:noFill/>
          <a:ln>
            <a:solidFill>
              <a:srgbClr val="00363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Topografía y Geotecnia</a:t>
            </a:r>
          </a:p>
          <a:p>
            <a:pPr algn="ctr"/>
            <a:r>
              <a:rPr lang="es-ES" sz="900" b="1" dirty="0"/>
              <a:t>4,8%</a:t>
            </a:r>
            <a:endParaRPr lang="es-CL" sz="9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E4922C9-764E-2781-2966-FAB7F76A3C44}"/>
              </a:ext>
            </a:extLst>
          </p:cNvPr>
          <p:cNvSpPr txBox="1"/>
          <p:nvPr/>
        </p:nvSpPr>
        <p:spPr>
          <a:xfrm>
            <a:off x="5210744" y="733263"/>
            <a:ext cx="807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Diseño Estructural y Estabilidad</a:t>
            </a:r>
          </a:p>
          <a:p>
            <a:pPr algn="ctr"/>
            <a:r>
              <a:rPr lang="es-ES" sz="900" b="1" dirty="0"/>
              <a:t>6,7%</a:t>
            </a:r>
            <a:endParaRPr lang="es-CL" sz="9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A6DD0F1-0747-19EC-7320-C5F94D97604F}"/>
              </a:ext>
            </a:extLst>
          </p:cNvPr>
          <p:cNvSpPr txBox="1"/>
          <p:nvPr/>
        </p:nvSpPr>
        <p:spPr>
          <a:xfrm>
            <a:off x="5504078" y="1955859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Planes Sectoriales</a:t>
            </a:r>
          </a:p>
          <a:p>
            <a:pPr algn="ctr"/>
            <a:r>
              <a:rPr lang="es-ES" sz="900" b="1" dirty="0"/>
              <a:t>7,7%</a:t>
            </a:r>
            <a:endParaRPr lang="es-CL" sz="9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EDE8B6F-22DB-3971-D7E1-58EA383AA1FB}"/>
              </a:ext>
            </a:extLst>
          </p:cNvPr>
          <p:cNvSpPr txBox="1"/>
          <p:nvPr/>
        </p:nvSpPr>
        <p:spPr>
          <a:xfrm>
            <a:off x="5347127" y="2615362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Aspectos Generales  9,6%</a:t>
            </a:r>
            <a:endParaRPr lang="es-CL" sz="9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3080718-9DCE-BCF6-12FB-528CA43A8F13}"/>
              </a:ext>
            </a:extLst>
          </p:cNvPr>
          <p:cNvSpPr txBox="1"/>
          <p:nvPr/>
        </p:nvSpPr>
        <p:spPr>
          <a:xfrm>
            <a:off x="5948476" y="3445542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Mecánica Fluvial</a:t>
            </a:r>
          </a:p>
          <a:p>
            <a:pPr algn="ctr"/>
            <a:r>
              <a:rPr lang="es-ES" sz="900" b="1" dirty="0"/>
              <a:t>10,6%</a:t>
            </a:r>
            <a:endParaRPr lang="es-CL" sz="9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14F737D-B488-5EF2-BC46-3CC592005350}"/>
              </a:ext>
            </a:extLst>
          </p:cNvPr>
          <p:cNvSpPr txBox="1"/>
          <p:nvPr/>
        </p:nvSpPr>
        <p:spPr>
          <a:xfrm>
            <a:off x="6901938" y="3597214"/>
            <a:ext cx="807133" cy="507831"/>
          </a:xfrm>
          <a:prstGeom prst="rect">
            <a:avLst/>
          </a:prstGeom>
          <a:noFill/>
          <a:ln>
            <a:solidFill>
              <a:srgbClr val="00363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Estudio Hidrológico</a:t>
            </a:r>
          </a:p>
          <a:p>
            <a:pPr algn="ctr"/>
            <a:r>
              <a:rPr lang="es-ES" sz="900" b="1" dirty="0"/>
              <a:t>13,5%</a:t>
            </a:r>
            <a:endParaRPr lang="es-CL" sz="9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98D4872-0283-62C3-126C-1487E6D816C5}"/>
              </a:ext>
            </a:extLst>
          </p:cNvPr>
          <p:cNvSpPr txBox="1"/>
          <p:nvPr/>
        </p:nvSpPr>
        <p:spPr>
          <a:xfrm>
            <a:off x="8029191" y="2931928"/>
            <a:ext cx="807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Modelación Hidráulica y Diseño</a:t>
            </a:r>
          </a:p>
          <a:p>
            <a:pPr algn="ctr"/>
            <a:r>
              <a:rPr lang="es-ES" sz="900" b="1" dirty="0"/>
              <a:t>21,2%</a:t>
            </a:r>
            <a:endParaRPr lang="es-CL" sz="9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8A1A328-80D5-FB1B-3BA9-70F3FDF778FD}"/>
              </a:ext>
            </a:extLst>
          </p:cNvPr>
          <p:cNvSpPr txBox="1"/>
          <p:nvPr/>
        </p:nvSpPr>
        <p:spPr>
          <a:xfrm>
            <a:off x="8326655" y="986338"/>
            <a:ext cx="807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Planos</a:t>
            </a:r>
          </a:p>
          <a:p>
            <a:pPr algn="ctr"/>
            <a:r>
              <a:rPr lang="es-ES" sz="900" b="1" dirty="0"/>
              <a:t>22,1%</a:t>
            </a:r>
            <a:endParaRPr lang="es-CL" sz="900" b="1" dirty="0"/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ACB96485-D211-B0A5-6999-5CE9B39A9FFE}"/>
              </a:ext>
            </a:extLst>
          </p:cNvPr>
          <p:cNvCxnSpPr/>
          <p:nvPr/>
        </p:nvCxnSpPr>
        <p:spPr>
          <a:xfrm flipV="1">
            <a:off x="7160602" y="500804"/>
            <a:ext cx="407082" cy="27781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DD3B979F-34EB-83A7-050A-85E2EF94A749}"/>
              </a:ext>
            </a:extLst>
          </p:cNvPr>
          <p:cNvCxnSpPr>
            <a:cxnSpLocks/>
            <a:endCxn id="5" idx="2"/>
          </p:cNvCxnSpPr>
          <p:nvPr/>
        </p:nvCxnSpPr>
        <p:spPr>
          <a:xfrm flipV="1">
            <a:off x="6853068" y="587548"/>
            <a:ext cx="103124" cy="23444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">
            <a:extLst>
              <a:ext uri="{FF2B5EF4-FFF2-40B4-BE49-F238E27FC236}">
                <a16:creationId xmlns:a16="http://schemas.microsoft.com/office/drawing/2014/main" id="{E6C4FAAE-B171-9D22-048B-7D0A0A00584F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3.</a:t>
            </a:r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Análisis de Observaciones </a:t>
            </a:r>
          </a:p>
          <a:p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Críticas </a:t>
            </a:r>
          </a:p>
        </p:txBody>
      </p:sp>
      <p:sp>
        <p:nvSpPr>
          <p:cNvPr id="24" name="Google Shape;136;p7">
            <a:extLst>
              <a:ext uri="{FF2B5EF4-FFF2-40B4-BE49-F238E27FC236}">
                <a16:creationId xmlns:a16="http://schemas.microsoft.com/office/drawing/2014/main" id="{332E1D4C-8356-5B82-F1F2-B0F7CF901124}"/>
              </a:ext>
            </a:extLst>
          </p:cNvPr>
          <p:cNvSpPr txBox="1"/>
          <p:nvPr/>
        </p:nvSpPr>
        <p:spPr>
          <a:xfrm>
            <a:off x="-119126" y="996983"/>
            <a:ext cx="482760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342892" lvl="1">
              <a:lnSpc>
                <a:spcPct val="150000"/>
              </a:lnSpc>
              <a:buClr>
                <a:srgbClr val="F5911E"/>
              </a:buClr>
              <a:buSzPts val="1800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Se presenta la distribución de 520 observaciones realizadas por la Dirección General de Aguas (DGA) y la Dirección de Obras Hidráulicas (DOH) (25 expedientes).</a:t>
            </a:r>
          </a:p>
        </p:txBody>
      </p:sp>
      <p:sp>
        <p:nvSpPr>
          <p:cNvPr id="26" name="Google Shape;136;p7">
            <a:extLst>
              <a:ext uri="{FF2B5EF4-FFF2-40B4-BE49-F238E27FC236}">
                <a16:creationId xmlns:a16="http://schemas.microsoft.com/office/drawing/2014/main" id="{0E4A777E-C27F-D81D-6AAB-3397F98E0517}"/>
              </a:ext>
            </a:extLst>
          </p:cNvPr>
          <p:cNvSpPr txBox="1"/>
          <p:nvPr/>
        </p:nvSpPr>
        <p:spPr>
          <a:xfrm>
            <a:off x="10528" y="2197271"/>
            <a:ext cx="4697950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67% de las observaciones tiene relación con los antecedentes técnicos hidráulicos (Hidrología-Modelación-Diseño-Socavaciones-Planos)</a:t>
            </a:r>
            <a:endParaRPr lang="es-CL" sz="1200" b="1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4,8% de las observaciones están asociadas a estudios básicos, si bien es un porcentaje bajo, 81% de los informes técnicos tienes observaciones a topografía y geotecnia. </a:t>
            </a: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3104182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7AA7A-30D3-9CC3-C77D-DD497531B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n 35">
            <a:extLst>
              <a:ext uri="{FF2B5EF4-FFF2-40B4-BE49-F238E27FC236}">
                <a16:creationId xmlns:a16="http://schemas.microsoft.com/office/drawing/2014/main" id="{0516A75D-0D44-7012-3380-9B590F813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FF7EF632-0B7A-9A85-902E-62E1B2C81C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355C9906-BC4F-F652-F219-B88A70DF0A04}"/>
              </a:ext>
            </a:extLst>
          </p:cNvPr>
          <p:cNvSpPr txBox="1"/>
          <p:nvPr/>
        </p:nvSpPr>
        <p:spPr>
          <a:xfrm>
            <a:off x="7305505" y="195919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/>
              <a:t>Cronograma/ Garantías</a:t>
            </a:r>
          </a:p>
          <a:p>
            <a:pPr algn="ctr"/>
            <a:r>
              <a:rPr lang="es-ES" sz="900" b="1" dirty="0"/>
              <a:t>1,9%</a:t>
            </a:r>
            <a:endParaRPr lang="es-CL" sz="9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8B71FFC0-2DBC-7F92-88B5-A63DDDC94E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880" y="500804"/>
            <a:ext cx="4077445" cy="4077445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AE327FB3-A903-47E0-4376-AC11B0830ED3}"/>
              </a:ext>
            </a:extLst>
          </p:cNvPr>
          <p:cNvSpPr txBox="1"/>
          <p:nvPr/>
        </p:nvSpPr>
        <p:spPr>
          <a:xfrm>
            <a:off x="6462307" y="79717"/>
            <a:ext cx="98777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/>
              <a:t>Especificaciones </a:t>
            </a:r>
          </a:p>
          <a:p>
            <a:pPr algn="ctr"/>
            <a:r>
              <a:rPr lang="es-ES" sz="900" b="1" dirty="0"/>
              <a:t>Técnicas</a:t>
            </a:r>
          </a:p>
          <a:p>
            <a:pPr algn="ctr"/>
            <a:r>
              <a:rPr lang="es-ES" sz="900" b="1" dirty="0"/>
              <a:t>1,9%</a:t>
            </a:r>
            <a:endParaRPr lang="es-CL" sz="900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F5AE825-CC6B-74A4-997A-F831A435B411}"/>
              </a:ext>
            </a:extLst>
          </p:cNvPr>
          <p:cNvSpPr txBox="1"/>
          <p:nvPr/>
        </p:nvSpPr>
        <p:spPr>
          <a:xfrm>
            <a:off x="5903866" y="450852"/>
            <a:ext cx="807133" cy="507831"/>
          </a:xfrm>
          <a:prstGeom prst="rect">
            <a:avLst/>
          </a:prstGeom>
          <a:noFill/>
          <a:ln>
            <a:solidFill>
              <a:srgbClr val="00363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Topografía y Geotecnia</a:t>
            </a:r>
          </a:p>
          <a:p>
            <a:pPr algn="ctr"/>
            <a:r>
              <a:rPr lang="es-ES" sz="900" b="1" dirty="0"/>
              <a:t>4,8%</a:t>
            </a:r>
            <a:endParaRPr lang="es-CL" sz="900" b="1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AF810B0-7C80-030C-F4BD-6238619C3CF7}"/>
              </a:ext>
            </a:extLst>
          </p:cNvPr>
          <p:cNvSpPr txBox="1"/>
          <p:nvPr/>
        </p:nvSpPr>
        <p:spPr>
          <a:xfrm>
            <a:off x="5210744" y="733263"/>
            <a:ext cx="807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Diseño Estructural y Estabilidad</a:t>
            </a:r>
          </a:p>
          <a:p>
            <a:pPr algn="ctr"/>
            <a:r>
              <a:rPr lang="es-ES" sz="900" b="1" dirty="0"/>
              <a:t>6,7%</a:t>
            </a:r>
            <a:endParaRPr lang="es-CL" sz="900" b="1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67C4B0B-FF42-4326-80F0-18ACBEE3307D}"/>
              </a:ext>
            </a:extLst>
          </p:cNvPr>
          <p:cNvSpPr txBox="1"/>
          <p:nvPr/>
        </p:nvSpPr>
        <p:spPr>
          <a:xfrm>
            <a:off x="5504078" y="1955859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Planes Sectoriales</a:t>
            </a:r>
          </a:p>
          <a:p>
            <a:pPr algn="ctr"/>
            <a:r>
              <a:rPr lang="es-ES" sz="900" b="1" dirty="0"/>
              <a:t>7,7%</a:t>
            </a:r>
            <a:endParaRPr lang="es-CL" sz="900" b="1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5E8539C-6A73-4955-3CEA-A43B5DC5FF8E}"/>
              </a:ext>
            </a:extLst>
          </p:cNvPr>
          <p:cNvSpPr txBox="1"/>
          <p:nvPr/>
        </p:nvSpPr>
        <p:spPr>
          <a:xfrm>
            <a:off x="5347127" y="2615362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Aspectos Generales  9,6%</a:t>
            </a:r>
            <a:endParaRPr lang="es-CL" sz="900" b="1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4920E56-8264-1F79-E76B-C7CA8EACA7F1}"/>
              </a:ext>
            </a:extLst>
          </p:cNvPr>
          <p:cNvSpPr txBox="1"/>
          <p:nvPr/>
        </p:nvSpPr>
        <p:spPr>
          <a:xfrm>
            <a:off x="5948476" y="3445542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Mecánica Fluvial</a:t>
            </a:r>
          </a:p>
          <a:p>
            <a:pPr algn="ctr"/>
            <a:r>
              <a:rPr lang="es-ES" sz="900" b="1" dirty="0"/>
              <a:t>10,6%</a:t>
            </a:r>
            <a:endParaRPr lang="es-CL" sz="900" b="1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92216EF-9C34-A161-940A-1D7FD98D4B3F}"/>
              </a:ext>
            </a:extLst>
          </p:cNvPr>
          <p:cNvSpPr txBox="1"/>
          <p:nvPr/>
        </p:nvSpPr>
        <p:spPr>
          <a:xfrm>
            <a:off x="6901938" y="3597214"/>
            <a:ext cx="807133" cy="507831"/>
          </a:xfrm>
          <a:prstGeom prst="rect">
            <a:avLst/>
          </a:prstGeom>
          <a:noFill/>
          <a:ln>
            <a:solidFill>
              <a:srgbClr val="00363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Estudio Hidrológico</a:t>
            </a:r>
          </a:p>
          <a:p>
            <a:pPr algn="ctr"/>
            <a:r>
              <a:rPr lang="es-ES" sz="900" b="1" dirty="0"/>
              <a:t>13,5%</a:t>
            </a:r>
            <a:endParaRPr lang="es-CL" sz="900" b="1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B87EE73-A9CF-BDF5-2076-0C125BEF1DFB}"/>
              </a:ext>
            </a:extLst>
          </p:cNvPr>
          <p:cNvSpPr txBox="1"/>
          <p:nvPr/>
        </p:nvSpPr>
        <p:spPr>
          <a:xfrm>
            <a:off x="8029191" y="2931928"/>
            <a:ext cx="807133" cy="646331"/>
          </a:xfrm>
          <a:prstGeom prst="rect">
            <a:avLst/>
          </a:prstGeom>
          <a:noFill/>
          <a:ln>
            <a:solidFill>
              <a:srgbClr val="00363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Modelación Hidráulica y Diseño</a:t>
            </a:r>
          </a:p>
          <a:p>
            <a:pPr algn="ctr"/>
            <a:r>
              <a:rPr lang="es-ES" sz="900" b="1" dirty="0"/>
              <a:t>21,2%</a:t>
            </a:r>
            <a:endParaRPr lang="es-CL" sz="900" b="1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856E3105-855E-8159-79C5-35E747F538F6}"/>
              </a:ext>
            </a:extLst>
          </p:cNvPr>
          <p:cNvSpPr txBox="1"/>
          <p:nvPr/>
        </p:nvSpPr>
        <p:spPr>
          <a:xfrm>
            <a:off x="8326655" y="986338"/>
            <a:ext cx="807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Planos</a:t>
            </a:r>
          </a:p>
          <a:p>
            <a:pPr algn="ctr"/>
            <a:r>
              <a:rPr lang="es-ES" sz="900" b="1" dirty="0"/>
              <a:t>22,1%</a:t>
            </a:r>
            <a:endParaRPr lang="es-CL" sz="900" b="1" dirty="0"/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3F20B0DC-D354-01E0-72FD-6F1BF2394EB4}"/>
              </a:ext>
            </a:extLst>
          </p:cNvPr>
          <p:cNvCxnSpPr/>
          <p:nvPr/>
        </p:nvCxnSpPr>
        <p:spPr>
          <a:xfrm flipV="1">
            <a:off x="7160602" y="500804"/>
            <a:ext cx="407082" cy="27781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2315CB90-8E17-1E67-558A-452971173741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6853068" y="587548"/>
            <a:ext cx="103124" cy="23444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2">
            <a:extLst>
              <a:ext uri="{FF2B5EF4-FFF2-40B4-BE49-F238E27FC236}">
                <a16:creationId xmlns:a16="http://schemas.microsoft.com/office/drawing/2014/main" id="{A7676A9D-8B37-C692-07CE-68F21999000A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3.</a:t>
            </a:r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Análisis de Observaciones </a:t>
            </a:r>
          </a:p>
          <a:p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Críticas </a:t>
            </a:r>
          </a:p>
        </p:txBody>
      </p:sp>
      <p:sp>
        <p:nvSpPr>
          <p:cNvPr id="44" name="Google Shape;136;p7">
            <a:extLst>
              <a:ext uri="{FF2B5EF4-FFF2-40B4-BE49-F238E27FC236}">
                <a16:creationId xmlns:a16="http://schemas.microsoft.com/office/drawing/2014/main" id="{13021ECC-B93C-3B4B-CE3C-8206982334BD}"/>
              </a:ext>
            </a:extLst>
          </p:cNvPr>
          <p:cNvSpPr txBox="1"/>
          <p:nvPr/>
        </p:nvSpPr>
        <p:spPr>
          <a:xfrm>
            <a:off x="-119126" y="996983"/>
            <a:ext cx="482760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342892" lvl="1">
              <a:lnSpc>
                <a:spcPct val="150000"/>
              </a:lnSpc>
              <a:buClr>
                <a:srgbClr val="F5911E"/>
              </a:buClr>
              <a:buSzPts val="1800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Se presenta la distribución de 520 observaciones realizadas por la Dirección General de Aguas (DGA) y la Dirección de Obras Hidráulicas (DOH) (25 expedientes).</a:t>
            </a:r>
          </a:p>
        </p:txBody>
      </p:sp>
      <p:sp>
        <p:nvSpPr>
          <p:cNvPr id="47" name="Google Shape;136;p7">
            <a:extLst>
              <a:ext uri="{FF2B5EF4-FFF2-40B4-BE49-F238E27FC236}">
                <a16:creationId xmlns:a16="http://schemas.microsoft.com/office/drawing/2014/main" id="{FB3F7B89-7839-E7A7-B31F-C9047E5C9DCE}"/>
              </a:ext>
            </a:extLst>
          </p:cNvPr>
          <p:cNvSpPr txBox="1"/>
          <p:nvPr/>
        </p:nvSpPr>
        <p:spPr>
          <a:xfrm>
            <a:off x="10528" y="2197271"/>
            <a:ext cx="4697950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67% de las observaciones tiene relación con los antecedentes técnicos hidráulicos (Hidrología-Modelación-Diseño-Socavaciones-Planos)</a:t>
            </a:r>
            <a:endParaRPr lang="es-CL" sz="1200" b="1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4,8% de las observaciones están asociadas a estudios básicos, si bien es un porcentaje bajo, 81% de los informes técnicos tienes observaciones a topografía y geotecnia. </a:t>
            </a: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2255254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AA480-17C3-5086-F1AB-29E5E0CAF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CA3427E4-4BBC-BD58-CB60-31D1761ED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065" y="4040211"/>
            <a:ext cx="1910687" cy="1097629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7E50AB9-19BB-C9C9-0C6B-E1898B6AB7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5917" y="4040211"/>
            <a:ext cx="1648835" cy="109762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63DCF4F-408B-74CD-F5CC-EB73CA306ABB}"/>
              </a:ext>
            </a:extLst>
          </p:cNvPr>
          <p:cNvSpPr txBox="1"/>
          <p:nvPr/>
        </p:nvSpPr>
        <p:spPr>
          <a:xfrm>
            <a:off x="7305505" y="195919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/>
              <a:t>Cronograma/ Garantías</a:t>
            </a:r>
          </a:p>
          <a:p>
            <a:pPr algn="ctr"/>
            <a:r>
              <a:rPr lang="es-ES" sz="900" b="1" dirty="0"/>
              <a:t>1,9%</a:t>
            </a:r>
            <a:endParaRPr lang="es-CL" sz="9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15F2685E-80CA-A8AB-D573-149EF1432F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880" y="500804"/>
            <a:ext cx="4077445" cy="4077445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9A9D00E1-C06A-446E-70C7-67476CC5E318}"/>
              </a:ext>
            </a:extLst>
          </p:cNvPr>
          <p:cNvSpPr txBox="1"/>
          <p:nvPr/>
        </p:nvSpPr>
        <p:spPr>
          <a:xfrm>
            <a:off x="6462307" y="79717"/>
            <a:ext cx="98777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/>
              <a:t>Especificaciones </a:t>
            </a:r>
          </a:p>
          <a:p>
            <a:pPr algn="ctr"/>
            <a:r>
              <a:rPr lang="es-ES" sz="900" b="1" dirty="0"/>
              <a:t>Técnicas</a:t>
            </a:r>
          </a:p>
          <a:p>
            <a:pPr algn="ctr"/>
            <a:r>
              <a:rPr lang="es-ES" sz="900" b="1" dirty="0"/>
              <a:t>1,9%</a:t>
            </a:r>
            <a:endParaRPr lang="es-CL" sz="900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66AFFB6-2596-DDF2-3D21-17F635D6998D}"/>
              </a:ext>
            </a:extLst>
          </p:cNvPr>
          <p:cNvSpPr txBox="1"/>
          <p:nvPr/>
        </p:nvSpPr>
        <p:spPr>
          <a:xfrm>
            <a:off x="5903866" y="450852"/>
            <a:ext cx="807133" cy="507831"/>
          </a:xfrm>
          <a:prstGeom prst="rect">
            <a:avLst/>
          </a:prstGeom>
          <a:noFill/>
          <a:ln>
            <a:solidFill>
              <a:srgbClr val="00363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Topografía y Geotecnia</a:t>
            </a:r>
          </a:p>
          <a:p>
            <a:pPr algn="ctr"/>
            <a:r>
              <a:rPr lang="es-ES" sz="900" b="1" dirty="0"/>
              <a:t>4,8%</a:t>
            </a:r>
            <a:endParaRPr lang="es-CL" sz="900" b="1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4E972FA-CE21-7444-3630-946F956134B3}"/>
              </a:ext>
            </a:extLst>
          </p:cNvPr>
          <p:cNvSpPr txBox="1"/>
          <p:nvPr/>
        </p:nvSpPr>
        <p:spPr>
          <a:xfrm>
            <a:off x="5210744" y="733263"/>
            <a:ext cx="807133" cy="646331"/>
          </a:xfrm>
          <a:prstGeom prst="rect">
            <a:avLst/>
          </a:prstGeom>
          <a:noFill/>
          <a:ln>
            <a:solidFill>
              <a:srgbClr val="00363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Diseño Estructural y Estabilidad</a:t>
            </a:r>
          </a:p>
          <a:p>
            <a:pPr algn="ctr"/>
            <a:r>
              <a:rPr lang="es-ES" sz="900" b="1" dirty="0"/>
              <a:t>6,7%</a:t>
            </a:r>
            <a:endParaRPr lang="es-CL" sz="900" b="1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1405109-4D6A-B2D3-2412-3A7415CBBBA4}"/>
              </a:ext>
            </a:extLst>
          </p:cNvPr>
          <p:cNvSpPr txBox="1"/>
          <p:nvPr/>
        </p:nvSpPr>
        <p:spPr>
          <a:xfrm>
            <a:off x="5504078" y="1955859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Planes Sectoriales</a:t>
            </a:r>
          </a:p>
          <a:p>
            <a:pPr algn="ctr"/>
            <a:r>
              <a:rPr lang="es-ES" sz="900" b="1" dirty="0"/>
              <a:t>7,7%</a:t>
            </a:r>
            <a:endParaRPr lang="es-CL" sz="900" b="1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EE88FE8-5586-C4FB-6F26-ABA5F7A47365}"/>
              </a:ext>
            </a:extLst>
          </p:cNvPr>
          <p:cNvSpPr txBox="1"/>
          <p:nvPr/>
        </p:nvSpPr>
        <p:spPr>
          <a:xfrm>
            <a:off x="5347127" y="2615362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Aspectos Generales  9,6%</a:t>
            </a:r>
            <a:endParaRPr lang="es-CL" sz="900" b="1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396C0D3-B38F-A282-852D-AAA05360A2B3}"/>
              </a:ext>
            </a:extLst>
          </p:cNvPr>
          <p:cNvSpPr txBox="1"/>
          <p:nvPr/>
        </p:nvSpPr>
        <p:spPr>
          <a:xfrm>
            <a:off x="5948476" y="3445542"/>
            <a:ext cx="8071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Mecánica Fluvial</a:t>
            </a:r>
          </a:p>
          <a:p>
            <a:pPr algn="ctr"/>
            <a:r>
              <a:rPr lang="es-ES" sz="900" b="1" dirty="0"/>
              <a:t>10,6%</a:t>
            </a:r>
            <a:endParaRPr lang="es-CL" sz="900" b="1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D955F26-F3F4-4353-76F7-2F2456325511}"/>
              </a:ext>
            </a:extLst>
          </p:cNvPr>
          <p:cNvSpPr txBox="1"/>
          <p:nvPr/>
        </p:nvSpPr>
        <p:spPr>
          <a:xfrm>
            <a:off x="6901938" y="3597214"/>
            <a:ext cx="807133" cy="507831"/>
          </a:xfrm>
          <a:prstGeom prst="rect">
            <a:avLst/>
          </a:prstGeom>
          <a:noFill/>
          <a:ln>
            <a:solidFill>
              <a:srgbClr val="00363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Estudio Hidrológico</a:t>
            </a:r>
          </a:p>
          <a:p>
            <a:pPr algn="ctr"/>
            <a:r>
              <a:rPr lang="es-ES" sz="900" b="1" dirty="0"/>
              <a:t>13,5%</a:t>
            </a:r>
            <a:endParaRPr lang="es-CL" sz="900" b="1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9979AA9-7863-23DC-6A38-178B5E3C4080}"/>
              </a:ext>
            </a:extLst>
          </p:cNvPr>
          <p:cNvSpPr txBox="1"/>
          <p:nvPr/>
        </p:nvSpPr>
        <p:spPr>
          <a:xfrm>
            <a:off x="8029191" y="2931928"/>
            <a:ext cx="807133" cy="646331"/>
          </a:xfrm>
          <a:prstGeom prst="rect">
            <a:avLst/>
          </a:prstGeom>
          <a:noFill/>
          <a:ln>
            <a:solidFill>
              <a:srgbClr val="00363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Modelación Hidráulica y Diseño</a:t>
            </a:r>
          </a:p>
          <a:p>
            <a:pPr algn="ctr"/>
            <a:r>
              <a:rPr lang="es-ES" sz="900" b="1" dirty="0"/>
              <a:t>21,2%</a:t>
            </a:r>
            <a:endParaRPr lang="es-CL" sz="900" b="1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DC47E2E1-026E-8178-E217-7C72830FADCE}"/>
              </a:ext>
            </a:extLst>
          </p:cNvPr>
          <p:cNvSpPr txBox="1"/>
          <p:nvPr/>
        </p:nvSpPr>
        <p:spPr>
          <a:xfrm>
            <a:off x="8326655" y="986338"/>
            <a:ext cx="807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dirty="0"/>
              <a:t>Planos</a:t>
            </a:r>
          </a:p>
          <a:p>
            <a:pPr algn="ctr"/>
            <a:r>
              <a:rPr lang="es-ES" sz="900" b="1" dirty="0"/>
              <a:t>22,1%</a:t>
            </a:r>
            <a:endParaRPr lang="es-CL" sz="900" b="1" dirty="0"/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3559B109-E3D8-78AB-23C7-4A848F436D40}"/>
              </a:ext>
            </a:extLst>
          </p:cNvPr>
          <p:cNvCxnSpPr/>
          <p:nvPr/>
        </p:nvCxnSpPr>
        <p:spPr>
          <a:xfrm flipV="1">
            <a:off x="7160602" y="500804"/>
            <a:ext cx="407082" cy="27781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687657C2-B951-03AB-0BF4-E73AECA37A72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6853068" y="587548"/>
            <a:ext cx="103124" cy="23444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2">
            <a:extLst>
              <a:ext uri="{FF2B5EF4-FFF2-40B4-BE49-F238E27FC236}">
                <a16:creationId xmlns:a16="http://schemas.microsoft.com/office/drawing/2014/main" id="{664EFA0C-6257-9E25-D2C1-50F8247DB33C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222992"/>
            <a:ext cx="6624736" cy="55562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700" b="1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3.</a:t>
            </a:r>
            <a:r>
              <a:rPr lang="es-CL" sz="2700" b="1" noProof="0" dirty="0">
                <a:solidFill>
                  <a:srgbClr val="F5911E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Análisis de Observaciones </a:t>
            </a:r>
          </a:p>
          <a:p>
            <a:r>
              <a:rPr lang="es-CL" sz="2700" b="1" noProof="0" dirty="0">
                <a:solidFill>
                  <a:srgbClr val="00363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Críticas </a:t>
            </a:r>
          </a:p>
        </p:txBody>
      </p:sp>
      <p:sp>
        <p:nvSpPr>
          <p:cNvPr id="39" name="Google Shape;136;p7">
            <a:extLst>
              <a:ext uri="{FF2B5EF4-FFF2-40B4-BE49-F238E27FC236}">
                <a16:creationId xmlns:a16="http://schemas.microsoft.com/office/drawing/2014/main" id="{3960B83C-B3BA-5DC5-677C-8463938BE4A7}"/>
              </a:ext>
            </a:extLst>
          </p:cNvPr>
          <p:cNvSpPr txBox="1"/>
          <p:nvPr/>
        </p:nvSpPr>
        <p:spPr>
          <a:xfrm>
            <a:off x="-119126" y="996983"/>
            <a:ext cx="482760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342892" lvl="1">
              <a:lnSpc>
                <a:spcPct val="150000"/>
              </a:lnSpc>
              <a:buClr>
                <a:srgbClr val="F5911E"/>
              </a:buClr>
              <a:buSzPts val="1800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Se presenta la distribución de 520 observaciones realizadas por la Dirección General de Aguas (DGA) y la Dirección de Obras Hidráulicas (DOH) (25 expedientes).</a:t>
            </a:r>
          </a:p>
        </p:txBody>
      </p:sp>
      <p:sp>
        <p:nvSpPr>
          <p:cNvPr id="41" name="Google Shape;136;p7">
            <a:extLst>
              <a:ext uri="{FF2B5EF4-FFF2-40B4-BE49-F238E27FC236}">
                <a16:creationId xmlns:a16="http://schemas.microsoft.com/office/drawing/2014/main" id="{5A68A57A-4CE5-8778-E02B-13A20435B078}"/>
              </a:ext>
            </a:extLst>
          </p:cNvPr>
          <p:cNvSpPr txBox="1"/>
          <p:nvPr/>
        </p:nvSpPr>
        <p:spPr>
          <a:xfrm>
            <a:off x="10528" y="2197271"/>
            <a:ext cx="4697950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67% de las observaciones tiene relación con los antecedentes técnicos hidráulicos (Hidrología-Modelación-Diseño-Socavaciones-Planos)</a:t>
            </a:r>
            <a:endParaRPr lang="es-CL" sz="1200" b="1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r>
              <a:rPr lang="es-CL" sz="1200" noProof="0" dirty="0">
                <a:solidFill>
                  <a:srgbClr val="003636"/>
                </a:solidFill>
                <a:latin typeface="Noto Sans"/>
                <a:ea typeface="Noto Sans"/>
                <a:cs typeface="Noto Sans"/>
                <a:sym typeface="Noto Sans"/>
              </a:rPr>
              <a:t>4,8% de las observaciones están asociadas a estudios básicos, si bien es un porcentaje bajo, 81% de los informes técnicos tienes observaciones a topografía y geotecnia. </a:t>
            </a:r>
          </a:p>
          <a:p>
            <a:pPr marL="514342" lvl="1" indent="-171450">
              <a:lnSpc>
                <a:spcPct val="150000"/>
              </a:lnSpc>
              <a:buClr>
                <a:srgbClr val="F5911E"/>
              </a:buClr>
              <a:buSzPts val="1800"/>
              <a:buFont typeface="Arial" panose="020B0604020202020204" pitchFamily="34" charset="0"/>
              <a:buChar char="•"/>
            </a:pPr>
            <a:endParaRPr lang="es-CL" sz="1200" noProof="0" dirty="0">
              <a:solidFill>
                <a:srgbClr val="003636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  <p:extLst>
      <p:ext uri="{BB962C8B-B14F-4D97-AF65-F5344CB8AC3E}">
        <p14:creationId xmlns:p14="http://schemas.microsoft.com/office/powerpoint/2010/main" val="33932213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olores MyMA">
      <a:dk1>
        <a:srgbClr val="003535"/>
      </a:dk1>
      <a:lt1>
        <a:srgbClr val="E2D8C9"/>
      </a:lt1>
      <a:dk2>
        <a:srgbClr val="003535"/>
      </a:dk2>
      <a:lt2>
        <a:srgbClr val="C7C0B2"/>
      </a:lt2>
      <a:accent1>
        <a:srgbClr val="005E5D"/>
      </a:accent1>
      <a:accent2>
        <a:srgbClr val="00745A"/>
      </a:accent2>
      <a:accent3>
        <a:srgbClr val="008460"/>
      </a:accent3>
      <a:accent4>
        <a:srgbClr val="E2D8C9"/>
      </a:accent4>
      <a:accent5>
        <a:srgbClr val="3C3A33"/>
      </a:accent5>
      <a:accent6>
        <a:srgbClr val="F97900"/>
      </a:accent6>
      <a:hlink>
        <a:srgbClr val="F97900"/>
      </a:hlink>
      <a:folHlink>
        <a:srgbClr val="DF6B0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2481</TotalTime>
  <Words>2043</Words>
  <Application>Microsoft Office PowerPoint</Application>
  <PresentationFormat>Presentación en pantalla (16:9)</PresentationFormat>
  <Paragraphs>293</Paragraphs>
  <Slides>20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Calibri</vt:lpstr>
      <vt:lpstr>Noto Sans</vt:lpstr>
      <vt:lpstr>Wingdings</vt:lpstr>
      <vt:lpstr>Tema de Office</vt:lpstr>
      <vt:lpstr>Presentación de PowerPoint</vt:lpstr>
      <vt:lpstr>Contenido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patricio morales</dc:creator>
  <cp:lastModifiedBy>Diego Muñoz</cp:lastModifiedBy>
  <cp:revision>58</cp:revision>
  <dcterms:created xsi:type="dcterms:W3CDTF">2024-11-22T04:17:32Z</dcterms:created>
  <dcterms:modified xsi:type="dcterms:W3CDTF">2026-08-05T01:15:44Z</dcterms:modified>
</cp:coreProperties>
</file>