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2" r:id="rId2"/>
    <p:sldId id="1614" r:id="rId3"/>
    <p:sldId id="1871" r:id="rId4"/>
    <p:sldId id="1879" r:id="rId5"/>
    <p:sldId id="1578" r:id="rId6"/>
    <p:sldId id="1872" r:id="rId7"/>
    <p:sldId id="1873" r:id="rId8"/>
    <p:sldId id="1870" r:id="rId9"/>
    <p:sldId id="1869" r:id="rId10"/>
    <p:sldId id="1874" r:id="rId1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BD5A88-93B9-DD7F-52F9-7A78CF4366E9}" name="Ignacio Perez Alegria" initials="IPA" userId="S::ignacio.perez@SERNAGEOMIN.CL::b358d83a-69c8-4948-b549-b158115e09d9" providerId="AD"/>
  <p188:author id="{563E0390-759E-4080-9034-FF0572E872D3}" name="Jorge Ojeda" initials="JO" userId="S::jorge.ojedam@SERNAGEOMIN.CL::518c94fd-12bb-42d1-afa8-91dd4b91464f" providerId="AD"/>
  <p188:author id="{EEA03AFF-769E-1CFD-591D-4E4186D982EB}" name="Heidi Rossana Cano Guacucano" initials="HC" userId="S::heidi.cano@SERNAGEOMIN.CL::7200270b-f5bb-45ea-83c9-245321c888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964"/>
    <a:srgbClr val="03C095"/>
    <a:srgbClr val="222831"/>
    <a:srgbClr val="F5F5F5"/>
    <a:srgbClr val="F4F6FB"/>
    <a:srgbClr val="D9D9D9"/>
    <a:srgbClr val="FF0000"/>
    <a:srgbClr val="EAF2FC"/>
    <a:srgbClr val="0F69B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63E66-D88B-4D29-A130-64F0C1F3BD87}" v="1198" dt="2025-08-05T01:13:48.31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3217" autoAdjust="0"/>
  </p:normalViewPr>
  <p:slideViewPr>
    <p:cSldViewPr snapToGrid="0">
      <p:cViewPr varScale="1">
        <p:scale>
          <a:sx n="59" d="100"/>
          <a:sy n="59" d="100"/>
        </p:scale>
        <p:origin x="10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Israel Carrasco Fraga" userId="9198b881-1fed-4883-bfc0-18f731d5ef10" providerId="ADAL" clId="{BA05554F-15E9-4C74-BDC1-E824D46D1D03}"/>
    <pc:docChg chg="undo custSel addSld delSld modSld sldOrd">
      <pc:chgData name="Nelson Israel Carrasco Fraga" userId="9198b881-1fed-4883-bfc0-18f731d5ef10" providerId="ADAL" clId="{BA05554F-15E9-4C74-BDC1-E824D46D1D03}" dt="2024-09-30T20:38:48.226" v="1940"/>
      <pc:docMkLst>
        <pc:docMk/>
      </pc:docMkLst>
      <pc:sldChg chg="modSp add mod">
        <pc:chgData name="Nelson Israel Carrasco Fraga" userId="9198b881-1fed-4883-bfc0-18f731d5ef10" providerId="ADAL" clId="{BA05554F-15E9-4C74-BDC1-E824D46D1D03}" dt="2024-09-30T20:12:09.145" v="1466" actId="20577"/>
        <pc:sldMkLst>
          <pc:docMk/>
          <pc:sldMk cId="3556655797" sldId="322"/>
        </pc:sldMkLst>
      </pc:sldChg>
      <pc:sldChg chg="addSp modSp del mod modAnim">
        <pc:chgData name="Nelson Israel Carrasco Fraga" userId="9198b881-1fed-4883-bfc0-18f731d5ef10" providerId="ADAL" clId="{BA05554F-15E9-4C74-BDC1-E824D46D1D03}" dt="2024-09-30T19:56:22.708" v="1167" actId="47"/>
        <pc:sldMkLst>
          <pc:docMk/>
          <pc:sldMk cId="3138078036" sldId="837"/>
        </pc:sldMkLst>
      </pc:sldChg>
      <pc:sldChg chg="addSp modSp add mod ord">
        <pc:chgData name="Nelson Israel Carrasco Fraga" userId="9198b881-1fed-4883-bfc0-18f731d5ef10" providerId="ADAL" clId="{BA05554F-15E9-4C74-BDC1-E824D46D1D03}" dt="2024-09-30T19:43:08.700" v="1122" actId="167"/>
        <pc:sldMkLst>
          <pc:docMk/>
          <pc:sldMk cId="2005070380" sldId="1578"/>
        </pc:sldMkLst>
      </pc:sldChg>
      <pc:sldChg chg="add del ord">
        <pc:chgData name="Nelson Israel Carrasco Fraga" userId="9198b881-1fed-4883-bfc0-18f731d5ef10" providerId="ADAL" clId="{BA05554F-15E9-4C74-BDC1-E824D46D1D03}" dt="2024-09-30T20:13:08.573" v="1467" actId="47"/>
        <pc:sldMkLst>
          <pc:docMk/>
          <pc:sldMk cId="2392055231" sldId="1608"/>
        </pc:sldMkLst>
      </pc:sldChg>
      <pc:sldChg chg="addSp delSp modSp add mod ord delAnim modAnim">
        <pc:chgData name="Nelson Israel Carrasco Fraga" userId="9198b881-1fed-4883-bfc0-18f731d5ef10" providerId="ADAL" clId="{BA05554F-15E9-4C74-BDC1-E824D46D1D03}" dt="2024-09-30T20:38:48.226" v="1940"/>
        <pc:sldMkLst>
          <pc:docMk/>
          <pc:sldMk cId="962218602" sldId="1612"/>
        </pc:sldMkLst>
      </pc:sldChg>
      <pc:sldChg chg="addSp modSp add mod ord">
        <pc:chgData name="Nelson Israel Carrasco Fraga" userId="9198b881-1fed-4883-bfc0-18f731d5ef10" providerId="ADAL" clId="{BA05554F-15E9-4C74-BDC1-E824D46D1D03}" dt="2024-09-30T19:43:21.576" v="1125" actId="167"/>
        <pc:sldMkLst>
          <pc:docMk/>
          <pc:sldMk cId="2587294322" sldId="1614"/>
        </pc:sldMkLst>
      </pc:sldChg>
      <pc:sldChg chg="del">
        <pc:chgData name="Nelson Israel Carrasco Fraga" userId="9198b881-1fed-4883-bfc0-18f731d5ef10" providerId="ADAL" clId="{BA05554F-15E9-4C74-BDC1-E824D46D1D03}" dt="2024-09-30T19:30:10.637" v="635" actId="47"/>
        <pc:sldMkLst>
          <pc:docMk/>
          <pc:sldMk cId="3219697336" sldId="1861"/>
        </pc:sldMkLst>
      </pc:sldChg>
      <pc:sldChg chg="addSp delSp modSp del mod delAnim">
        <pc:chgData name="Nelson Israel Carrasco Fraga" userId="9198b881-1fed-4883-bfc0-18f731d5ef10" providerId="ADAL" clId="{BA05554F-15E9-4C74-BDC1-E824D46D1D03}" dt="2024-09-30T20:00:30.380" v="1276" actId="47"/>
        <pc:sldMkLst>
          <pc:docMk/>
          <pc:sldMk cId="3913387132" sldId="1862"/>
        </pc:sldMkLst>
      </pc:sldChg>
      <pc:sldChg chg="del">
        <pc:chgData name="Nelson Israel Carrasco Fraga" userId="9198b881-1fed-4883-bfc0-18f731d5ef10" providerId="ADAL" clId="{BA05554F-15E9-4C74-BDC1-E824D46D1D03}" dt="2024-09-30T19:56:23.695" v="1168" actId="47"/>
        <pc:sldMkLst>
          <pc:docMk/>
          <pc:sldMk cId="3547001455" sldId="1867"/>
        </pc:sldMkLst>
      </pc:sldChg>
      <pc:sldChg chg="delSp modSp del mod">
        <pc:chgData name="Nelson Israel Carrasco Fraga" userId="9198b881-1fed-4883-bfc0-18f731d5ef10" providerId="ADAL" clId="{BA05554F-15E9-4C74-BDC1-E824D46D1D03}" dt="2024-09-30T20:04:43.258" v="1380" actId="47"/>
        <pc:sldMkLst>
          <pc:docMk/>
          <pc:sldMk cId="1153012388" sldId="1868"/>
        </pc:sldMkLst>
      </pc:sldChg>
      <pc:sldChg chg="addSp delSp modSp add mod ord modAnim">
        <pc:chgData name="Nelson Israel Carrasco Fraga" userId="9198b881-1fed-4883-bfc0-18f731d5ef10" providerId="ADAL" clId="{BA05554F-15E9-4C74-BDC1-E824D46D1D03}" dt="2024-09-30T19:59:34.483" v="1275"/>
        <pc:sldMkLst>
          <pc:docMk/>
          <pc:sldMk cId="2506176934" sldId="1869"/>
        </pc:sldMkLst>
      </pc:sldChg>
      <pc:sldChg chg="addSp delSp modSp add mod modAnim">
        <pc:chgData name="Nelson Israel Carrasco Fraga" userId="9198b881-1fed-4883-bfc0-18f731d5ef10" providerId="ADAL" clId="{BA05554F-15E9-4C74-BDC1-E824D46D1D03}" dt="2024-09-30T20:20:19.136" v="1628" actId="20577"/>
        <pc:sldMkLst>
          <pc:docMk/>
          <pc:sldMk cId="2989106651" sldId="1870"/>
        </pc:sldMkLst>
      </pc:sldChg>
      <pc:sldChg chg="addSp delSp modSp add mod">
        <pc:chgData name="Nelson Israel Carrasco Fraga" userId="9198b881-1fed-4883-bfc0-18f731d5ef10" providerId="ADAL" clId="{BA05554F-15E9-4C74-BDC1-E824D46D1D03}" dt="2024-09-30T20:31:08.234" v="1873" actId="14100"/>
        <pc:sldMkLst>
          <pc:docMk/>
          <pc:sldMk cId="3323731731" sldId="1871"/>
        </pc:sldMkLst>
      </pc:sldChg>
      <pc:sldChg chg="add del">
        <pc:chgData name="Nelson Israel Carrasco Fraga" userId="9198b881-1fed-4883-bfc0-18f731d5ef10" providerId="ADAL" clId="{BA05554F-15E9-4C74-BDC1-E824D46D1D03}" dt="2024-09-30T20:30:56.473" v="1870"/>
        <pc:sldMkLst>
          <pc:docMk/>
          <pc:sldMk cId="1022327179" sldId="1872"/>
        </pc:sldMkLst>
      </pc:sldChg>
    </pc:docChg>
  </pc:docChgLst>
  <pc:docChgLst>
    <pc:chgData name="Nelson Israel Carrasco Fraga" userId="9198b881-1fed-4883-bfc0-18f731d5ef10" providerId="ADAL" clId="{10A3C8B8-1310-451B-8918-9E3300AEB254}"/>
    <pc:docChg chg="undo custSel addSld delSld modSld sldOrd">
      <pc:chgData name="Nelson Israel Carrasco Fraga" userId="9198b881-1fed-4883-bfc0-18f731d5ef10" providerId="ADAL" clId="{10A3C8B8-1310-451B-8918-9E3300AEB254}" dt="2024-09-05T13:59:28.788" v="1050"/>
      <pc:docMkLst>
        <pc:docMk/>
      </pc:docMkLst>
      <pc:sldChg chg="modSp add del mod ord">
        <pc:chgData name="Nelson Israel Carrasco Fraga" userId="9198b881-1fed-4883-bfc0-18f731d5ef10" providerId="ADAL" clId="{10A3C8B8-1310-451B-8918-9E3300AEB254}" dt="2024-09-05T12:51:33.881" v="499" actId="47"/>
        <pc:sldMkLst>
          <pc:docMk/>
          <pc:sldMk cId="708203654" sldId="714"/>
        </pc:sldMkLst>
      </pc:sldChg>
      <pc:sldChg chg="delSp modSp add mod ord delAnim modAnim">
        <pc:chgData name="Nelson Israel Carrasco Fraga" userId="9198b881-1fed-4883-bfc0-18f731d5ef10" providerId="ADAL" clId="{10A3C8B8-1310-451B-8918-9E3300AEB254}" dt="2024-09-05T12:58:58.634" v="958" actId="478"/>
        <pc:sldMkLst>
          <pc:docMk/>
          <pc:sldMk cId="3138078036" sldId="837"/>
        </pc:sldMkLst>
      </pc:sldChg>
      <pc:sldChg chg="del">
        <pc:chgData name="Nelson Israel Carrasco Fraga" userId="9198b881-1fed-4883-bfc0-18f731d5ef10" providerId="ADAL" clId="{10A3C8B8-1310-451B-8918-9E3300AEB254}" dt="2024-09-05T12:42:11.942" v="310" actId="47"/>
        <pc:sldMkLst>
          <pc:docMk/>
          <pc:sldMk cId="2781576523" sldId="1663"/>
        </pc:sldMkLst>
      </pc:sldChg>
      <pc:sldChg chg="modSp mod">
        <pc:chgData name="Nelson Israel Carrasco Fraga" userId="9198b881-1fed-4883-bfc0-18f731d5ef10" providerId="ADAL" clId="{10A3C8B8-1310-451B-8918-9E3300AEB254}" dt="2024-09-05T13:31:12.840" v="988" actId="20577"/>
        <pc:sldMkLst>
          <pc:docMk/>
          <pc:sldMk cId="3219697336" sldId="1861"/>
        </pc:sldMkLst>
      </pc:sldChg>
      <pc:sldChg chg="addSp delSp modSp mod ord delAnim modAnim">
        <pc:chgData name="Nelson Israel Carrasco Fraga" userId="9198b881-1fed-4883-bfc0-18f731d5ef10" providerId="ADAL" clId="{10A3C8B8-1310-451B-8918-9E3300AEB254}" dt="2024-09-05T13:59:28.788" v="1050"/>
        <pc:sldMkLst>
          <pc:docMk/>
          <pc:sldMk cId="3913387132" sldId="1862"/>
        </pc:sldMkLst>
      </pc:sldChg>
      <pc:sldChg chg="del">
        <pc:chgData name="Nelson Israel Carrasco Fraga" userId="9198b881-1fed-4883-bfc0-18f731d5ef10" providerId="ADAL" clId="{10A3C8B8-1310-451B-8918-9E3300AEB254}" dt="2024-09-05T12:44:08.620" v="377" actId="47"/>
        <pc:sldMkLst>
          <pc:docMk/>
          <pc:sldMk cId="725550329" sldId="1863"/>
        </pc:sldMkLst>
      </pc:sldChg>
      <pc:sldChg chg="modSp del mod">
        <pc:chgData name="Nelson Israel Carrasco Fraga" userId="9198b881-1fed-4883-bfc0-18f731d5ef10" providerId="ADAL" clId="{10A3C8B8-1310-451B-8918-9E3300AEB254}" dt="2024-09-05T13:33:25.930" v="989" actId="47"/>
        <pc:sldMkLst>
          <pc:docMk/>
          <pc:sldMk cId="1630600399" sldId="1864"/>
        </pc:sldMkLst>
      </pc:sldChg>
      <pc:sldChg chg="add del setBg">
        <pc:chgData name="Nelson Israel Carrasco Fraga" userId="9198b881-1fed-4883-bfc0-18f731d5ef10" providerId="ADAL" clId="{10A3C8B8-1310-451B-8918-9E3300AEB254}" dt="2024-09-05T12:44:21.906" v="380" actId="47"/>
        <pc:sldMkLst>
          <pc:docMk/>
          <pc:sldMk cId="4157944690" sldId="1865"/>
        </pc:sldMkLst>
      </pc:sldChg>
      <pc:sldChg chg="addSp delSp modSp add mod delAnim modAnim">
        <pc:chgData name="Nelson Israel Carrasco Fraga" userId="9198b881-1fed-4883-bfc0-18f731d5ef10" providerId="ADAL" clId="{10A3C8B8-1310-451B-8918-9E3300AEB254}" dt="2024-09-05T12:53:00.603" v="518" actId="14100"/>
        <pc:sldMkLst>
          <pc:docMk/>
          <pc:sldMk cId="2356918985" sldId="1866"/>
        </pc:sldMkLst>
      </pc:sldChg>
      <pc:sldChg chg="add del">
        <pc:chgData name="Nelson Israel Carrasco Fraga" userId="9198b881-1fed-4883-bfc0-18f731d5ef10" providerId="ADAL" clId="{10A3C8B8-1310-451B-8918-9E3300AEB254}" dt="2024-09-05T13:48:23.695" v="993" actId="47"/>
        <pc:sldMkLst>
          <pc:docMk/>
          <pc:sldMk cId="919379460" sldId="1867"/>
        </pc:sldMkLst>
      </pc:sldChg>
      <pc:sldChg chg="add">
        <pc:chgData name="Nelson Israel Carrasco Fraga" userId="9198b881-1fed-4883-bfc0-18f731d5ef10" providerId="ADAL" clId="{10A3C8B8-1310-451B-8918-9E3300AEB254}" dt="2024-09-05T13:48:25.881" v="994" actId="2890"/>
        <pc:sldMkLst>
          <pc:docMk/>
          <pc:sldMk cId="3547001455" sldId="1867"/>
        </pc:sldMkLst>
      </pc:sldChg>
      <pc:sldChg chg="addSp delSp modSp add mod ord delAnim">
        <pc:chgData name="Nelson Israel Carrasco Fraga" userId="9198b881-1fed-4883-bfc0-18f731d5ef10" providerId="ADAL" clId="{10A3C8B8-1310-451B-8918-9E3300AEB254}" dt="2024-09-05T13:51:40.371" v="1022" actId="1076"/>
        <pc:sldMkLst>
          <pc:docMk/>
          <pc:sldMk cId="1153012388" sldId="1868"/>
        </pc:sldMkLst>
      </pc:sldChg>
    </pc:docChg>
  </pc:docChgLst>
  <pc:docChgLst>
    <pc:chgData name="Nelson Israel Carrasco Fraga" userId="9198b881-1fed-4883-bfc0-18f731d5ef10" providerId="ADAL" clId="{6496B028-01E5-4B64-A86F-258B70F49024}"/>
    <pc:docChg chg="undo custSel modSld">
      <pc:chgData name="Nelson Israel Carrasco Fraga" userId="9198b881-1fed-4883-bfc0-18f731d5ef10" providerId="ADAL" clId="{6496B028-01E5-4B64-A86F-258B70F49024}" dt="2025-08-04T22:59:41.993" v="31" actId="20577"/>
      <pc:docMkLst>
        <pc:docMk/>
      </pc:docMkLst>
      <pc:sldChg chg="modSp mod">
        <pc:chgData name="Nelson Israel Carrasco Fraga" userId="9198b881-1fed-4883-bfc0-18f731d5ef10" providerId="ADAL" clId="{6496B028-01E5-4B64-A86F-258B70F49024}" dt="2025-08-04T22:59:41.993" v="31" actId="20577"/>
        <pc:sldMkLst>
          <pc:docMk/>
          <pc:sldMk cId="3556655797" sldId="322"/>
        </pc:sldMkLst>
        <pc:spChg chg="mod">
          <ac:chgData name="Nelson Israel Carrasco Fraga" userId="9198b881-1fed-4883-bfc0-18f731d5ef10" providerId="ADAL" clId="{6496B028-01E5-4B64-A86F-258B70F49024}" dt="2025-08-04T22:59:41.993" v="31" actId="20577"/>
          <ac:spMkLst>
            <pc:docMk/>
            <pc:sldMk cId="3556655797" sldId="322"/>
            <ac:spMk id="46" creationId="{42476AF8-5137-42D6-B183-D80685BAA93D}"/>
          </ac:spMkLst>
        </pc:spChg>
      </pc:sldChg>
    </pc:docChg>
  </pc:docChgLst>
  <pc:docChgLst>
    <pc:chgData name="Nelson Israel Carrasco Fraga" userId="9198b881-1fed-4883-bfc0-18f731d5ef10" providerId="ADAL" clId="{60463E66-D88B-4D29-A130-64F0C1F3BD87}"/>
    <pc:docChg chg="undo custSel addSld delSld modSld sldOrd">
      <pc:chgData name="Nelson Israel Carrasco Fraga" userId="9198b881-1fed-4883-bfc0-18f731d5ef10" providerId="ADAL" clId="{60463E66-D88B-4D29-A130-64F0C1F3BD87}" dt="2025-08-05T01:14:03.857" v="2673" actId="1076"/>
      <pc:docMkLst>
        <pc:docMk/>
      </pc:docMkLst>
      <pc:sldChg chg="modSp mod">
        <pc:chgData name="Nelson Israel Carrasco Fraga" userId="9198b881-1fed-4883-bfc0-18f731d5ef10" providerId="ADAL" clId="{60463E66-D88B-4D29-A130-64F0C1F3BD87}" dt="2025-08-04T23:41:33.456" v="401" actId="20577"/>
        <pc:sldMkLst>
          <pc:docMk/>
          <pc:sldMk cId="3556655797" sldId="322"/>
        </pc:sldMkLst>
        <pc:spChg chg="mod">
          <ac:chgData name="Nelson Israel Carrasco Fraga" userId="9198b881-1fed-4883-bfc0-18f731d5ef10" providerId="ADAL" clId="{60463E66-D88B-4D29-A130-64F0C1F3BD87}" dt="2025-08-04T23:01:19.039" v="57" actId="1076"/>
          <ac:spMkLst>
            <pc:docMk/>
            <pc:sldMk cId="3556655797" sldId="322"/>
            <ac:spMk id="2" creationId="{8E8E21E7-BEBE-492F-8FF7-03D9EEB72EF5}"/>
          </ac:spMkLst>
        </pc:spChg>
        <pc:spChg chg="mod">
          <ac:chgData name="Nelson Israel Carrasco Fraga" userId="9198b881-1fed-4883-bfc0-18f731d5ef10" providerId="ADAL" clId="{60463E66-D88B-4D29-A130-64F0C1F3BD87}" dt="2025-08-04T23:41:33.456" v="401" actId="20577"/>
          <ac:spMkLst>
            <pc:docMk/>
            <pc:sldMk cId="3556655797" sldId="322"/>
            <ac:spMk id="46" creationId="{42476AF8-5137-42D6-B183-D80685BAA93D}"/>
          </ac:spMkLst>
        </pc:spChg>
        <pc:grpChg chg="mod">
          <ac:chgData name="Nelson Israel Carrasco Fraga" userId="9198b881-1fed-4883-bfc0-18f731d5ef10" providerId="ADAL" clId="{60463E66-D88B-4D29-A130-64F0C1F3BD87}" dt="2025-08-04T23:41:32.558" v="398" actId="1076"/>
          <ac:grpSpMkLst>
            <pc:docMk/>
            <pc:sldMk cId="3556655797" sldId="322"/>
            <ac:grpSpMk id="6" creationId="{A887CBDE-7F59-45FD-A377-3BDD0B5E4EF9}"/>
          </ac:grpSpMkLst>
        </pc:grpChg>
        <pc:picChg chg="mod">
          <ac:chgData name="Nelson Israel Carrasco Fraga" userId="9198b881-1fed-4883-bfc0-18f731d5ef10" providerId="ADAL" clId="{60463E66-D88B-4D29-A130-64F0C1F3BD87}" dt="2025-08-04T23:01:26.249" v="60" actId="14100"/>
          <ac:picMkLst>
            <pc:docMk/>
            <pc:sldMk cId="3556655797" sldId="322"/>
            <ac:picMk id="3" creationId="{3B19B6DF-F20A-4E14-8EED-EF74D4BBA4BA}"/>
          </ac:picMkLst>
        </pc:picChg>
      </pc:sldChg>
      <pc:sldChg chg="addSp delSp modSp mod delAnim">
        <pc:chgData name="Nelson Israel Carrasco Fraga" userId="9198b881-1fed-4883-bfc0-18f731d5ef10" providerId="ADAL" clId="{60463E66-D88B-4D29-A130-64F0C1F3BD87}" dt="2025-08-05T00:53:37.617" v="1948" actId="113"/>
        <pc:sldMkLst>
          <pc:docMk/>
          <pc:sldMk cId="2005070380" sldId="1578"/>
        </pc:sldMkLst>
        <pc:spChg chg="del">
          <ac:chgData name="Nelson Israel Carrasco Fraga" userId="9198b881-1fed-4883-bfc0-18f731d5ef10" providerId="ADAL" clId="{60463E66-D88B-4D29-A130-64F0C1F3BD87}" dt="2025-08-05T00:16:46.184" v="1027" actId="478"/>
          <ac:spMkLst>
            <pc:docMk/>
            <pc:sldMk cId="2005070380" sldId="1578"/>
            <ac:spMk id="2" creationId="{1B69B4DB-2E9E-095F-EF76-8126B88BFA54}"/>
          </ac:spMkLst>
        </pc:spChg>
        <pc:spChg chg="mod">
          <ac:chgData name="Nelson Israel Carrasco Fraga" userId="9198b881-1fed-4883-bfc0-18f731d5ef10" providerId="ADAL" clId="{60463E66-D88B-4D29-A130-64F0C1F3BD87}" dt="2025-08-05T00:36:43.129" v="1413" actId="20577"/>
          <ac:spMkLst>
            <pc:docMk/>
            <pc:sldMk cId="2005070380" sldId="1578"/>
            <ac:spMk id="3" creationId="{4A9CF4AD-CA73-1528-2450-75BC7A1A4243}"/>
          </ac:spMkLst>
        </pc:spChg>
        <pc:spChg chg="mod">
          <ac:chgData name="Nelson Israel Carrasco Fraga" userId="9198b881-1fed-4883-bfc0-18f731d5ef10" providerId="ADAL" clId="{60463E66-D88B-4D29-A130-64F0C1F3BD87}" dt="2025-08-05T00:51:11.503" v="1776" actId="1076"/>
          <ac:spMkLst>
            <pc:docMk/>
            <pc:sldMk cId="2005070380" sldId="1578"/>
            <ac:spMk id="4" creationId="{BBC6BDD0-A797-0F21-E3B2-7627C34C4A3E}"/>
          </ac:spMkLst>
        </pc:spChg>
        <pc:spChg chg="mod">
          <ac:chgData name="Nelson Israel Carrasco Fraga" userId="9198b881-1fed-4883-bfc0-18f731d5ef10" providerId="ADAL" clId="{60463E66-D88B-4D29-A130-64F0C1F3BD87}" dt="2025-08-05T00:18:28.300" v="1059"/>
          <ac:spMkLst>
            <pc:docMk/>
            <pc:sldMk cId="2005070380" sldId="1578"/>
            <ac:spMk id="9" creationId="{E9CD6944-B13A-1E12-20BC-E608CB648623}"/>
          </ac:spMkLst>
        </pc:spChg>
        <pc:spChg chg="mod">
          <ac:chgData name="Nelson Israel Carrasco Fraga" userId="9198b881-1fed-4883-bfc0-18f731d5ef10" providerId="ADAL" clId="{60463E66-D88B-4D29-A130-64F0C1F3BD87}" dt="2025-08-05T00:18:28.300" v="1059"/>
          <ac:spMkLst>
            <pc:docMk/>
            <pc:sldMk cId="2005070380" sldId="1578"/>
            <ac:spMk id="15" creationId="{6E054587-D9E4-8973-B68B-2F102519075A}"/>
          </ac:spMkLst>
        </pc:spChg>
        <pc:spChg chg="mod">
          <ac:chgData name="Nelson Israel Carrasco Fraga" userId="9198b881-1fed-4883-bfc0-18f731d5ef10" providerId="ADAL" clId="{60463E66-D88B-4D29-A130-64F0C1F3BD87}" dt="2025-08-05T00:18:28.300" v="1059"/>
          <ac:spMkLst>
            <pc:docMk/>
            <pc:sldMk cId="2005070380" sldId="1578"/>
            <ac:spMk id="17" creationId="{DE91222F-C812-933F-2B5C-AE6A75A37F37}"/>
          </ac:spMkLst>
        </pc:spChg>
        <pc:spChg chg="mod">
          <ac:chgData name="Nelson Israel Carrasco Fraga" userId="9198b881-1fed-4883-bfc0-18f731d5ef10" providerId="ADAL" clId="{60463E66-D88B-4D29-A130-64F0C1F3BD87}" dt="2025-08-05T00:18:28.300" v="1059"/>
          <ac:spMkLst>
            <pc:docMk/>
            <pc:sldMk cId="2005070380" sldId="1578"/>
            <ac:spMk id="18" creationId="{F8C92589-5EA5-A297-3FFA-6AD4726D8051}"/>
          </ac:spMkLst>
        </pc:spChg>
        <pc:spChg chg="mod">
          <ac:chgData name="Nelson Israel Carrasco Fraga" userId="9198b881-1fed-4883-bfc0-18f731d5ef10" providerId="ADAL" clId="{60463E66-D88B-4D29-A130-64F0C1F3BD87}" dt="2025-08-05T00:18:28.300" v="1059"/>
          <ac:spMkLst>
            <pc:docMk/>
            <pc:sldMk cId="2005070380" sldId="1578"/>
            <ac:spMk id="19" creationId="{D2390085-591C-7814-AAB8-2003CC70E024}"/>
          </ac:spMkLst>
        </pc:spChg>
        <pc:spChg chg="mod">
          <ac:chgData name="Nelson Israel Carrasco Fraga" userId="9198b881-1fed-4883-bfc0-18f731d5ef10" providerId="ADAL" clId="{60463E66-D88B-4D29-A130-64F0C1F3BD87}" dt="2025-08-05T00:18:28.300" v="1059"/>
          <ac:spMkLst>
            <pc:docMk/>
            <pc:sldMk cId="2005070380" sldId="1578"/>
            <ac:spMk id="25" creationId="{9F0EEED2-743E-DEAE-E4A1-5ABFDAE249CE}"/>
          </ac:spMkLst>
        </pc:spChg>
        <pc:spChg chg="mod">
          <ac:chgData name="Nelson Israel Carrasco Fraga" userId="9198b881-1fed-4883-bfc0-18f731d5ef10" providerId="ADAL" clId="{60463E66-D88B-4D29-A130-64F0C1F3BD87}" dt="2025-08-05T00:18:28.300" v="1059"/>
          <ac:spMkLst>
            <pc:docMk/>
            <pc:sldMk cId="2005070380" sldId="1578"/>
            <ac:spMk id="27" creationId="{D93CF484-5EB0-2F11-6AC7-3E7D4E5D71A4}"/>
          </ac:spMkLst>
        </pc:spChg>
        <pc:spChg chg="mod">
          <ac:chgData name="Nelson Israel Carrasco Fraga" userId="9198b881-1fed-4883-bfc0-18f731d5ef10" providerId="ADAL" clId="{60463E66-D88B-4D29-A130-64F0C1F3BD87}" dt="2025-08-05T00:18:28.300" v="1059"/>
          <ac:spMkLst>
            <pc:docMk/>
            <pc:sldMk cId="2005070380" sldId="1578"/>
            <ac:spMk id="31" creationId="{A9B5BD1F-A14A-D4C7-2F2D-85DA8BF8B8B8}"/>
          </ac:spMkLst>
        </pc:spChg>
        <pc:spChg chg="mod">
          <ac:chgData name="Nelson Israel Carrasco Fraga" userId="9198b881-1fed-4883-bfc0-18f731d5ef10" providerId="ADAL" clId="{60463E66-D88B-4D29-A130-64F0C1F3BD87}" dt="2025-08-05T00:18:28.300" v="1059"/>
          <ac:spMkLst>
            <pc:docMk/>
            <pc:sldMk cId="2005070380" sldId="1578"/>
            <ac:spMk id="35" creationId="{8C427069-7E44-374E-575D-0726C87C3D89}"/>
          </ac:spMkLst>
        </pc:spChg>
        <pc:spChg chg="mod">
          <ac:chgData name="Nelson Israel Carrasco Fraga" userId="9198b881-1fed-4883-bfc0-18f731d5ef10" providerId="ADAL" clId="{60463E66-D88B-4D29-A130-64F0C1F3BD87}" dt="2025-08-05T00:18:28.300" v="1059"/>
          <ac:spMkLst>
            <pc:docMk/>
            <pc:sldMk cId="2005070380" sldId="1578"/>
            <ac:spMk id="36" creationId="{E5410E94-3E00-A172-9E34-5D0C2D17817F}"/>
          </ac:spMkLst>
        </pc:spChg>
        <pc:spChg chg="add del">
          <ac:chgData name="Nelson Israel Carrasco Fraga" userId="9198b881-1fed-4883-bfc0-18f731d5ef10" providerId="ADAL" clId="{60463E66-D88B-4D29-A130-64F0C1F3BD87}" dt="2025-08-05T00:37:49.351" v="1422" actId="478"/>
          <ac:spMkLst>
            <pc:docMk/>
            <pc:sldMk cId="2005070380" sldId="1578"/>
            <ac:spMk id="37" creationId="{E485CA43-E7C2-44B9-825D-0836BA56DFE0}"/>
          </ac:spMkLst>
        </pc:spChg>
        <pc:spChg chg="add mod">
          <ac:chgData name="Nelson Israel Carrasco Fraga" userId="9198b881-1fed-4883-bfc0-18f731d5ef10" providerId="ADAL" clId="{60463E66-D88B-4D29-A130-64F0C1F3BD87}" dt="2025-08-05T00:53:37.617" v="1948" actId="113"/>
          <ac:spMkLst>
            <pc:docMk/>
            <pc:sldMk cId="2005070380" sldId="1578"/>
            <ac:spMk id="38" creationId="{991D8224-3BBE-83BC-BA50-EB69165FB324}"/>
          </ac:spMkLst>
        </pc:spChg>
        <pc:grpChg chg="mod">
          <ac:chgData name="Nelson Israel Carrasco Fraga" userId="9198b881-1fed-4883-bfc0-18f731d5ef10" providerId="ADAL" clId="{60463E66-D88B-4D29-A130-64F0C1F3BD87}" dt="2025-08-05T00:18:32.412" v="1060" actId="1076"/>
          <ac:grpSpMkLst>
            <pc:docMk/>
            <pc:sldMk cId="2005070380" sldId="1578"/>
            <ac:grpSpMk id="5" creationId="{0ED36C69-0092-8FC6-DBA0-1FA52247A9FE}"/>
          </ac:grpSpMkLst>
        </pc:grpChg>
        <pc:grpChg chg="mod">
          <ac:chgData name="Nelson Israel Carrasco Fraga" userId="9198b881-1fed-4883-bfc0-18f731d5ef10" providerId="ADAL" clId="{60463E66-D88B-4D29-A130-64F0C1F3BD87}" dt="2025-08-05T00:18:32.412" v="1060" actId="1076"/>
          <ac:grpSpMkLst>
            <pc:docMk/>
            <pc:sldMk cId="2005070380" sldId="1578"/>
            <ac:grpSpMk id="10" creationId="{35EE8CA4-89DF-9BE7-B51F-45D500908DFA}"/>
          </ac:grpSpMkLst>
        </pc:grpChg>
        <pc:grpChg chg="mod">
          <ac:chgData name="Nelson Israel Carrasco Fraga" userId="9198b881-1fed-4883-bfc0-18f731d5ef10" providerId="ADAL" clId="{60463E66-D88B-4D29-A130-64F0C1F3BD87}" dt="2025-08-05T00:18:32.412" v="1060" actId="1076"/>
          <ac:grpSpMkLst>
            <pc:docMk/>
            <pc:sldMk cId="2005070380" sldId="1578"/>
            <ac:grpSpMk id="22" creationId="{22816CE8-B827-B766-5F30-2E106105965D}"/>
          </ac:grpSpMkLst>
        </pc:grpChg>
      </pc:sldChg>
      <pc:sldChg chg="del">
        <pc:chgData name="Nelson Israel Carrasco Fraga" userId="9198b881-1fed-4883-bfc0-18f731d5ef10" providerId="ADAL" clId="{60463E66-D88B-4D29-A130-64F0C1F3BD87}" dt="2025-08-04T23:59:58.132" v="770" actId="47"/>
        <pc:sldMkLst>
          <pc:docMk/>
          <pc:sldMk cId="962218602" sldId="1612"/>
        </pc:sldMkLst>
      </pc:sldChg>
      <pc:sldChg chg="addSp delSp modSp mod modAnim">
        <pc:chgData name="Nelson Israel Carrasco Fraga" userId="9198b881-1fed-4883-bfc0-18f731d5ef10" providerId="ADAL" clId="{60463E66-D88B-4D29-A130-64F0C1F3BD87}" dt="2025-08-05T00:22:42.517" v="1125"/>
        <pc:sldMkLst>
          <pc:docMk/>
          <pc:sldMk cId="2587294322" sldId="1614"/>
        </pc:sldMkLst>
        <pc:spChg chg="add del mod">
          <ac:chgData name="Nelson Israel Carrasco Fraga" userId="9198b881-1fed-4883-bfc0-18f731d5ef10" providerId="ADAL" clId="{60463E66-D88B-4D29-A130-64F0C1F3BD87}" dt="2025-08-04T23:48:04.022" v="411" actId="478"/>
          <ac:spMkLst>
            <pc:docMk/>
            <pc:sldMk cId="2587294322" sldId="1614"/>
            <ac:spMk id="4" creationId="{083AB0E4-D692-0C8E-384D-A10C2EB739C9}"/>
          </ac:spMkLst>
        </pc:spChg>
        <pc:spChg chg="add del mod">
          <ac:chgData name="Nelson Israel Carrasco Fraga" userId="9198b881-1fed-4883-bfc0-18f731d5ef10" providerId="ADAL" clId="{60463E66-D88B-4D29-A130-64F0C1F3BD87}" dt="2025-08-04T23:48:11.424" v="413" actId="478"/>
          <ac:spMkLst>
            <pc:docMk/>
            <pc:sldMk cId="2587294322" sldId="1614"/>
            <ac:spMk id="5" creationId="{19AFC7F6-3584-3DC6-4B0B-0F01A9A2C42E}"/>
          </ac:spMkLst>
        </pc:spChg>
        <pc:spChg chg="add mod">
          <ac:chgData name="Nelson Israel Carrasco Fraga" userId="9198b881-1fed-4883-bfc0-18f731d5ef10" providerId="ADAL" clId="{60463E66-D88B-4D29-A130-64F0C1F3BD87}" dt="2025-08-04T23:49:38.686" v="468" actId="20577"/>
          <ac:spMkLst>
            <pc:docMk/>
            <pc:sldMk cId="2587294322" sldId="1614"/>
            <ac:spMk id="6" creationId="{54F615A4-4B34-49ED-6D3D-A1FB89365E0C}"/>
          </ac:spMkLst>
        </pc:spChg>
        <pc:spChg chg="add mod">
          <ac:chgData name="Nelson Israel Carrasco Fraga" userId="9198b881-1fed-4883-bfc0-18f731d5ef10" providerId="ADAL" clId="{60463E66-D88B-4D29-A130-64F0C1F3BD87}" dt="2025-08-05T00:20:23.689" v="1095" actId="1076"/>
          <ac:spMkLst>
            <pc:docMk/>
            <pc:sldMk cId="2587294322" sldId="1614"/>
            <ac:spMk id="7" creationId="{06FC2D54-E2EB-BA7C-263B-5776F618187F}"/>
          </ac:spMkLst>
        </pc:spChg>
        <pc:spChg chg="add del mod">
          <ac:chgData name="Nelson Israel Carrasco Fraga" userId="9198b881-1fed-4883-bfc0-18f731d5ef10" providerId="ADAL" clId="{60463E66-D88B-4D29-A130-64F0C1F3BD87}" dt="2025-08-04T23:53:46.497" v="537" actId="478"/>
          <ac:spMkLst>
            <pc:docMk/>
            <pc:sldMk cId="2587294322" sldId="1614"/>
            <ac:spMk id="8" creationId="{D2119E80-D6EB-1B16-B10D-23C23D38D47D}"/>
          </ac:spMkLst>
        </pc:spChg>
        <pc:spChg chg="add mod">
          <ac:chgData name="Nelson Israel Carrasco Fraga" userId="9198b881-1fed-4883-bfc0-18f731d5ef10" providerId="ADAL" clId="{60463E66-D88B-4D29-A130-64F0C1F3BD87}" dt="2025-08-05T00:21:10.036" v="1107" actId="1076"/>
          <ac:spMkLst>
            <pc:docMk/>
            <pc:sldMk cId="2587294322" sldId="1614"/>
            <ac:spMk id="10" creationId="{EE36DE80-BABB-EAD5-658E-76BC6EF35E5D}"/>
          </ac:spMkLst>
        </pc:spChg>
        <pc:spChg chg="add del mod">
          <ac:chgData name="Nelson Israel Carrasco Fraga" userId="9198b881-1fed-4883-bfc0-18f731d5ef10" providerId="ADAL" clId="{60463E66-D88B-4D29-A130-64F0C1F3BD87}" dt="2025-08-05T00:11:31.098" v="932" actId="20577"/>
          <ac:spMkLst>
            <pc:docMk/>
            <pc:sldMk cId="2587294322" sldId="1614"/>
            <ac:spMk id="12" creationId="{C1222B63-0B79-B60C-866A-D1FA44544ADA}"/>
          </ac:spMkLst>
        </pc:spChg>
        <pc:spChg chg="mod">
          <ac:chgData name="Nelson Israel Carrasco Fraga" userId="9198b881-1fed-4883-bfc0-18f731d5ef10" providerId="ADAL" clId="{60463E66-D88B-4D29-A130-64F0C1F3BD87}" dt="2025-08-05T00:11:07.273" v="895"/>
          <ac:spMkLst>
            <pc:docMk/>
            <pc:sldMk cId="2587294322" sldId="1614"/>
            <ac:spMk id="13" creationId="{303A6BEF-3CE8-A693-38A6-6F2FC5152AF0}"/>
          </ac:spMkLst>
        </pc:spChg>
        <pc:spChg chg="mod">
          <ac:chgData name="Nelson Israel Carrasco Fraga" userId="9198b881-1fed-4883-bfc0-18f731d5ef10" providerId="ADAL" clId="{60463E66-D88B-4D29-A130-64F0C1F3BD87}" dt="2025-08-05T00:11:07.273" v="895"/>
          <ac:spMkLst>
            <pc:docMk/>
            <pc:sldMk cId="2587294322" sldId="1614"/>
            <ac:spMk id="14" creationId="{A49C0CE8-726D-C1DA-AC9A-E6C2C95753A9}"/>
          </ac:spMkLst>
        </pc:spChg>
        <pc:spChg chg="add del mod">
          <ac:chgData name="Nelson Israel Carrasco Fraga" userId="9198b881-1fed-4883-bfc0-18f731d5ef10" providerId="ADAL" clId="{60463E66-D88B-4D29-A130-64F0C1F3BD87}" dt="2025-08-05T00:12:06.816" v="952" actId="478"/>
          <ac:spMkLst>
            <pc:docMk/>
            <pc:sldMk cId="2587294322" sldId="1614"/>
            <ac:spMk id="15" creationId="{52ECE3BA-1390-665E-A3C3-3ED5E0DA4B53}"/>
          </ac:spMkLst>
        </pc:spChg>
        <pc:spChg chg="mod">
          <ac:chgData name="Nelson Israel Carrasco Fraga" userId="9198b881-1fed-4883-bfc0-18f731d5ef10" providerId="ADAL" clId="{60463E66-D88B-4D29-A130-64F0C1F3BD87}" dt="2025-08-05T00:19:49.440" v="1090" actId="207"/>
          <ac:spMkLst>
            <pc:docMk/>
            <pc:sldMk cId="2587294322" sldId="1614"/>
            <ac:spMk id="18" creationId="{67003E98-DD84-391A-7F8A-55DF24C9EB3E}"/>
          </ac:spMkLst>
        </pc:spChg>
        <pc:spChg chg="mod">
          <ac:chgData name="Nelson Israel Carrasco Fraga" userId="9198b881-1fed-4883-bfc0-18f731d5ef10" providerId="ADAL" clId="{60463E66-D88B-4D29-A130-64F0C1F3BD87}" dt="2025-08-05T00:19:49.440" v="1090" actId="207"/>
          <ac:spMkLst>
            <pc:docMk/>
            <pc:sldMk cId="2587294322" sldId="1614"/>
            <ac:spMk id="19" creationId="{9BAAF3F9-2CBC-302F-677B-A37A6387307D}"/>
          </ac:spMkLst>
        </pc:spChg>
        <pc:spChg chg="del mod">
          <ac:chgData name="Nelson Israel Carrasco Fraga" userId="9198b881-1fed-4883-bfc0-18f731d5ef10" providerId="ADAL" clId="{60463E66-D88B-4D29-A130-64F0C1F3BD87}" dt="2025-08-05T00:15:14.308" v="1019" actId="478"/>
          <ac:spMkLst>
            <pc:docMk/>
            <pc:sldMk cId="2587294322" sldId="1614"/>
            <ac:spMk id="20" creationId="{8CF30181-FB3A-498A-DA48-3C26C1C3DDC9}"/>
          </ac:spMkLst>
        </pc:spChg>
        <pc:spChg chg="del">
          <ac:chgData name="Nelson Israel Carrasco Fraga" userId="9198b881-1fed-4883-bfc0-18f731d5ef10" providerId="ADAL" clId="{60463E66-D88B-4D29-A130-64F0C1F3BD87}" dt="2025-08-04T23:47:44.068" v="407" actId="478"/>
          <ac:spMkLst>
            <pc:docMk/>
            <pc:sldMk cId="2587294322" sldId="1614"/>
            <ac:spMk id="22" creationId="{BAE8B36B-469D-4369-86C5-71C2A1384978}"/>
          </ac:spMkLst>
        </pc:spChg>
        <pc:spChg chg="mod">
          <ac:chgData name="Nelson Israel Carrasco Fraga" userId="9198b881-1fed-4883-bfc0-18f731d5ef10" providerId="ADAL" clId="{60463E66-D88B-4D29-A130-64F0C1F3BD87}" dt="2025-08-05T00:20:05.310" v="1092" actId="207"/>
          <ac:spMkLst>
            <pc:docMk/>
            <pc:sldMk cId="2587294322" sldId="1614"/>
            <ac:spMk id="24" creationId="{DAA41EBA-2E74-E1C5-C7CF-1B6D78E7A1E2}"/>
          </ac:spMkLst>
        </pc:spChg>
        <pc:spChg chg="del mod">
          <ac:chgData name="Nelson Israel Carrasco Fraga" userId="9198b881-1fed-4883-bfc0-18f731d5ef10" providerId="ADAL" clId="{60463E66-D88B-4D29-A130-64F0C1F3BD87}" dt="2025-08-04T23:47:40.582" v="405" actId="478"/>
          <ac:spMkLst>
            <pc:docMk/>
            <pc:sldMk cId="2587294322" sldId="1614"/>
            <ac:spMk id="25" creationId="{D78B12C5-374A-4162-8337-496568B05E62}"/>
          </ac:spMkLst>
        </pc:spChg>
        <pc:spChg chg="mod">
          <ac:chgData name="Nelson Israel Carrasco Fraga" userId="9198b881-1fed-4883-bfc0-18f731d5ef10" providerId="ADAL" clId="{60463E66-D88B-4D29-A130-64F0C1F3BD87}" dt="2025-08-05T00:20:05.310" v="1092" actId="207"/>
          <ac:spMkLst>
            <pc:docMk/>
            <pc:sldMk cId="2587294322" sldId="1614"/>
            <ac:spMk id="26" creationId="{9BD277FA-CDC7-5C78-33F6-23C1F16F8740}"/>
          </ac:spMkLst>
        </pc:spChg>
        <pc:spChg chg="mod">
          <ac:chgData name="Nelson Israel Carrasco Fraga" userId="9198b881-1fed-4883-bfc0-18f731d5ef10" providerId="ADAL" clId="{60463E66-D88B-4D29-A130-64F0C1F3BD87}" dt="2025-08-05T00:20:05.310" v="1092" actId="207"/>
          <ac:spMkLst>
            <pc:docMk/>
            <pc:sldMk cId="2587294322" sldId="1614"/>
            <ac:spMk id="27" creationId="{4FA9FA85-2C36-17B0-B89D-078E1A6FB3E6}"/>
          </ac:spMkLst>
        </pc:spChg>
        <pc:spChg chg="mod">
          <ac:chgData name="Nelson Israel Carrasco Fraga" userId="9198b881-1fed-4883-bfc0-18f731d5ef10" providerId="ADAL" clId="{60463E66-D88B-4D29-A130-64F0C1F3BD87}" dt="2025-08-05T00:20:05.310" v="1092" actId="207"/>
          <ac:spMkLst>
            <pc:docMk/>
            <pc:sldMk cId="2587294322" sldId="1614"/>
            <ac:spMk id="28" creationId="{D8882F61-7AFC-F260-706F-31C5B3170C0B}"/>
          </ac:spMkLst>
        </pc:spChg>
        <pc:spChg chg="mod">
          <ac:chgData name="Nelson Israel Carrasco Fraga" userId="9198b881-1fed-4883-bfc0-18f731d5ef10" providerId="ADAL" clId="{60463E66-D88B-4D29-A130-64F0C1F3BD87}" dt="2025-08-05T00:12:38.779" v="979" actId="1076"/>
          <ac:spMkLst>
            <pc:docMk/>
            <pc:sldMk cId="2587294322" sldId="1614"/>
            <ac:spMk id="30" creationId="{DDB0813D-CB7B-2C11-C2EE-65B8FFEF4047}"/>
          </ac:spMkLst>
        </pc:spChg>
        <pc:spChg chg="mod">
          <ac:chgData name="Nelson Israel Carrasco Fraga" userId="9198b881-1fed-4883-bfc0-18f731d5ef10" providerId="ADAL" clId="{60463E66-D88B-4D29-A130-64F0C1F3BD87}" dt="2025-08-05T00:12:32.182" v="975"/>
          <ac:spMkLst>
            <pc:docMk/>
            <pc:sldMk cId="2587294322" sldId="1614"/>
            <ac:spMk id="31" creationId="{03296FCC-FB24-1433-7647-B63EC4A73D3A}"/>
          </ac:spMkLst>
        </pc:spChg>
        <pc:spChg chg="mod">
          <ac:chgData name="Nelson Israel Carrasco Fraga" userId="9198b881-1fed-4883-bfc0-18f731d5ef10" providerId="ADAL" clId="{60463E66-D88B-4D29-A130-64F0C1F3BD87}" dt="2025-08-05T00:12:32.182" v="975"/>
          <ac:spMkLst>
            <pc:docMk/>
            <pc:sldMk cId="2587294322" sldId="1614"/>
            <ac:spMk id="34" creationId="{22F00368-81D8-A4DB-6FEF-3C06A9097DF6}"/>
          </ac:spMkLst>
        </pc:spChg>
        <pc:spChg chg="mod">
          <ac:chgData name="Nelson Israel Carrasco Fraga" userId="9198b881-1fed-4883-bfc0-18f731d5ef10" providerId="ADAL" clId="{60463E66-D88B-4D29-A130-64F0C1F3BD87}" dt="2025-08-05T00:12:42.985" v="980"/>
          <ac:spMkLst>
            <pc:docMk/>
            <pc:sldMk cId="2587294322" sldId="1614"/>
            <ac:spMk id="36" creationId="{242E3343-F3AF-588E-4429-3B189C766628}"/>
          </ac:spMkLst>
        </pc:spChg>
        <pc:spChg chg="mod">
          <ac:chgData name="Nelson Israel Carrasco Fraga" userId="9198b881-1fed-4883-bfc0-18f731d5ef10" providerId="ADAL" clId="{60463E66-D88B-4D29-A130-64F0C1F3BD87}" dt="2025-08-05T00:12:42.985" v="980"/>
          <ac:spMkLst>
            <pc:docMk/>
            <pc:sldMk cId="2587294322" sldId="1614"/>
            <ac:spMk id="37" creationId="{509BF4B8-61EC-D3E8-49B7-6E6790F82372}"/>
          </ac:spMkLst>
        </pc:spChg>
        <pc:spChg chg="mod">
          <ac:chgData name="Nelson Israel Carrasco Fraga" userId="9198b881-1fed-4883-bfc0-18f731d5ef10" providerId="ADAL" clId="{60463E66-D88B-4D29-A130-64F0C1F3BD87}" dt="2025-08-05T00:12:42.985" v="980"/>
          <ac:spMkLst>
            <pc:docMk/>
            <pc:sldMk cId="2587294322" sldId="1614"/>
            <ac:spMk id="38" creationId="{856BC294-347F-E266-F61A-D3E0073FB80F}"/>
          </ac:spMkLst>
        </pc:spChg>
        <pc:spChg chg="mod">
          <ac:chgData name="Nelson Israel Carrasco Fraga" userId="9198b881-1fed-4883-bfc0-18f731d5ef10" providerId="ADAL" clId="{60463E66-D88B-4D29-A130-64F0C1F3BD87}" dt="2025-08-05T00:12:46.994" v="981"/>
          <ac:spMkLst>
            <pc:docMk/>
            <pc:sldMk cId="2587294322" sldId="1614"/>
            <ac:spMk id="41" creationId="{26931F42-3F57-B36C-4E4C-2DA01DC19DFA}"/>
          </ac:spMkLst>
        </pc:spChg>
        <pc:spChg chg="mod">
          <ac:chgData name="Nelson Israel Carrasco Fraga" userId="9198b881-1fed-4883-bfc0-18f731d5ef10" providerId="ADAL" clId="{60463E66-D88B-4D29-A130-64F0C1F3BD87}" dt="2025-08-05T00:12:46.994" v="981"/>
          <ac:spMkLst>
            <pc:docMk/>
            <pc:sldMk cId="2587294322" sldId="1614"/>
            <ac:spMk id="42" creationId="{D6D6D088-92EA-FFA3-67C6-789D4F57F217}"/>
          </ac:spMkLst>
        </pc:spChg>
        <pc:spChg chg="mod">
          <ac:chgData name="Nelson Israel Carrasco Fraga" userId="9198b881-1fed-4883-bfc0-18f731d5ef10" providerId="ADAL" clId="{60463E66-D88B-4D29-A130-64F0C1F3BD87}" dt="2025-08-05T00:12:46.994" v="981"/>
          <ac:spMkLst>
            <pc:docMk/>
            <pc:sldMk cId="2587294322" sldId="1614"/>
            <ac:spMk id="43" creationId="{34B479BD-612A-91E1-700B-76E55E8925F1}"/>
          </ac:spMkLst>
        </pc:spChg>
        <pc:spChg chg="mod">
          <ac:chgData name="Nelson Israel Carrasco Fraga" userId="9198b881-1fed-4883-bfc0-18f731d5ef10" providerId="ADAL" clId="{60463E66-D88B-4D29-A130-64F0C1F3BD87}" dt="2025-08-05T00:12:58.735" v="982"/>
          <ac:spMkLst>
            <pc:docMk/>
            <pc:sldMk cId="2587294322" sldId="1614"/>
            <ac:spMk id="53" creationId="{FF0860B2-41F1-A5F3-71D7-CAD6B2754336}"/>
          </ac:spMkLst>
        </pc:spChg>
        <pc:spChg chg="mod">
          <ac:chgData name="Nelson Israel Carrasco Fraga" userId="9198b881-1fed-4883-bfc0-18f731d5ef10" providerId="ADAL" clId="{60463E66-D88B-4D29-A130-64F0C1F3BD87}" dt="2025-08-05T00:12:58.735" v="982"/>
          <ac:spMkLst>
            <pc:docMk/>
            <pc:sldMk cId="2587294322" sldId="1614"/>
            <ac:spMk id="54" creationId="{CDCAA7F1-3223-3E55-1C47-7169B6975637}"/>
          </ac:spMkLst>
        </pc:spChg>
        <pc:spChg chg="mod">
          <ac:chgData name="Nelson Israel Carrasco Fraga" userId="9198b881-1fed-4883-bfc0-18f731d5ef10" providerId="ADAL" clId="{60463E66-D88B-4D29-A130-64F0C1F3BD87}" dt="2025-08-05T00:12:58.735" v="982"/>
          <ac:spMkLst>
            <pc:docMk/>
            <pc:sldMk cId="2587294322" sldId="1614"/>
            <ac:spMk id="55" creationId="{A9F4CBDB-8BAF-57D4-EA78-2940B39AE60A}"/>
          </ac:spMkLst>
        </pc:spChg>
        <pc:spChg chg="del">
          <ac:chgData name="Nelson Israel Carrasco Fraga" userId="9198b881-1fed-4883-bfc0-18f731d5ef10" providerId="ADAL" clId="{60463E66-D88B-4D29-A130-64F0C1F3BD87}" dt="2025-08-04T23:48:14.400" v="414" actId="478"/>
          <ac:spMkLst>
            <pc:docMk/>
            <pc:sldMk cId="2587294322" sldId="1614"/>
            <ac:spMk id="57" creationId="{025C91FF-218E-6A3A-1E37-B652E9BC84B3}"/>
          </ac:spMkLst>
        </pc:spChg>
        <pc:spChg chg="mod">
          <ac:chgData name="Nelson Israel Carrasco Fraga" userId="9198b881-1fed-4883-bfc0-18f731d5ef10" providerId="ADAL" clId="{60463E66-D88B-4D29-A130-64F0C1F3BD87}" dt="2025-08-05T00:13:11.378" v="983"/>
          <ac:spMkLst>
            <pc:docMk/>
            <pc:sldMk cId="2587294322" sldId="1614"/>
            <ac:spMk id="58" creationId="{F1DE332F-A54D-6840-FA49-4AAC07FF8953}"/>
          </ac:spMkLst>
        </pc:spChg>
        <pc:spChg chg="mod">
          <ac:chgData name="Nelson Israel Carrasco Fraga" userId="9198b881-1fed-4883-bfc0-18f731d5ef10" providerId="ADAL" clId="{60463E66-D88B-4D29-A130-64F0C1F3BD87}" dt="2025-08-05T00:13:11.378" v="983"/>
          <ac:spMkLst>
            <pc:docMk/>
            <pc:sldMk cId="2587294322" sldId="1614"/>
            <ac:spMk id="59" creationId="{BCFCEB2B-F031-182C-49F4-FA2291A1BD49}"/>
          </ac:spMkLst>
        </pc:spChg>
        <pc:spChg chg="mod">
          <ac:chgData name="Nelson Israel Carrasco Fraga" userId="9198b881-1fed-4883-bfc0-18f731d5ef10" providerId="ADAL" clId="{60463E66-D88B-4D29-A130-64F0C1F3BD87}" dt="2025-08-05T00:13:11.378" v="983"/>
          <ac:spMkLst>
            <pc:docMk/>
            <pc:sldMk cId="2587294322" sldId="1614"/>
            <ac:spMk id="60" creationId="{668EE753-E3AA-A953-4DDE-722889909D32}"/>
          </ac:spMkLst>
        </pc:spChg>
        <pc:spChg chg="mod">
          <ac:chgData name="Nelson Israel Carrasco Fraga" userId="9198b881-1fed-4883-bfc0-18f731d5ef10" providerId="ADAL" clId="{60463E66-D88B-4D29-A130-64F0C1F3BD87}" dt="2025-08-05T00:19:56.974" v="1091" actId="207"/>
          <ac:spMkLst>
            <pc:docMk/>
            <pc:sldMk cId="2587294322" sldId="1614"/>
            <ac:spMk id="62" creationId="{495B59C7-B20D-D5E3-CA90-19160B1D8715}"/>
          </ac:spMkLst>
        </pc:spChg>
        <pc:spChg chg="mod">
          <ac:chgData name="Nelson Israel Carrasco Fraga" userId="9198b881-1fed-4883-bfc0-18f731d5ef10" providerId="ADAL" clId="{60463E66-D88B-4D29-A130-64F0C1F3BD87}" dt="2025-08-05T00:19:56.974" v="1091" actId="207"/>
          <ac:spMkLst>
            <pc:docMk/>
            <pc:sldMk cId="2587294322" sldId="1614"/>
            <ac:spMk id="63" creationId="{535815CB-ACCC-103F-627D-A7550490706C}"/>
          </ac:spMkLst>
        </pc:spChg>
        <pc:spChg chg="del mod">
          <ac:chgData name="Nelson Israel Carrasco Fraga" userId="9198b881-1fed-4883-bfc0-18f731d5ef10" providerId="ADAL" clId="{60463E66-D88B-4D29-A130-64F0C1F3BD87}" dt="2025-08-05T00:15:09.492" v="1018" actId="478"/>
          <ac:spMkLst>
            <pc:docMk/>
            <pc:sldMk cId="2587294322" sldId="1614"/>
            <ac:spMk id="1024" creationId="{0C114129-D65C-E635-1691-E56375CEA188}"/>
          </ac:spMkLst>
        </pc:spChg>
        <pc:spChg chg="mod">
          <ac:chgData name="Nelson Israel Carrasco Fraga" userId="9198b881-1fed-4883-bfc0-18f731d5ef10" providerId="ADAL" clId="{60463E66-D88B-4D29-A130-64F0C1F3BD87}" dt="2025-08-05T00:20:09.718" v="1093" actId="207"/>
          <ac:spMkLst>
            <pc:docMk/>
            <pc:sldMk cId="2587294322" sldId="1614"/>
            <ac:spMk id="1027" creationId="{4FB2EE9C-0A67-E001-7AE9-D54A7BC0546B}"/>
          </ac:spMkLst>
        </pc:spChg>
        <pc:spChg chg="mod">
          <ac:chgData name="Nelson Israel Carrasco Fraga" userId="9198b881-1fed-4883-bfc0-18f731d5ef10" providerId="ADAL" clId="{60463E66-D88B-4D29-A130-64F0C1F3BD87}" dt="2025-08-05T00:20:09.718" v="1093" actId="207"/>
          <ac:spMkLst>
            <pc:docMk/>
            <pc:sldMk cId="2587294322" sldId="1614"/>
            <ac:spMk id="1029" creationId="{33DA6F37-D282-23EB-2E50-12679ABB163F}"/>
          </ac:spMkLst>
        </pc:spChg>
        <pc:grpChg chg="add del mod">
          <ac:chgData name="Nelson Israel Carrasco Fraga" userId="9198b881-1fed-4883-bfc0-18f731d5ef10" providerId="ADAL" clId="{60463E66-D88B-4D29-A130-64F0C1F3BD87}" dt="2025-08-05T00:12:02.921" v="951" actId="478"/>
          <ac:grpSpMkLst>
            <pc:docMk/>
            <pc:sldMk cId="2587294322" sldId="1614"/>
            <ac:grpSpMk id="11" creationId="{7AF98B44-1EE1-A8B4-DB13-3F0B6B5F5200}"/>
          </ac:grpSpMkLst>
        </pc:grpChg>
        <pc:grpChg chg="add mod">
          <ac:chgData name="Nelson Israel Carrasco Fraga" userId="9198b881-1fed-4883-bfc0-18f731d5ef10" providerId="ADAL" clId="{60463E66-D88B-4D29-A130-64F0C1F3BD87}" dt="2025-08-05T00:20:46.659" v="1098" actId="164"/>
          <ac:grpSpMkLst>
            <pc:docMk/>
            <pc:sldMk cId="2587294322" sldId="1614"/>
            <ac:grpSpMk id="17" creationId="{2DA057D5-07B2-2313-D702-B9659B99366D}"/>
          </ac:grpSpMkLst>
        </pc:grpChg>
        <pc:grpChg chg="add mod">
          <ac:chgData name="Nelson Israel Carrasco Fraga" userId="9198b881-1fed-4883-bfc0-18f731d5ef10" providerId="ADAL" clId="{60463E66-D88B-4D29-A130-64F0C1F3BD87}" dt="2025-08-05T00:20:46.659" v="1098" actId="164"/>
          <ac:grpSpMkLst>
            <pc:docMk/>
            <pc:sldMk cId="2587294322" sldId="1614"/>
            <ac:grpSpMk id="23" creationId="{E5D0B95C-5C16-8A6F-8778-3984EB915E96}"/>
          </ac:grpSpMkLst>
        </pc:grpChg>
        <pc:grpChg chg="add mod">
          <ac:chgData name="Nelson Israel Carrasco Fraga" userId="9198b881-1fed-4883-bfc0-18f731d5ef10" providerId="ADAL" clId="{60463E66-D88B-4D29-A130-64F0C1F3BD87}" dt="2025-08-05T00:12:32.182" v="975"/>
          <ac:grpSpMkLst>
            <pc:docMk/>
            <pc:sldMk cId="2587294322" sldId="1614"/>
            <ac:grpSpMk id="29" creationId="{F7654D09-86E8-12B0-BBFB-229EB4864688}"/>
          </ac:grpSpMkLst>
        </pc:grpChg>
        <pc:grpChg chg="add mod">
          <ac:chgData name="Nelson Israel Carrasco Fraga" userId="9198b881-1fed-4883-bfc0-18f731d5ef10" providerId="ADAL" clId="{60463E66-D88B-4D29-A130-64F0C1F3BD87}" dt="2025-08-05T00:12:42.985" v="980"/>
          <ac:grpSpMkLst>
            <pc:docMk/>
            <pc:sldMk cId="2587294322" sldId="1614"/>
            <ac:grpSpMk id="35" creationId="{68B9F85B-C52F-CB2B-5CFB-A654282608EE}"/>
          </ac:grpSpMkLst>
        </pc:grpChg>
        <pc:grpChg chg="add mod">
          <ac:chgData name="Nelson Israel Carrasco Fraga" userId="9198b881-1fed-4883-bfc0-18f731d5ef10" providerId="ADAL" clId="{60463E66-D88B-4D29-A130-64F0C1F3BD87}" dt="2025-08-05T00:12:46.994" v="981"/>
          <ac:grpSpMkLst>
            <pc:docMk/>
            <pc:sldMk cId="2587294322" sldId="1614"/>
            <ac:grpSpMk id="39" creationId="{98318B31-334E-58E8-A92C-6CFD86C77C60}"/>
          </ac:grpSpMkLst>
        </pc:grpChg>
        <pc:grpChg chg="add mod">
          <ac:chgData name="Nelson Israel Carrasco Fraga" userId="9198b881-1fed-4883-bfc0-18f731d5ef10" providerId="ADAL" clId="{60463E66-D88B-4D29-A130-64F0C1F3BD87}" dt="2025-08-05T00:12:58.735" v="982"/>
          <ac:grpSpMkLst>
            <pc:docMk/>
            <pc:sldMk cId="2587294322" sldId="1614"/>
            <ac:grpSpMk id="51" creationId="{8D8F1568-1284-9EB5-D96B-786B19741D43}"/>
          </ac:grpSpMkLst>
        </pc:grpChg>
        <pc:grpChg chg="add mod">
          <ac:chgData name="Nelson Israel Carrasco Fraga" userId="9198b881-1fed-4883-bfc0-18f731d5ef10" providerId="ADAL" clId="{60463E66-D88B-4D29-A130-64F0C1F3BD87}" dt="2025-08-05T00:13:11.378" v="983"/>
          <ac:grpSpMkLst>
            <pc:docMk/>
            <pc:sldMk cId="2587294322" sldId="1614"/>
            <ac:grpSpMk id="56" creationId="{CE0073A1-BACE-38BC-F965-E68E6AF6D24B}"/>
          </ac:grpSpMkLst>
        </pc:grpChg>
        <pc:grpChg chg="add mod">
          <ac:chgData name="Nelson Israel Carrasco Fraga" userId="9198b881-1fed-4883-bfc0-18f731d5ef10" providerId="ADAL" clId="{60463E66-D88B-4D29-A130-64F0C1F3BD87}" dt="2025-08-05T00:20:52.686" v="1099" actId="164"/>
          <ac:grpSpMkLst>
            <pc:docMk/>
            <pc:sldMk cId="2587294322" sldId="1614"/>
            <ac:grpSpMk id="61" creationId="{97C13C3B-A9EA-F381-61A4-31CDD0ABFB24}"/>
          </ac:grpSpMkLst>
        </pc:grpChg>
        <pc:grpChg chg="add mod">
          <ac:chgData name="Nelson Israel Carrasco Fraga" userId="9198b881-1fed-4883-bfc0-18f731d5ef10" providerId="ADAL" clId="{60463E66-D88B-4D29-A130-64F0C1F3BD87}" dt="2025-08-05T00:20:52.686" v="1099" actId="164"/>
          <ac:grpSpMkLst>
            <pc:docMk/>
            <pc:sldMk cId="2587294322" sldId="1614"/>
            <ac:grpSpMk id="1025" creationId="{ADF4A344-F711-F138-FB52-537E4DDAF27B}"/>
          </ac:grpSpMkLst>
        </pc:grpChg>
        <pc:grpChg chg="add mod">
          <ac:chgData name="Nelson Israel Carrasco Fraga" userId="9198b881-1fed-4883-bfc0-18f731d5ef10" providerId="ADAL" clId="{60463E66-D88B-4D29-A130-64F0C1F3BD87}" dt="2025-08-05T00:21:06.154" v="1106" actId="1076"/>
          <ac:grpSpMkLst>
            <pc:docMk/>
            <pc:sldMk cId="2587294322" sldId="1614"/>
            <ac:grpSpMk id="1031" creationId="{EACF3B96-A2A8-0FF1-5E39-57A5B7747049}"/>
          </ac:grpSpMkLst>
        </pc:grpChg>
        <pc:grpChg chg="add mod">
          <ac:chgData name="Nelson Israel Carrasco Fraga" userId="9198b881-1fed-4883-bfc0-18f731d5ef10" providerId="ADAL" clId="{60463E66-D88B-4D29-A130-64F0C1F3BD87}" dt="2025-08-05T00:21:02.967" v="1105" actId="1076"/>
          <ac:grpSpMkLst>
            <pc:docMk/>
            <pc:sldMk cId="2587294322" sldId="1614"/>
            <ac:grpSpMk id="1032" creationId="{167A2D84-36EE-255A-46F1-88E45D00C31D}"/>
          </ac:grpSpMkLst>
        </pc:grpChg>
        <pc:graphicFrameChg chg="add mod">
          <ac:chgData name="Nelson Israel Carrasco Fraga" userId="9198b881-1fed-4883-bfc0-18f731d5ef10" providerId="ADAL" clId="{60463E66-D88B-4D29-A130-64F0C1F3BD87}" dt="2025-08-05T00:00:33.624" v="775" actId="255"/>
          <ac:graphicFrameMkLst>
            <pc:docMk/>
            <pc:sldMk cId="2587294322" sldId="1614"/>
            <ac:graphicFrameMk id="9" creationId="{7BAC5017-E871-F348-95B5-7DBEC75AE25A}"/>
          </ac:graphicFrameMkLst>
        </pc:graphicFrameChg>
        <pc:picChg chg="del">
          <ac:chgData name="Nelson Israel Carrasco Fraga" userId="9198b881-1fed-4883-bfc0-18f731d5ef10" providerId="ADAL" clId="{60463E66-D88B-4D29-A130-64F0C1F3BD87}" dt="2025-08-04T23:47:38.298" v="403" actId="478"/>
          <ac:picMkLst>
            <pc:docMk/>
            <pc:sldMk cId="2587294322" sldId="1614"/>
            <ac:picMk id="2" creationId="{9B6FB0AD-A549-CD31-6A03-A83199D74BED}"/>
          </ac:picMkLst>
        </pc:picChg>
        <pc:picChg chg="add del">
          <ac:chgData name="Nelson Israel Carrasco Fraga" userId="9198b881-1fed-4883-bfc0-18f731d5ef10" providerId="ADAL" clId="{60463E66-D88B-4D29-A130-64F0C1F3BD87}" dt="2025-08-05T00:12:11.088" v="954" actId="478"/>
          <ac:picMkLst>
            <pc:docMk/>
            <pc:sldMk cId="2587294322" sldId="1614"/>
            <ac:picMk id="16" creationId="{DAF5B128-DABB-A1A8-790A-B5B6510F28C4}"/>
          </ac:picMkLst>
        </pc:picChg>
        <pc:picChg chg="del">
          <ac:chgData name="Nelson Israel Carrasco Fraga" userId="9198b881-1fed-4883-bfc0-18f731d5ef10" providerId="ADAL" clId="{60463E66-D88B-4D29-A130-64F0C1F3BD87}" dt="2025-08-04T23:47:41.789" v="406" actId="478"/>
          <ac:picMkLst>
            <pc:docMk/>
            <pc:sldMk cId="2587294322" sldId="1614"/>
            <ac:picMk id="1026" creationId="{4969495D-070D-933B-D5BC-F036AB6544D1}"/>
          </ac:picMkLst>
        </pc:picChg>
        <pc:picChg chg="del">
          <ac:chgData name="Nelson Israel Carrasco Fraga" userId="9198b881-1fed-4883-bfc0-18f731d5ef10" providerId="ADAL" clId="{60463E66-D88B-4D29-A130-64F0C1F3BD87}" dt="2025-08-04T23:47:41.789" v="406" actId="478"/>
          <ac:picMkLst>
            <pc:docMk/>
            <pc:sldMk cId="2587294322" sldId="1614"/>
            <ac:picMk id="1028" creationId="{F2535564-849F-6BB9-49EE-6715AEC976BA}"/>
          </ac:picMkLst>
        </pc:picChg>
        <pc:picChg chg="del">
          <ac:chgData name="Nelson Israel Carrasco Fraga" userId="9198b881-1fed-4883-bfc0-18f731d5ef10" providerId="ADAL" clId="{60463E66-D88B-4D29-A130-64F0C1F3BD87}" dt="2025-08-04T23:47:41.789" v="406" actId="478"/>
          <ac:picMkLst>
            <pc:docMk/>
            <pc:sldMk cId="2587294322" sldId="1614"/>
            <ac:picMk id="1030" creationId="{8AF06FAA-5D81-731D-6445-5050A4B73D03}"/>
          </ac:picMkLst>
        </pc:picChg>
        <pc:picChg chg="del">
          <ac:chgData name="Nelson Israel Carrasco Fraga" userId="9198b881-1fed-4883-bfc0-18f731d5ef10" providerId="ADAL" clId="{60463E66-D88B-4D29-A130-64F0C1F3BD87}" dt="2025-08-04T23:47:41.789" v="406" actId="478"/>
          <ac:picMkLst>
            <pc:docMk/>
            <pc:sldMk cId="2587294322" sldId="1614"/>
            <ac:picMk id="1034" creationId="{B7F6EC11-6C47-D981-3D0A-C34B0B5767D8}"/>
          </ac:picMkLst>
        </pc:picChg>
        <pc:picChg chg="del">
          <ac:chgData name="Nelson Israel Carrasco Fraga" userId="9198b881-1fed-4883-bfc0-18f731d5ef10" providerId="ADAL" clId="{60463E66-D88B-4D29-A130-64F0C1F3BD87}" dt="2025-08-04T23:47:44.744" v="408" actId="478"/>
          <ac:picMkLst>
            <pc:docMk/>
            <pc:sldMk cId="2587294322" sldId="1614"/>
            <ac:picMk id="1036" creationId="{C5415603-6699-34E8-A6FA-502E066683BA}"/>
          </ac:picMkLst>
        </pc:picChg>
      </pc:sldChg>
      <pc:sldChg chg="del">
        <pc:chgData name="Nelson Israel Carrasco Fraga" userId="9198b881-1fed-4883-bfc0-18f731d5ef10" providerId="ADAL" clId="{60463E66-D88B-4D29-A130-64F0C1F3BD87}" dt="2025-08-04T23:48:32.285" v="416" actId="47"/>
        <pc:sldMkLst>
          <pc:docMk/>
          <pc:sldMk cId="2356918985" sldId="1866"/>
        </pc:sldMkLst>
      </pc:sldChg>
      <pc:sldChg chg="modSp mod ord">
        <pc:chgData name="Nelson Israel Carrasco Fraga" userId="9198b881-1fed-4883-bfc0-18f731d5ef10" providerId="ADAL" clId="{60463E66-D88B-4D29-A130-64F0C1F3BD87}" dt="2025-08-04T23:52:16.203" v="521" actId="20577"/>
        <pc:sldMkLst>
          <pc:docMk/>
          <pc:sldMk cId="2506176934" sldId="1869"/>
        </pc:sldMkLst>
        <pc:spChg chg="mod">
          <ac:chgData name="Nelson Israel Carrasco Fraga" userId="9198b881-1fed-4883-bfc0-18f731d5ef10" providerId="ADAL" clId="{60463E66-D88B-4D29-A130-64F0C1F3BD87}" dt="2025-08-04T23:52:16.203" v="521" actId="20577"/>
          <ac:spMkLst>
            <pc:docMk/>
            <pc:sldMk cId="2506176934" sldId="1869"/>
            <ac:spMk id="20" creationId="{2EA24798-A3B1-0F08-8BA8-7ADC8D17D435}"/>
          </ac:spMkLst>
        </pc:spChg>
      </pc:sldChg>
      <pc:sldChg chg="delSp modSp mod delAnim modAnim">
        <pc:chgData name="Nelson Israel Carrasco Fraga" userId="9198b881-1fed-4883-bfc0-18f731d5ef10" providerId="ADAL" clId="{60463E66-D88B-4D29-A130-64F0C1F3BD87}" dt="2025-08-05T01:14:03.857" v="2673" actId="1076"/>
        <pc:sldMkLst>
          <pc:docMk/>
          <pc:sldMk cId="2989106651" sldId="1870"/>
        </pc:sldMkLst>
        <pc:spChg chg="del mod">
          <ac:chgData name="Nelson Israel Carrasco Fraga" userId="9198b881-1fed-4883-bfc0-18f731d5ef10" providerId="ADAL" clId="{60463E66-D88B-4D29-A130-64F0C1F3BD87}" dt="2025-08-04T23:59:45.978" v="767" actId="478"/>
          <ac:spMkLst>
            <pc:docMk/>
            <pc:sldMk cId="2989106651" sldId="1870"/>
            <ac:spMk id="4" creationId="{E1A0F5DC-91FE-5449-64D6-3F4233EF2AD6}"/>
          </ac:spMkLst>
        </pc:spChg>
        <pc:spChg chg="del">
          <ac:chgData name="Nelson Israel Carrasco Fraga" userId="9198b881-1fed-4883-bfc0-18f731d5ef10" providerId="ADAL" clId="{60463E66-D88B-4D29-A130-64F0C1F3BD87}" dt="2025-08-04T23:59:48.614" v="768" actId="478"/>
          <ac:spMkLst>
            <pc:docMk/>
            <pc:sldMk cId="2989106651" sldId="1870"/>
            <ac:spMk id="5" creationId="{4BD381CD-6335-A063-378C-138F6D677F0F}"/>
          </ac:spMkLst>
        </pc:spChg>
        <pc:spChg chg="mod">
          <ac:chgData name="Nelson Israel Carrasco Fraga" userId="9198b881-1fed-4883-bfc0-18f731d5ef10" providerId="ADAL" clId="{60463E66-D88B-4D29-A130-64F0C1F3BD87}" dt="2025-08-05T00:52:26.716" v="1840" actId="20577"/>
          <ac:spMkLst>
            <pc:docMk/>
            <pc:sldMk cId="2989106651" sldId="1870"/>
            <ac:spMk id="20" creationId="{2EA24798-A3B1-0F08-8BA8-7ADC8D17D435}"/>
          </ac:spMkLst>
        </pc:spChg>
        <pc:spChg chg="mod">
          <ac:chgData name="Nelson Israel Carrasco Fraga" userId="9198b881-1fed-4883-bfc0-18f731d5ef10" providerId="ADAL" clId="{60463E66-D88B-4D29-A130-64F0C1F3BD87}" dt="2025-08-05T01:10:08.570" v="2343" actId="1076"/>
          <ac:spMkLst>
            <pc:docMk/>
            <pc:sldMk cId="2989106651" sldId="1870"/>
            <ac:spMk id="77" creationId="{CA73EF8E-1561-2A1B-6512-F74EB79241E2}"/>
          </ac:spMkLst>
        </pc:spChg>
        <pc:spChg chg="del">
          <ac:chgData name="Nelson Israel Carrasco Fraga" userId="9198b881-1fed-4883-bfc0-18f731d5ef10" providerId="ADAL" clId="{60463E66-D88B-4D29-A130-64F0C1F3BD87}" dt="2025-08-05T01:05:19.354" v="2055" actId="478"/>
          <ac:spMkLst>
            <pc:docMk/>
            <pc:sldMk cId="2989106651" sldId="1870"/>
            <ac:spMk id="78" creationId="{22F0F158-909E-20B5-1378-D2A511C6959A}"/>
          </ac:spMkLst>
        </pc:spChg>
        <pc:spChg chg="mod">
          <ac:chgData name="Nelson Israel Carrasco Fraga" userId="9198b881-1fed-4883-bfc0-18f731d5ef10" providerId="ADAL" clId="{60463E66-D88B-4D29-A130-64F0C1F3BD87}" dt="2025-08-05T01:10:11.220" v="2350" actId="20577"/>
          <ac:spMkLst>
            <pc:docMk/>
            <pc:sldMk cId="2989106651" sldId="1870"/>
            <ac:spMk id="79" creationId="{F45B7055-8DF6-D026-D9E6-D4A63BF6EA5D}"/>
          </ac:spMkLst>
        </pc:spChg>
        <pc:spChg chg="del mod">
          <ac:chgData name="Nelson Israel Carrasco Fraga" userId="9198b881-1fed-4883-bfc0-18f731d5ef10" providerId="ADAL" clId="{60463E66-D88B-4D29-A130-64F0C1F3BD87}" dt="2025-08-05T01:04:48.601" v="1993" actId="478"/>
          <ac:spMkLst>
            <pc:docMk/>
            <pc:sldMk cId="2989106651" sldId="1870"/>
            <ac:spMk id="80" creationId="{945C058F-2042-2E1E-7133-90466FDBF697}"/>
          </ac:spMkLst>
        </pc:spChg>
        <pc:spChg chg="mod">
          <ac:chgData name="Nelson Israel Carrasco Fraga" userId="9198b881-1fed-4883-bfc0-18f731d5ef10" providerId="ADAL" clId="{60463E66-D88B-4D29-A130-64F0C1F3BD87}" dt="2025-08-05T01:08:12.587" v="2173" actId="20577"/>
          <ac:spMkLst>
            <pc:docMk/>
            <pc:sldMk cId="2989106651" sldId="1870"/>
            <ac:spMk id="81" creationId="{B108277D-EC1C-C69B-B95C-4C65CC3DFCA8}"/>
          </ac:spMkLst>
        </pc:spChg>
        <pc:spChg chg="del">
          <ac:chgData name="Nelson Israel Carrasco Fraga" userId="9198b881-1fed-4883-bfc0-18f731d5ef10" providerId="ADAL" clId="{60463E66-D88B-4D29-A130-64F0C1F3BD87}" dt="2025-08-05T00:52:43.649" v="1872" actId="478"/>
          <ac:spMkLst>
            <pc:docMk/>
            <pc:sldMk cId="2989106651" sldId="1870"/>
            <ac:spMk id="82" creationId="{D8EB3C61-F835-425A-51F6-9CFD97CD73DC}"/>
          </ac:spMkLst>
        </pc:spChg>
        <pc:spChg chg="mod">
          <ac:chgData name="Nelson Israel Carrasco Fraga" userId="9198b881-1fed-4883-bfc0-18f731d5ef10" providerId="ADAL" clId="{60463E66-D88B-4D29-A130-64F0C1F3BD87}" dt="2025-08-05T01:13:32.076" v="2587" actId="20577"/>
          <ac:spMkLst>
            <pc:docMk/>
            <pc:sldMk cId="2989106651" sldId="1870"/>
            <ac:spMk id="83" creationId="{7E38E340-1A34-9234-A56D-5DD9C43123AB}"/>
          </ac:spMkLst>
        </pc:spChg>
        <pc:spChg chg="mod">
          <ac:chgData name="Nelson Israel Carrasco Fraga" userId="9198b881-1fed-4883-bfc0-18f731d5ef10" providerId="ADAL" clId="{60463E66-D88B-4D29-A130-64F0C1F3BD87}" dt="2025-08-05T01:10:29.704" v="2351" actId="6549"/>
          <ac:spMkLst>
            <pc:docMk/>
            <pc:sldMk cId="2989106651" sldId="1870"/>
            <ac:spMk id="84" creationId="{515DD1A8-0BA6-FBFE-0A26-E9D075397E7C}"/>
          </ac:spMkLst>
        </pc:spChg>
        <pc:spChg chg="mod">
          <ac:chgData name="Nelson Israel Carrasco Fraga" userId="9198b881-1fed-4883-bfc0-18f731d5ef10" providerId="ADAL" clId="{60463E66-D88B-4D29-A130-64F0C1F3BD87}" dt="2025-08-05T01:14:03.857" v="2673" actId="1076"/>
          <ac:spMkLst>
            <pc:docMk/>
            <pc:sldMk cId="2989106651" sldId="1870"/>
            <ac:spMk id="85" creationId="{68A77EBA-AA04-70A1-FCA2-062ADD9510AE}"/>
          </ac:spMkLst>
        </pc:spChg>
        <pc:spChg chg="del mod">
          <ac:chgData name="Nelson Israel Carrasco Fraga" userId="9198b881-1fed-4883-bfc0-18f731d5ef10" providerId="ADAL" clId="{60463E66-D88B-4D29-A130-64F0C1F3BD87}" dt="2025-08-05T01:11:03.117" v="2450" actId="478"/>
          <ac:spMkLst>
            <pc:docMk/>
            <pc:sldMk cId="2989106651" sldId="1870"/>
            <ac:spMk id="86" creationId="{2FC17091-2874-C318-0B94-9EF1F2FEDFFE}"/>
          </ac:spMkLst>
        </pc:spChg>
        <pc:spChg chg="mod">
          <ac:chgData name="Nelson Israel Carrasco Fraga" userId="9198b881-1fed-4883-bfc0-18f731d5ef10" providerId="ADAL" clId="{60463E66-D88B-4D29-A130-64F0C1F3BD87}" dt="2025-08-05T01:14:01.455" v="2672" actId="1076"/>
          <ac:spMkLst>
            <pc:docMk/>
            <pc:sldMk cId="2989106651" sldId="1870"/>
            <ac:spMk id="87" creationId="{43C9211F-D677-15AF-E536-4EB93460D244}"/>
          </ac:spMkLst>
        </pc:spChg>
        <pc:spChg chg="del">
          <ac:chgData name="Nelson Israel Carrasco Fraga" userId="9198b881-1fed-4883-bfc0-18f731d5ef10" providerId="ADAL" clId="{60463E66-D88B-4D29-A130-64F0C1F3BD87}" dt="2025-08-05T01:09:34.307" v="2289" actId="478"/>
          <ac:spMkLst>
            <pc:docMk/>
            <pc:sldMk cId="2989106651" sldId="1870"/>
            <ac:spMk id="88" creationId="{766CA51C-FE21-8F34-B030-36F053ACD42D}"/>
          </ac:spMkLst>
        </pc:spChg>
        <pc:picChg chg="del">
          <ac:chgData name="Nelson Israel Carrasco Fraga" userId="9198b881-1fed-4883-bfc0-18f731d5ef10" providerId="ADAL" clId="{60463E66-D88B-4D29-A130-64F0C1F3BD87}" dt="2025-08-04T23:59:50.656" v="769" actId="478"/>
          <ac:picMkLst>
            <pc:docMk/>
            <pc:sldMk cId="2989106651" sldId="1870"/>
            <ac:picMk id="6" creationId="{3177D800-9884-CC79-E2D5-6DE4802E0701}"/>
          </ac:picMkLst>
        </pc:picChg>
      </pc:sldChg>
      <pc:sldChg chg="addSp delSp modSp mod ord">
        <pc:chgData name="Nelson Israel Carrasco Fraga" userId="9198b881-1fed-4883-bfc0-18f731d5ef10" providerId="ADAL" clId="{60463E66-D88B-4D29-A130-64F0C1F3BD87}" dt="2025-08-05T00:42:24.293" v="1697" actId="20577"/>
        <pc:sldMkLst>
          <pc:docMk/>
          <pc:sldMk cId="3323731731" sldId="1871"/>
        </pc:sldMkLst>
        <pc:spChg chg="add del">
          <ac:chgData name="Nelson Israel Carrasco Fraga" userId="9198b881-1fed-4883-bfc0-18f731d5ef10" providerId="ADAL" clId="{60463E66-D88B-4D29-A130-64F0C1F3BD87}" dt="2025-08-05T00:41:29.828" v="1660" actId="478"/>
          <ac:spMkLst>
            <pc:docMk/>
            <pc:sldMk cId="3323731731" sldId="1871"/>
            <ac:spMk id="4" creationId="{E1A0F5DC-91FE-5449-64D6-3F4233EF2AD6}"/>
          </ac:spMkLst>
        </pc:spChg>
        <pc:spChg chg="add del mod">
          <ac:chgData name="Nelson Israel Carrasco Fraga" userId="9198b881-1fed-4883-bfc0-18f731d5ef10" providerId="ADAL" clId="{60463E66-D88B-4D29-A130-64F0C1F3BD87}" dt="2025-08-05T00:41:32.379" v="1661" actId="478"/>
          <ac:spMkLst>
            <pc:docMk/>
            <pc:sldMk cId="3323731731" sldId="1871"/>
            <ac:spMk id="5" creationId="{4BD381CD-6335-A063-378C-138F6D677F0F}"/>
          </ac:spMkLst>
        </pc:spChg>
        <pc:spChg chg="mod ord">
          <ac:chgData name="Nelson Israel Carrasco Fraga" userId="9198b881-1fed-4883-bfc0-18f731d5ef10" providerId="ADAL" clId="{60463E66-D88B-4D29-A130-64F0C1F3BD87}" dt="2025-08-05T00:41:38.326" v="1663" actId="1076"/>
          <ac:spMkLst>
            <pc:docMk/>
            <pc:sldMk cId="3323731731" sldId="1871"/>
            <ac:spMk id="17" creationId="{0448F7DE-AE73-F13D-CD88-93A0FC674E4F}"/>
          </ac:spMkLst>
        </pc:spChg>
        <pc:spChg chg="mod">
          <ac:chgData name="Nelson Israel Carrasco Fraga" userId="9198b881-1fed-4883-bfc0-18f731d5ef10" providerId="ADAL" clId="{60463E66-D88B-4D29-A130-64F0C1F3BD87}" dt="2025-08-05T00:42:24.293" v="1697" actId="20577"/>
          <ac:spMkLst>
            <pc:docMk/>
            <pc:sldMk cId="3323731731" sldId="1871"/>
            <ac:spMk id="20" creationId="{2EA24798-A3B1-0F08-8BA8-7ADC8D17D435}"/>
          </ac:spMkLst>
        </pc:spChg>
        <pc:picChg chg="del">
          <ac:chgData name="Nelson Israel Carrasco Fraga" userId="9198b881-1fed-4883-bfc0-18f731d5ef10" providerId="ADAL" clId="{60463E66-D88B-4D29-A130-64F0C1F3BD87}" dt="2025-08-05T00:41:34.253" v="1662" actId="478"/>
          <ac:picMkLst>
            <pc:docMk/>
            <pc:sldMk cId="3323731731" sldId="1871"/>
            <ac:picMk id="6" creationId="{3177D800-9884-CC79-E2D5-6DE4802E0701}"/>
          </ac:picMkLst>
        </pc:picChg>
      </pc:sldChg>
      <pc:sldChg chg="addSp delSp modSp add mod ord modAnim">
        <pc:chgData name="Nelson Israel Carrasco Fraga" userId="9198b881-1fed-4883-bfc0-18f731d5ef10" providerId="ADAL" clId="{60463E66-D88B-4D29-A130-64F0C1F3BD87}" dt="2025-08-05T00:49:35.203" v="1775"/>
        <pc:sldMkLst>
          <pc:docMk/>
          <pc:sldMk cId="476994113" sldId="1872"/>
        </pc:sldMkLst>
        <pc:spChg chg="add mod ord">
          <ac:chgData name="Nelson Israel Carrasco Fraga" userId="9198b881-1fed-4883-bfc0-18f731d5ef10" providerId="ADAL" clId="{60463E66-D88B-4D29-A130-64F0C1F3BD87}" dt="2025-08-05T00:49:10.992" v="1763" actId="20577"/>
          <ac:spMkLst>
            <pc:docMk/>
            <pc:sldMk cId="476994113" sldId="1872"/>
            <ac:spMk id="8" creationId="{22AE8F7D-07EE-02B5-1635-2D96992C059D}"/>
          </ac:spMkLst>
        </pc:spChg>
        <pc:spChg chg="add mod">
          <ac:chgData name="Nelson Israel Carrasco Fraga" userId="9198b881-1fed-4883-bfc0-18f731d5ef10" providerId="ADAL" clId="{60463E66-D88B-4D29-A130-64F0C1F3BD87}" dt="2025-08-05T00:46:14.628" v="1734" actId="164"/>
          <ac:spMkLst>
            <pc:docMk/>
            <pc:sldMk cId="476994113" sldId="1872"/>
            <ac:spMk id="11" creationId="{C6B3A619-18FF-7F1B-7CF1-04D500E94E4D}"/>
          </ac:spMkLst>
        </pc:spChg>
        <pc:spChg chg="mod">
          <ac:chgData name="Nelson Israel Carrasco Fraga" userId="9198b881-1fed-4883-bfc0-18f731d5ef10" providerId="ADAL" clId="{60463E66-D88B-4D29-A130-64F0C1F3BD87}" dt="2025-08-05T00:45:10.654" v="1719" actId="1076"/>
          <ac:spMkLst>
            <pc:docMk/>
            <pc:sldMk cId="476994113" sldId="1872"/>
            <ac:spMk id="17" creationId="{9E9BC4D0-E6CC-C383-AA29-DFDD2B4984DE}"/>
          </ac:spMkLst>
        </pc:spChg>
        <pc:spChg chg="mod">
          <ac:chgData name="Nelson Israel Carrasco Fraga" userId="9198b881-1fed-4883-bfc0-18f731d5ef10" providerId="ADAL" clId="{60463E66-D88B-4D29-A130-64F0C1F3BD87}" dt="2025-08-05T00:34:24.669" v="1398" actId="20577"/>
          <ac:spMkLst>
            <pc:docMk/>
            <pc:sldMk cId="476994113" sldId="1872"/>
            <ac:spMk id="20" creationId="{D3346C10-ED9B-A093-62DE-928AD12AD410}"/>
          </ac:spMkLst>
        </pc:spChg>
        <pc:grpChg chg="add mod">
          <ac:chgData name="Nelson Israel Carrasco Fraga" userId="9198b881-1fed-4883-bfc0-18f731d5ef10" providerId="ADAL" clId="{60463E66-D88B-4D29-A130-64F0C1F3BD87}" dt="2025-08-05T00:46:14.628" v="1734" actId="164"/>
          <ac:grpSpMkLst>
            <pc:docMk/>
            <pc:sldMk cId="476994113" sldId="1872"/>
            <ac:grpSpMk id="12" creationId="{00A515F7-3C18-BDBE-4D7D-01B86AC23EFB}"/>
          </ac:grpSpMkLst>
        </pc:grpChg>
        <pc:picChg chg="del">
          <ac:chgData name="Nelson Israel Carrasco Fraga" userId="9198b881-1fed-4883-bfc0-18f731d5ef10" providerId="ADAL" clId="{60463E66-D88B-4D29-A130-64F0C1F3BD87}" dt="2025-08-04T23:20:32.324" v="62" actId="478"/>
          <ac:picMkLst>
            <pc:docMk/>
            <pc:sldMk cId="476994113" sldId="1872"/>
            <ac:picMk id="2" creationId="{6199180B-F2C6-1F24-6C7D-4B592EBF15E4}"/>
          </ac:picMkLst>
        </pc:picChg>
        <pc:picChg chg="del">
          <ac:chgData name="Nelson Israel Carrasco Fraga" userId="9198b881-1fed-4883-bfc0-18f731d5ef10" providerId="ADAL" clId="{60463E66-D88B-4D29-A130-64F0C1F3BD87}" dt="2025-08-04T23:20:32.859" v="63" actId="478"/>
          <ac:picMkLst>
            <pc:docMk/>
            <pc:sldMk cId="476994113" sldId="1872"/>
            <ac:picMk id="4" creationId="{0FC6B1AC-16AE-784F-FEF6-EAB492937F1F}"/>
          </ac:picMkLst>
        </pc:picChg>
        <pc:picChg chg="add del mod">
          <ac:chgData name="Nelson Israel Carrasco Fraga" userId="9198b881-1fed-4883-bfc0-18f731d5ef10" providerId="ADAL" clId="{60463E66-D88B-4D29-A130-64F0C1F3BD87}" dt="2025-08-04T23:29:49.093" v="78" actId="478"/>
          <ac:picMkLst>
            <pc:docMk/>
            <pc:sldMk cId="476994113" sldId="1872"/>
            <ac:picMk id="5" creationId="{3B044775-1919-8984-32C0-9ABF7BC884E0}"/>
          </ac:picMkLst>
        </pc:picChg>
        <pc:picChg chg="add mod ord">
          <ac:chgData name="Nelson Israel Carrasco Fraga" userId="9198b881-1fed-4883-bfc0-18f731d5ef10" providerId="ADAL" clId="{60463E66-D88B-4D29-A130-64F0C1F3BD87}" dt="2025-08-05T00:47:27.561" v="1743" actId="1076"/>
          <ac:picMkLst>
            <pc:docMk/>
            <pc:sldMk cId="476994113" sldId="1872"/>
            <ac:picMk id="7" creationId="{1294F7EA-2D64-BCBC-D65F-827449D05C27}"/>
          </ac:picMkLst>
        </pc:picChg>
        <pc:picChg chg="add mod modCrop">
          <ac:chgData name="Nelson Israel Carrasco Fraga" userId="9198b881-1fed-4883-bfc0-18f731d5ef10" providerId="ADAL" clId="{60463E66-D88B-4D29-A130-64F0C1F3BD87}" dt="2025-08-05T00:46:14.628" v="1734" actId="164"/>
          <ac:picMkLst>
            <pc:docMk/>
            <pc:sldMk cId="476994113" sldId="1872"/>
            <ac:picMk id="10" creationId="{F7B24E74-72AC-62BB-09B2-17213FE85404}"/>
          </ac:picMkLst>
        </pc:picChg>
      </pc:sldChg>
      <pc:sldChg chg="addSp delSp modSp add mod ord">
        <pc:chgData name="Nelson Israel Carrasco Fraga" userId="9198b881-1fed-4883-bfc0-18f731d5ef10" providerId="ADAL" clId="{60463E66-D88B-4D29-A130-64F0C1F3BD87}" dt="2025-08-05T00:43:23.513" v="1707"/>
        <pc:sldMkLst>
          <pc:docMk/>
          <pc:sldMk cId="4144912297" sldId="1873"/>
        </pc:sldMkLst>
        <pc:spChg chg="mod">
          <ac:chgData name="Nelson Israel Carrasco Fraga" userId="9198b881-1fed-4883-bfc0-18f731d5ef10" providerId="ADAL" clId="{60463E66-D88B-4D29-A130-64F0C1F3BD87}" dt="2025-08-04T23:40:57.878" v="320" actId="20577"/>
          <ac:spMkLst>
            <pc:docMk/>
            <pc:sldMk cId="4144912297" sldId="1873"/>
            <ac:spMk id="20" creationId="{DB700F18-B1C4-C9CB-513B-560833A34E84}"/>
          </ac:spMkLst>
        </pc:spChg>
        <pc:picChg chg="add mod">
          <ac:chgData name="Nelson Israel Carrasco Fraga" userId="9198b881-1fed-4883-bfc0-18f731d5ef10" providerId="ADAL" clId="{60463E66-D88B-4D29-A130-64F0C1F3BD87}" dt="2025-08-04T23:32:33.595" v="90" actId="1076"/>
          <ac:picMkLst>
            <pc:docMk/>
            <pc:sldMk cId="4144912297" sldId="1873"/>
            <ac:picMk id="3" creationId="{6B03BEA9-8AAD-CCB6-A16E-53A0748A4C85}"/>
          </ac:picMkLst>
        </pc:picChg>
        <pc:picChg chg="del">
          <ac:chgData name="Nelson Israel Carrasco Fraga" userId="9198b881-1fed-4883-bfc0-18f731d5ef10" providerId="ADAL" clId="{60463E66-D88B-4D29-A130-64F0C1F3BD87}" dt="2025-08-04T23:21:11.426" v="76" actId="478"/>
          <ac:picMkLst>
            <pc:docMk/>
            <pc:sldMk cId="4144912297" sldId="1873"/>
            <ac:picMk id="5" creationId="{B86EF589-BC7E-6E19-DA76-BFA05E4578D2}"/>
          </ac:picMkLst>
        </pc:picChg>
        <pc:picChg chg="add del mod">
          <ac:chgData name="Nelson Israel Carrasco Fraga" userId="9198b881-1fed-4883-bfc0-18f731d5ef10" providerId="ADAL" clId="{60463E66-D88B-4D29-A130-64F0C1F3BD87}" dt="2025-08-04T23:33:13.526" v="94" actId="478"/>
          <ac:picMkLst>
            <pc:docMk/>
            <pc:sldMk cId="4144912297" sldId="1873"/>
            <ac:picMk id="6" creationId="{384A8A26-3DA4-9F58-0707-1BAFB6136A0D}"/>
          </ac:picMkLst>
        </pc:picChg>
        <pc:picChg chg="add mod">
          <ac:chgData name="Nelson Israel Carrasco Fraga" userId="9198b881-1fed-4883-bfc0-18f731d5ef10" providerId="ADAL" clId="{60463E66-D88B-4D29-A130-64F0C1F3BD87}" dt="2025-08-04T23:33:50.231" v="96" actId="1076"/>
          <ac:picMkLst>
            <pc:docMk/>
            <pc:sldMk cId="4144912297" sldId="1873"/>
            <ac:picMk id="8" creationId="{AB95C28F-C30D-2379-1CE0-A2F479ABAE73}"/>
          </ac:picMkLst>
        </pc:picChg>
      </pc:sldChg>
      <pc:sldChg chg="addSp delSp modSp add mod">
        <pc:chgData name="Nelson Israel Carrasco Fraga" userId="9198b881-1fed-4883-bfc0-18f731d5ef10" providerId="ADAL" clId="{60463E66-D88B-4D29-A130-64F0C1F3BD87}" dt="2025-08-04T23:52:22.188" v="535" actId="20577"/>
        <pc:sldMkLst>
          <pc:docMk/>
          <pc:sldMk cId="2866747680" sldId="1874"/>
        </pc:sldMkLst>
        <pc:spChg chg="mod">
          <ac:chgData name="Nelson Israel Carrasco Fraga" userId="9198b881-1fed-4883-bfc0-18f731d5ef10" providerId="ADAL" clId="{60463E66-D88B-4D29-A130-64F0C1F3BD87}" dt="2025-08-04T23:52:22.188" v="535" actId="20577"/>
          <ac:spMkLst>
            <pc:docMk/>
            <pc:sldMk cId="2866747680" sldId="1874"/>
            <ac:spMk id="20" creationId="{B16DC3F0-0EDB-7F55-C4F7-5D501474BAED}"/>
          </ac:spMkLst>
        </pc:spChg>
        <pc:picChg chg="add mod">
          <ac:chgData name="Nelson Israel Carrasco Fraga" userId="9198b881-1fed-4883-bfc0-18f731d5ef10" providerId="ADAL" clId="{60463E66-D88B-4D29-A130-64F0C1F3BD87}" dt="2025-08-04T23:51:53.758" v="473" actId="14100"/>
          <ac:picMkLst>
            <pc:docMk/>
            <pc:sldMk cId="2866747680" sldId="1874"/>
            <ac:picMk id="3" creationId="{BDA2413A-81B7-7452-9921-4828DEADA2E6}"/>
          </ac:picMkLst>
        </pc:picChg>
        <pc:picChg chg="del">
          <ac:chgData name="Nelson Israel Carrasco Fraga" userId="9198b881-1fed-4883-bfc0-18f731d5ef10" providerId="ADAL" clId="{60463E66-D88B-4D29-A130-64F0C1F3BD87}" dt="2025-08-04T23:21:10.297" v="75" actId="478"/>
          <ac:picMkLst>
            <pc:docMk/>
            <pc:sldMk cId="2866747680" sldId="1874"/>
            <ac:picMk id="5" creationId="{86FAE6D4-0CF4-8CE8-E3A8-0C6299875D58}"/>
          </ac:picMkLst>
        </pc:picChg>
      </pc:sldChg>
      <pc:sldChg chg="delSp add del mod">
        <pc:chgData name="Nelson Israel Carrasco Fraga" userId="9198b881-1fed-4883-bfc0-18f731d5ef10" providerId="ADAL" clId="{60463E66-D88B-4D29-A130-64F0C1F3BD87}" dt="2025-08-05T00:57:02.252" v="1955" actId="47"/>
        <pc:sldMkLst>
          <pc:docMk/>
          <pc:sldMk cId="3428625280" sldId="1875"/>
        </pc:sldMkLst>
        <pc:picChg chg="del">
          <ac:chgData name="Nelson Israel Carrasco Fraga" userId="9198b881-1fed-4883-bfc0-18f731d5ef10" providerId="ADAL" clId="{60463E66-D88B-4D29-A130-64F0C1F3BD87}" dt="2025-08-04T23:20:55.536" v="74" actId="478"/>
          <ac:picMkLst>
            <pc:docMk/>
            <pc:sldMk cId="3428625280" sldId="1875"/>
            <ac:picMk id="5" creationId="{5ACC442C-8ED5-2C73-66B9-DC2D93402A55}"/>
          </ac:picMkLst>
        </pc:picChg>
      </pc:sldChg>
      <pc:sldChg chg="delSp add del mod">
        <pc:chgData name="Nelson Israel Carrasco Fraga" userId="9198b881-1fed-4883-bfc0-18f731d5ef10" providerId="ADAL" clId="{60463E66-D88B-4D29-A130-64F0C1F3BD87}" dt="2025-08-05T00:57:01.840" v="1954" actId="47"/>
        <pc:sldMkLst>
          <pc:docMk/>
          <pc:sldMk cId="1342445699" sldId="1876"/>
        </pc:sldMkLst>
        <pc:picChg chg="del">
          <ac:chgData name="Nelson Israel Carrasco Fraga" userId="9198b881-1fed-4883-bfc0-18f731d5ef10" providerId="ADAL" clId="{60463E66-D88B-4D29-A130-64F0C1F3BD87}" dt="2025-08-04T23:20:53.940" v="73" actId="478"/>
          <ac:picMkLst>
            <pc:docMk/>
            <pc:sldMk cId="1342445699" sldId="1876"/>
            <ac:picMk id="5" creationId="{93469176-2D30-C817-AAA7-0AB41A07B632}"/>
          </ac:picMkLst>
        </pc:picChg>
      </pc:sldChg>
      <pc:sldChg chg="delSp add del mod">
        <pc:chgData name="Nelson Israel Carrasco Fraga" userId="9198b881-1fed-4883-bfc0-18f731d5ef10" providerId="ADAL" clId="{60463E66-D88B-4D29-A130-64F0C1F3BD87}" dt="2025-08-05T00:57:01.525" v="1953" actId="47"/>
        <pc:sldMkLst>
          <pc:docMk/>
          <pc:sldMk cId="1432008141" sldId="1877"/>
        </pc:sldMkLst>
        <pc:picChg chg="del">
          <ac:chgData name="Nelson Israel Carrasco Fraga" userId="9198b881-1fed-4883-bfc0-18f731d5ef10" providerId="ADAL" clId="{60463E66-D88B-4D29-A130-64F0C1F3BD87}" dt="2025-08-04T23:20:52.806" v="72" actId="478"/>
          <ac:picMkLst>
            <pc:docMk/>
            <pc:sldMk cId="1432008141" sldId="1877"/>
            <ac:picMk id="5" creationId="{8EE139B8-8A1B-7E74-4824-CFFA1600C20C}"/>
          </ac:picMkLst>
        </pc:picChg>
      </pc:sldChg>
      <pc:sldChg chg="delSp add del mod">
        <pc:chgData name="Nelson Israel Carrasco Fraga" userId="9198b881-1fed-4883-bfc0-18f731d5ef10" providerId="ADAL" clId="{60463E66-D88B-4D29-A130-64F0C1F3BD87}" dt="2025-08-05T00:57:01.149" v="1952" actId="47"/>
        <pc:sldMkLst>
          <pc:docMk/>
          <pc:sldMk cId="4227583760" sldId="1878"/>
        </pc:sldMkLst>
        <pc:picChg chg="del">
          <ac:chgData name="Nelson Israel Carrasco Fraga" userId="9198b881-1fed-4883-bfc0-18f731d5ef10" providerId="ADAL" clId="{60463E66-D88B-4D29-A130-64F0C1F3BD87}" dt="2025-08-04T23:20:51.609" v="71" actId="478"/>
          <ac:picMkLst>
            <pc:docMk/>
            <pc:sldMk cId="4227583760" sldId="1878"/>
            <ac:picMk id="5" creationId="{D6D85EA5-3129-B824-7A05-CCC56A748225}"/>
          </ac:picMkLst>
        </pc:picChg>
      </pc:sldChg>
      <pc:sldChg chg="addSp delSp modSp add del mod">
        <pc:chgData name="Nelson Israel Carrasco Fraga" userId="9198b881-1fed-4883-bfc0-18f731d5ef10" providerId="ADAL" clId="{60463E66-D88B-4D29-A130-64F0C1F3BD87}" dt="2025-08-05T00:10:06.167" v="892" actId="47"/>
        <pc:sldMkLst>
          <pc:docMk/>
          <pc:sldMk cId="144906528" sldId="1879"/>
        </pc:sldMkLst>
        <pc:spChg chg="add del mod">
          <ac:chgData name="Nelson Israel Carrasco Fraga" userId="9198b881-1fed-4883-bfc0-18f731d5ef10" providerId="ADAL" clId="{60463E66-D88B-4D29-A130-64F0C1F3BD87}" dt="2025-08-05T00:10:04.070" v="891" actId="478"/>
          <ac:spMkLst>
            <pc:docMk/>
            <pc:sldMk cId="144906528" sldId="1879"/>
            <ac:spMk id="2" creationId="{61854F20-A873-B8E0-E5C0-07C888C9FB6D}"/>
          </ac:spMkLst>
        </pc:spChg>
      </pc:sldChg>
      <pc:sldChg chg="addSp delSp modSp add mod delAnim">
        <pc:chgData name="Nelson Israel Carrasco Fraga" userId="9198b881-1fed-4883-bfc0-18f731d5ef10" providerId="ADAL" clId="{60463E66-D88B-4D29-A130-64F0C1F3BD87}" dt="2025-08-05T00:37:38.458" v="1420" actId="1076"/>
        <pc:sldMkLst>
          <pc:docMk/>
          <pc:sldMk cId="4016701328" sldId="1879"/>
        </pc:sldMkLst>
        <pc:spChg chg="mod">
          <ac:chgData name="Nelson Israel Carrasco Fraga" userId="9198b881-1fed-4883-bfc0-18f731d5ef10" providerId="ADAL" clId="{60463E66-D88B-4D29-A130-64F0C1F3BD87}" dt="2025-08-05T00:32:38.228" v="1374" actId="20577"/>
          <ac:spMkLst>
            <pc:docMk/>
            <pc:sldMk cId="4016701328" sldId="1879"/>
            <ac:spMk id="6" creationId="{621F4269-AA6B-ED11-2029-8F9B6F6C60F4}"/>
          </ac:spMkLst>
        </pc:spChg>
        <pc:spChg chg="add del mod">
          <ac:chgData name="Nelson Israel Carrasco Fraga" userId="9198b881-1fed-4883-bfc0-18f731d5ef10" providerId="ADAL" clId="{60463E66-D88B-4D29-A130-64F0C1F3BD87}" dt="2025-08-05T00:19:29.820" v="1086" actId="1076"/>
          <ac:spMkLst>
            <pc:docMk/>
            <pc:sldMk cId="4016701328" sldId="1879"/>
            <ac:spMk id="7" creationId="{95734A45-8870-5F41-9550-E42918BE7EDB}"/>
          </ac:spMkLst>
        </pc:spChg>
        <pc:spChg chg="del">
          <ac:chgData name="Nelson Israel Carrasco Fraga" userId="9198b881-1fed-4883-bfc0-18f731d5ef10" providerId="ADAL" clId="{60463E66-D88B-4D29-A130-64F0C1F3BD87}" dt="2025-08-05T00:19:22.936" v="1081" actId="478"/>
          <ac:spMkLst>
            <pc:docMk/>
            <pc:sldMk cId="4016701328" sldId="1879"/>
            <ac:spMk id="10" creationId="{4DF34E96-77CF-C097-C77F-71DDD4D079A0}"/>
          </ac:spMkLst>
        </pc:spChg>
        <pc:grpChg chg="del">
          <ac:chgData name="Nelson Israel Carrasco Fraga" userId="9198b881-1fed-4883-bfc0-18f731d5ef10" providerId="ADAL" clId="{60463E66-D88B-4D29-A130-64F0C1F3BD87}" dt="2025-08-05T00:19:24.029" v="1082" actId="478"/>
          <ac:grpSpMkLst>
            <pc:docMk/>
            <pc:sldMk cId="4016701328" sldId="1879"/>
            <ac:grpSpMk id="17" creationId="{4D2C9521-02D8-A43E-5A28-6AC5173D1CE9}"/>
          </ac:grpSpMkLst>
        </pc:grpChg>
        <pc:grpChg chg="del">
          <ac:chgData name="Nelson Israel Carrasco Fraga" userId="9198b881-1fed-4883-bfc0-18f731d5ef10" providerId="ADAL" clId="{60463E66-D88B-4D29-A130-64F0C1F3BD87}" dt="2025-08-05T00:19:33.526" v="1088" actId="478"/>
          <ac:grpSpMkLst>
            <pc:docMk/>
            <pc:sldMk cId="4016701328" sldId="1879"/>
            <ac:grpSpMk id="23" creationId="{1E7C8694-25A6-E920-F55D-A227CE3D06C7}"/>
          </ac:grpSpMkLst>
        </pc:grpChg>
        <pc:grpChg chg="del">
          <ac:chgData name="Nelson Israel Carrasco Fraga" userId="9198b881-1fed-4883-bfc0-18f731d5ef10" providerId="ADAL" clId="{60463E66-D88B-4D29-A130-64F0C1F3BD87}" dt="2025-08-05T00:19:32.104" v="1087" actId="478"/>
          <ac:grpSpMkLst>
            <pc:docMk/>
            <pc:sldMk cId="4016701328" sldId="1879"/>
            <ac:grpSpMk id="61" creationId="{6FA55566-5534-CFC1-51EB-32C4D6364A04}"/>
          </ac:grpSpMkLst>
        </pc:grpChg>
        <pc:grpChg chg="del">
          <ac:chgData name="Nelson Israel Carrasco Fraga" userId="9198b881-1fed-4883-bfc0-18f731d5ef10" providerId="ADAL" clId="{60463E66-D88B-4D29-A130-64F0C1F3BD87}" dt="2025-08-05T00:19:34.496" v="1089" actId="478"/>
          <ac:grpSpMkLst>
            <pc:docMk/>
            <pc:sldMk cId="4016701328" sldId="1879"/>
            <ac:grpSpMk id="1025" creationId="{F31B493C-D61B-8678-DA2B-4870CBBE0EC9}"/>
          </ac:grpSpMkLst>
        </pc:grpChg>
        <pc:graphicFrameChg chg="del">
          <ac:chgData name="Nelson Israel Carrasco Fraga" userId="9198b881-1fed-4883-bfc0-18f731d5ef10" providerId="ADAL" clId="{60463E66-D88B-4D29-A130-64F0C1F3BD87}" dt="2025-08-05T00:19:21.657" v="1080" actId="478"/>
          <ac:graphicFrameMkLst>
            <pc:docMk/>
            <pc:sldMk cId="4016701328" sldId="1879"/>
            <ac:graphicFrameMk id="9" creationId="{4FDBEBB3-1E60-AD4C-999A-E0AA0A9138A2}"/>
          </ac:graphicFrameMkLst>
        </pc:graphicFrameChg>
        <pc:picChg chg="add mod">
          <ac:chgData name="Nelson Israel Carrasco Fraga" userId="9198b881-1fed-4883-bfc0-18f731d5ef10" providerId="ADAL" clId="{60463E66-D88B-4D29-A130-64F0C1F3BD87}" dt="2025-08-05T00:37:38.458" v="1420" actId="1076"/>
          <ac:picMkLst>
            <pc:docMk/>
            <pc:sldMk cId="4016701328" sldId="1879"/>
            <ac:picMk id="3" creationId="{9898D41E-87AE-588F-EBC1-B40F6E984A97}"/>
          </ac:picMkLst>
        </pc:picChg>
      </pc:sldChg>
      <pc:sldChg chg="addSp delSp modSp add del mod">
        <pc:chgData name="Nelson Israel Carrasco Fraga" userId="9198b881-1fed-4883-bfc0-18f731d5ef10" providerId="ADAL" clId="{60463E66-D88B-4D29-A130-64F0C1F3BD87}" dt="2025-08-05T01:03:21.659" v="1970" actId="47"/>
        <pc:sldMkLst>
          <pc:docMk/>
          <pc:sldMk cId="3595753537" sldId="1880"/>
        </pc:sldMkLst>
        <pc:spChg chg="del mod">
          <ac:chgData name="Nelson Israel Carrasco Fraga" userId="9198b881-1fed-4883-bfc0-18f731d5ef10" providerId="ADAL" clId="{60463E66-D88B-4D29-A130-64F0C1F3BD87}" dt="2025-08-05T00:59:39.519" v="1958" actId="478"/>
          <ac:spMkLst>
            <pc:docMk/>
            <pc:sldMk cId="3595753537" sldId="1880"/>
            <ac:spMk id="2" creationId="{805D160F-D094-0194-B433-C33FAC9FF5B3}"/>
          </ac:spMkLst>
        </pc:spChg>
        <pc:spChg chg="del mod">
          <ac:chgData name="Nelson Israel Carrasco Fraga" userId="9198b881-1fed-4883-bfc0-18f731d5ef10" providerId="ADAL" clId="{60463E66-D88B-4D29-A130-64F0C1F3BD87}" dt="2025-08-05T00:59:39.519" v="1958" actId="478"/>
          <ac:spMkLst>
            <pc:docMk/>
            <pc:sldMk cId="3595753537" sldId="1880"/>
            <ac:spMk id="4" creationId="{0AE9E99B-EC18-3B0D-AE4F-E7E192B24BC4}"/>
          </ac:spMkLst>
        </pc:spChg>
        <pc:spChg chg="del mod">
          <ac:chgData name="Nelson Israel Carrasco Fraga" userId="9198b881-1fed-4883-bfc0-18f731d5ef10" providerId="ADAL" clId="{60463E66-D88B-4D29-A130-64F0C1F3BD87}" dt="2025-08-05T00:59:39.519" v="1958" actId="478"/>
          <ac:spMkLst>
            <pc:docMk/>
            <pc:sldMk cId="3595753537" sldId="1880"/>
            <ac:spMk id="5" creationId="{96D7D461-50C3-EA59-153E-E18F8AF3C043}"/>
          </ac:spMkLst>
        </pc:spChg>
        <pc:spChg chg="del mod">
          <ac:chgData name="Nelson Israel Carrasco Fraga" userId="9198b881-1fed-4883-bfc0-18f731d5ef10" providerId="ADAL" clId="{60463E66-D88B-4D29-A130-64F0C1F3BD87}" dt="2025-08-05T00:59:39.519" v="1958" actId="478"/>
          <ac:spMkLst>
            <pc:docMk/>
            <pc:sldMk cId="3595753537" sldId="1880"/>
            <ac:spMk id="6" creationId="{DEA48B29-8F0A-7385-DF4C-3D1A9947F490}"/>
          </ac:spMkLst>
        </pc:spChg>
        <pc:spChg chg="del mod">
          <ac:chgData name="Nelson Israel Carrasco Fraga" userId="9198b881-1fed-4883-bfc0-18f731d5ef10" providerId="ADAL" clId="{60463E66-D88B-4D29-A130-64F0C1F3BD87}" dt="2025-08-05T00:59:39.519" v="1958" actId="478"/>
          <ac:spMkLst>
            <pc:docMk/>
            <pc:sldMk cId="3595753537" sldId="1880"/>
            <ac:spMk id="7" creationId="{521D8BA8-6D24-286E-866E-4E011E8C141C}"/>
          </ac:spMkLst>
        </pc:spChg>
        <pc:spChg chg="mod">
          <ac:chgData name="Nelson Israel Carrasco Fraga" userId="9198b881-1fed-4883-bfc0-18f731d5ef10" providerId="ADAL" clId="{60463E66-D88B-4D29-A130-64F0C1F3BD87}" dt="2025-08-05T00:59:33.201" v="1956"/>
          <ac:spMkLst>
            <pc:docMk/>
            <pc:sldMk cId="3595753537" sldId="1880"/>
            <ac:spMk id="10" creationId="{19B9219A-3991-2AB4-077A-A5F1F684FA02}"/>
          </ac:spMkLst>
        </pc:spChg>
        <pc:spChg chg="mod">
          <ac:chgData name="Nelson Israel Carrasco Fraga" userId="9198b881-1fed-4883-bfc0-18f731d5ef10" providerId="ADAL" clId="{60463E66-D88B-4D29-A130-64F0C1F3BD87}" dt="2025-08-05T00:59:33.201" v="1956"/>
          <ac:spMkLst>
            <pc:docMk/>
            <pc:sldMk cId="3595753537" sldId="1880"/>
            <ac:spMk id="13" creationId="{5AFE7B9C-E593-009F-0900-46277E3FF096}"/>
          </ac:spMkLst>
        </pc:spChg>
        <pc:spChg chg="mod">
          <ac:chgData name="Nelson Israel Carrasco Fraga" userId="9198b881-1fed-4883-bfc0-18f731d5ef10" providerId="ADAL" clId="{60463E66-D88B-4D29-A130-64F0C1F3BD87}" dt="2025-08-05T00:59:33.201" v="1956"/>
          <ac:spMkLst>
            <pc:docMk/>
            <pc:sldMk cId="3595753537" sldId="1880"/>
            <ac:spMk id="16" creationId="{5C420618-A9A1-42A2-35B1-B3CE0EC2947E}"/>
          </ac:spMkLst>
        </pc:spChg>
        <pc:spChg chg="mod">
          <ac:chgData name="Nelson Israel Carrasco Fraga" userId="9198b881-1fed-4883-bfc0-18f731d5ef10" providerId="ADAL" clId="{60463E66-D88B-4D29-A130-64F0C1F3BD87}" dt="2025-08-05T01:00:24.490" v="1968" actId="1076"/>
          <ac:spMkLst>
            <pc:docMk/>
            <pc:sldMk cId="3595753537" sldId="1880"/>
            <ac:spMk id="17" creationId="{80C1B02E-5B22-837D-64AA-558F57B57C25}"/>
          </ac:spMkLst>
        </pc:spChg>
        <pc:spChg chg="mod">
          <ac:chgData name="Nelson Israel Carrasco Fraga" userId="9198b881-1fed-4883-bfc0-18f731d5ef10" providerId="ADAL" clId="{60463E66-D88B-4D29-A130-64F0C1F3BD87}" dt="2025-08-05T00:59:33.201" v="1956"/>
          <ac:spMkLst>
            <pc:docMk/>
            <pc:sldMk cId="3595753537" sldId="1880"/>
            <ac:spMk id="30" creationId="{F4A1DEC3-FF7E-CBF9-1687-373367B03591}"/>
          </ac:spMkLst>
        </pc:spChg>
        <pc:spChg chg="mod">
          <ac:chgData name="Nelson Israel Carrasco Fraga" userId="9198b881-1fed-4883-bfc0-18f731d5ef10" providerId="ADAL" clId="{60463E66-D88B-4D29-A130-64F0C1F3BD87}" dt="2025-08-05T00:59:33.201" v="1956"/>
          <ac:spMkLst>
            <pc:docMk/>
            <pc:sldMk cId="3595753537" sldId="1880"/>
            <ac:spMk id="33" creationId="{7E8DA04A-65D8-E0F9-F146-2EC80FE8990B}"/>
          </ac:spMkLst>
        </pc:spChg>
        <pc:spChg chg="mod">
          <ac:chgData name="Nelson Israel Carrasco Fraga" userId="9198b881-1fed-4883-bfc0-18f731d5ef10" providerId="ADAL" clId="{60463E66-D88B-4D29-A130-64F0C1F3BD87}" dt="2025-08-05T00:59:33.201" v="1956"/>
          <ac:spMkLst>
            <pc:docMk/>
            <pc:sldMk cId="3595753537" sldId="1880"/>
            <ac:spMk id="39" creationId="{1D2B72F6-068B-55C7-124D-AC6AE5434852}"/>
          </ac:spMkLst>
        </pc:spChg>
        <pc:spChg chg="add del mod">
          <ac:chgData name="Nelson Israel Carrasco Fraga" userId="9198b881-1fed-4883-bfc0-18f731d5ef10" providerId="ADAL" clId="{60463E66-D88B-4D29-A130-64F0C1F3BD87}" dt="2025-08-05T00:59:39.519" v="1958" actId="478"/>
          <ac:spMkLst>
            <pc:docMk/>
            <pc:sldMk cId="3595753537" sldId="1880"/>
            <ac:spMk id="58" creationId="{BCA2AAC2-C509-128B-53BB-EC13D65D5BCA}"/>
          </ac:spMkLst>
        </pc:spChg>
        <pc:spChg chg="mod">
          <ac:chgData name="Nelson Israel Carrasco Fraga" userId="9198b881-1fed-4883-bfc0-18f731d5ef10" providerId="ADAL" clId="{60463E66-D88B-4D29-A130-64F0C1F3BD87}" dt="2025-08-05T00:59:33.201" v="1956"/>
          <ac:spMkLst>
            <pc:docMk/>
            <pc:sldMk cId="3595753537" sldId="1880"/>
            <ac:spMk id="60" creationId="{62797A38-82D1-C270-BA1B-65974D194816}"/>
          </ac:spMkLst>
        </pc:spChg>
        <pc:spChg chg="mod">
          <ac:chgData name="Nelson Israel Carrasco Fraga" userId="9198b881-1fed-4883-bfc0-18f731d5ef10" providerId="ADAL" clId="{60463E66-D88B-4D29-A130-64F0C1F3BD87}" dt="2025-08-05T00:59:33.201" v="1956"/>
          <ac:spMkLst>
            <pc:docMk/>
            <pc:sldMk cId="3595753537" sldId="1880"/>
            <ac:spMk id="66" creationId="{8A9F604F-2DC6-B4BF-27A0-9002D3B848CF}"/>
          </ac:spMkLst>
        </pc:spChg>
        <pc:spChg chg="mod">
          <ac:chgData name="Nelson Israel Carrasco Fraga" userId="9198b881-1fed-4883-bfc0-18f731d5ef10" providerId="ADAL" clId="{60463E66-D88B-4D29-A130-64F0C1F3BD87}" dt="2025-08-05T00:59:33.201" v="1956"/>
          <ac:spMkLst>
            <pc:docMk/>
            <pc:sldMk cId="3595753537" sldId="1880"/>
            <ac:spMk id="69" creationId="{3BA7399E-02D2-2275-9136-50D40CC3607D}"/>
          </ac:spMkLst>
        </pc:spChg>
        <pc:spChg chg="mod">
          <ac:chgData name="Nelson Israel Carrasco Fraga" userId="9198b881-1fed-4883-bfc0-18f731d5ef10" providerId="ADAL" clId="{60463E66-D88B-4D29-A130-64F0C1F3BD87}" dt="2025-08-05T01:00:24.846" v="1969" actId="1076"/>
          <ac:spMkLst>
            <pc:docMk/>
            <pc:sldMk cId="3595753537" sldId="1880"/>
            <ac:spMk id="71" creationId="{4EBB39E3-1710-6D2C-B724-D3875F1A5F4E}"/>
          </ac:spMkLst>
        </pc:spChg>
        <pc:spChg chg="mod">
          <ac:chgData name="Nelson Israel Carrasco Fraga" userId="9198b881-1fed-4883-bfc0-18f731d5ef10" providerId="ADAL" clId="{60463E66-D88B-4D29-A130-64F0C1F3BD87}" dt="2025-08-05T01:00:24.846" v="1969" actId="1076"/>
          <ac:spMkLst>
            <pc:docMk/>
            <pc:sldMk cId="3595753537" sldId="1880"/>
            <ac:spMk id="72" creationId="{7E670C54-832A-62FB-7BF6-4CB7C6CF7912}"/>
          </ac:spMkLst>
        </pc:spChg>
        <pc:spChg chg="add mod">
          <ac:chgData name="Nelson Israel Carrasco Fraga" userId="9198b881-1fed-4883-bfc0-18f731d5ef10" providerId="ADAL" clId="{60463E66-D88B-4D29-A130-64F0C1F3BD87}" dt="2025-08-05T01:00:24.846" v="1969" actId="1076"/>
          <ac:spMkLst>
            <pc:docMk/>
            <pc:sldMk cId="3595753537" sldId="1880"/>
            <ac:spMk id="73" creationId="{36F43968-998C-A69E-D744-AAA90F0EBA3B}"/>
          </ac:spMkLst>
        </pc:spChg>
        <pc:spChg chg="mod">
          <ac:chgData name="Nelson Israel Carrasco Fraga" userId="9198b881-1fed-4883-bfc0-18f731d5ef10" providerId="ADAL" clId="{60463E66-D88B-4D29-A130-64F0C1F3BD87}" dt="2025-08-05T01:00:24.846" v="1969" actId="1076"/>
          <ac:spMkLst>
            <pc:docMk/>
            <pc:sldMk cId="3595753537" sldId="1880"/>
            <ac:spMk id="74" creationId="{9B2425EE-7D70-3430-5BE0-7BCAADB11822}"/>
          </ac:spMkLst>
        </pc:spChg>
        <pc:spChg chg="mod">
          <ac:chgData name="Nelson Israel Carrasco Fraga" userId="9198b881-1fed-4883-bfc0-18f731d5ef10" providerId="ADAL" clId="{60463E66-D88B-4D29-A130-64F0C1F3BD87}" dt="2025-08-05T01:00:24.846" v="1969" actId="1076"/>
          <ac:spMkLst>
            <pc:docMk/>
            <pc:sldMk cId="3595753537" sldId="1880"/>
            <ac:spMk id="75" creationId="{0EE367E0-1398-52B9-3D62-977F21534860}"/>
          </ac:spMkLst>
        </pc:spChg>
        <pc:spChg chg="mod">
          <ac:chgData name="Nelson Israel Carrasco Fraga" userId="9198b881-1fed-4883-bfc0-18f731d5ef10" providerId="ADAL" clId="{60463E66-D88B-4D29-A130-64F0C1F3BD87}" dt="2025-08-05T01:00:24.846" v="1969" actId="1076"/>
          <ac:spMkLst>
            <pc:docMk/>
            <pc:sldMk cId="3595753537" sldId="1880"/>
            <ac:spMk id="76" creationId="{50157727-7F91-6628-9C46-20DE00B9C5D7}"/>
          </ac:spMkLst>
        </pc:spChg>
        <pc:spChg chg="add mod">
          <ac:chgData name="Nelson Israel Carrasco Fraga" userId="9198b881-1fed-4883-bfc0-18f731d5ef10" providerId="ADAL" clId="{60463E66-D88B-4D29-A130-64F0C1F3BD87}" dt="2025-08-05T01:00:24.846" v="1969" actId="1076"/>
          <ac:spMkLst>
            <pc:docMk/>
            <pc:sldMk cId="3595753537" sldId="1880"/>
            <ac:spMk id="77" creationId="{9D8F35A1-7C7C-B68E-19B7-945BD965469F}"/>
          </ac:spMkLst>
        </pc:spChg>
        <pc:spChg chg="mod topLvl">
          <ac:chgData name="Nelson Israel Carrasco Fraga" userId="9198b881-1fed-4883-bfc0-18f731d5ef10" providerId="ADAL" clId="{60463E66-D88B-4D29-A130-64F0C1F3BD87}" dt="2025-08-05T01:00:04.928" v="1962" actId="165"/>
          <ac:spMkLst>
            <pc:docMk/>
            <pc:sldMk cId="3595753537" sldId="1880"/>
            <ac:spMk id="79" creationId="{508406C2-6866-25E8-AF49-B4F3BFE1FF16}"/>
          </ac:spMkLst>
        </pc:spChg>
        <pc:spChg chg="mod topLvl">
          <ac:chgData name="Nelson Israel Carrasco Fraga" userId="9198b881-1fed-4883-bfc0-18f731d5ef10" providerId="ADAL" clId="{60463E66-D88B-4D29-A130-64F0C1F3BD87}" dt="2025-08-05T01:00:04.928" v="1962" actId="165"/>
          <ac:spMkLst>
            <pc:docMk/>
            <pc:sldMk cId="3595753537" sldId="1880"/>
            <ac:spMk id="80" creationId="{60422F27-6A4D-A0E5-E018-5D134B118052}"/>
          </ac:spMkLst>
        </pc:spChg>
        <pc:spChg chg="mod topLvl">
          <ac:chgData name="Nelson Israel Carrasco Fraga" userId="9198b881-1fed-4883-bfc0-18f731d5ef10" providerId="ADAL" clId="{60463E66-D88B-4D29-A130-64F0C1F3BD87}" dt="2025-08-05T01:00:09.797" v="1965" actId="165"/>
          <ac:spMkLst>
            <pc:docMk/>
            <pc:sldMk cId="3595753537" sldId="1880"/>
            <ac:spMk id="82" creationId="{43844D54-5BB9-4746-7852-9AAE7B084232}"/>
          </ac:spMkLst>
        </pc:spChg>
        <pc:spChg chg="mod topLvl">
          <ac:chgData name="Nelson Israel Carrasco Fraga" userId="9198b881-1fed-4883-bfc0-18f731d5ef10" providerId="ADAL" clId="{60463E66-D88B-4D29-A130-64F0C1F3BD87}" dt="2025-08-05T01:00:09.797" v="1965" actId="165"/>
          <ac:spMkLst>
            <pc:docMk/>
            <pc:sldMk cId="3595753537" sldId="1880"/>
            <ac:spMk id="86" creationId="{F0B01A38-6012-391F-3E88-94BEC11472BE}"/>
          </ac:spMkLst>
        </pc:spChg>
        <pc:spChg chg="mod">
          <ac:chgData name="Nelson Israel Carrasco Fraga" userId="9198b881-1fed-4883-bfc0-18f731d5ef10" providerId="ADAL" clId="{60463E66-D88B-4D29-A130-64F0C1F3BD87}" dt="2025-08-05T01:00:09.797" v="1965" actId="165"/>
          <ac:spMkLst>
            <pc:docMk/>
            <pc:sldMk cId="3595753537" sldId="1880"/>
            <ac:spMk id="92" creationId="{CD9747B6-8047-EFCE-D51E-F48BE806435A}"/>
          </ac:spMkLst>
        </pc:spChg>
        <pc:spChg chg="mod topLvl">
          <ac:chgData name="Nelson Israel Carrasco Fraga" userId="9198b881-1fed-4883-bfc0-18f731d5ef10" providerId="ADAL" clId="{60463E66-D88B-4D29-A130-64F0C1F3BD87}" dt="2025-08-05T01:00:09.797" v="1965" actId="165"/>
          <ac:spMkLst>
            <pc:docMk/>
            <pc:sldMk cId="3595753537" sldId="1880"/>
            <ac:spMk id="94" creationId="{3C82836B-4367-34F6-8CB5-3722C2F22017}"/>
          </ac:spMkLst>
        </pc:spChg>
        <pc:spChg chg="mod topLvl">
          <ac:chgData name="Nelson Israel Carrasco Fraga" userId="9198b881-1fed-4883-bfc0-18f731d5ef10" providerId="ADAL" clId="{60463E66-D88B-4D29-A130-64F0C1F3BD87}" dt="2025-08-05T01:00:09.797" v="1965" actId="165"/>
          <ac:spMkLst>
            <pc:docMk/>
            <pc:sldMk cId="3595753537" sldId="1880"/>
            <ac:spMk id="95" creationId="{FC17651B-7FD4-69DB-2E00-31D16BCBD03C}"/>
          </ac:spMkLst>
        </pc:spChg>
        <pc:spChg chg="mod topLvl">
          <ac:chgData name="Nelson Israel Carrasco Fraga" userId="9198b881-1fed-4883-bfc0-18f731d5ef10" providerId="ADAL" clId="{60463E66-D88B-4D29-A130-64F0C1F3BD87}" dt="2025-08-05T01:00:09.797" v="1965" actId="165"/>
          <ac:spMkLst>
            <pc:docMk/>
            <pc:sldMk cId="3595753537" sldId="1880"/>
            <ac:spMk id="99" creationId="{407C3B4E-2889-268A-EC47-45CE63B1187F}"/>
          </ac:spMkLst>
        </pc:spChg>
        <pc:spChg chg="mod topLvl">
          <ac:chgData name="Nelson Israel Carrasco Fraga" userId="9198b881-1fed-4883-bfc0-18f731d5ef10" providerId="ADAL" clId="{60463E66-D88B-4D29-A130-64F0C1F3BD87}" dt="2025-08-05T01:00:09.797" v="1965" actId="165"/>
          <ac:spMkLst>
            <pc:docMk/>
            <pc:sldMk cId="3595753537" sldId="1880"/>
            <ac:spMk id="100" creationId="{A73D49D6-8BF4-7682-6911-0BD70D2F7FBF}"/>
          </ac:spMkLst>
        </pc:spChg>
        <pc:spChg chg="mod">
          <ac:chgData name="Nelson Israel Carrasco Fraga" userId="9198b881-1fed-4883-bfc0-18f731d5ef10" providerId="ADAL" clId="{60463E66-D88B-4D29-A130-64F0C1F3BD87}" dt="2025-08-05T01:00:09.797" v="1965" actId="165"/>
          <ac:spMkLst>
            <pc:docMk/>
            <pc:sldMk cId="3595753537" sldId="1880"/>
            <ac:spMk id="102" creationId="{6519D340-4CF1-FE52-4BC0-BD70135486BB}"/>
          </ac:spMkLst>
        </pc:spChg>
        <pc:spChg chg="mod topLvl">
          <ac:chgData name="Nelson Israel Carrasco Fraga" userId="9198b881-1fed-4883-bfc0-18f731d5ef10" providerId="ADAL" clId="{60463E66-D88B-4D29-A130-64F0C1F3BD87}" dt="2025-08-05T01:00:04.928" v="1962" actId="165"/>
          <ac:spMkLst>
            <pc:docMk/>
            <pc:sldMk cId="3595753537" sldId="1880"/>
            <ac:spMk id="103" creationId="{21487868-6D4C-779F-10B9-86F24927B1EA}"/>
          </ac:spMkLst>
        </pc:spChg>
        <pc:spChg chg="mod">
          <ac:chgData name="Nelson Israel Carrasco Fraga" userId="9198b881-1fed-4883-bfc0-18f731d5ef10" providerId="ADAL" clId="{60463E66-D88B-4D29-A130-64F0C1F3BD87}" dt="2025-08-05T00:59:50.186" v="1959"/>
          <ac:spMkLst>
            <pc:docMk/>
            <pc:sldMk cId="3595753537" sldId="1880"/>
            <ac:spMk id="105" creationId="{864DD8D2-F8D4-3759-C971-8893FA40A9F7}"/>
          </ac:spMkLst>
        </pc:spChg>
        <pc:spChg chg="mod">
          <ac:chgData name="Nelson Israel Carrasco Fraga" userId="9198b881-1fed-4883-bfc0-18f731d5ef10" providerId="ADAL" clId="{60463E66-D88B-4D29-A130-64F0C1F3BD87}" dt="2025-08-05T00:59:50.186" v="1959"/>
          <ac:spMkLst>
            <pc:docMk/>
            <pc:sldMk cId="3595753537" sldId="1880"/>
            <ac:spMk id="106" creationId="{F0D1AAB3-0EEA-AE11-B7C5-6335C3266883}"/>
          </ac:spMkLst>
        </pc:spChg>
        <pc:spChg chg="mod">
          <ac:chgData name="Nelson Israel Carrasco Fraga" userId="9198b881-1fed-4883-bfc0-18f731d5ef10" providerId="ADAL" clId="{60463E66-D88B-4D29-A130-64F0C1F3BD87}" dt="2025-08-05T00:59:50.186" v="1959"/>
          <ac:spMkLst>
            <pc:docMk/>
            <pc:sldMk cId="3595753537" sldId="1880"/>
            <ac:spMk id="108" creationId="{55E46FFB-2006-3061-A176-C2326781C8C4}"/>
          </ac:spMkLst>
        </pc:spChg>
        <pc:spChg chg="mod">
          <ac:chgData name="Nelson Israel Carrasco Fraga" userId="9198b881-1fed-4883-bfc0-18f731d5ef10" providerId="ADAL" clId="{60463E66-D88B-4D29-A130-64F0C1F3BD87}" dt="2025-08-05T01:00:09.797" v="1965" actId="165"/>
          <ac:spMkLst>
            <pc:docMk/>
            <pc:sldMk cId="3595753537" sldId="1880"/>
            <ac:spMk id="112" creationId="{CA8F8730-3384-4B6A-43B7-1E40E7373910}"/>
          </ac:spMkLst>
        </pc:spChg>
        <pc:spChg chg="add mod">
          <ac:chgData name="Nelson Israel Carrasco Fraga" userId="9198b881-1fed-4883-bfc0-18f731d5ef10" providerId="ADAL" clId="{60463E66-D88B-4D29-A130-64F0C1F3BD87}" dt="2025-08-05T01:00:24.846" v="1969" actId="1076"/>
          <ac:spMkLst>
            <pc:docMk/>
            <pc:sldMk cId="3595753537" sldId="1880"/>
            <ac:spMk id="113" creationId="{F448B9F0-D398-96A0-15B6-DB03E31D945E}"/>
          </ac:spMkLst>
        </pc:spChg>
        <pc:spChg chg="mod topLvl">
          <ac:chgData name="Nelson Israel Carrasco Fraga" userId="9198b881-1fed-4883-bfc0-18f731d5ef10" providerId="ADAL" clId="{60463E66-D88B-4D29-A130-64F0C1F3BD87}" dt="2025-08-05T01:00:04.928" v="1962" actId="165"/>
          <ac:spMkLst>
            <pc:docMk/>
            <pc:sldMk cId="3595753537" sldId="1880"/>
            <ac:spMk id="115" creationId="{C6D4E6A6-3C2C-838F-76E0-E6F8B4FAC92E}"/>
          </ac:spMkLst>
        </pc:spChg>
        <pc:spChg chg="mod">
          <ac:chgData name="Nelson Israel Carrasco Fraga" userId="9198b881-1fed-4883-bfc0-18f731d5ef10" providerId="ADAL" clId="{60463E66-D88B-4D29-A130-64F0C1F3BD87}" dt="2025-08-05T01:00:09.797" v="1965" actId="165"/>
          <ac:spMkLst>
            <pc:docMk/>
            <pc:sldMk cId="3595753537" sldId="1880"/>
            <ac:spMk id="121" creationId="{FF7B6DE2-7F1B-5391-4168-4881E52D16CE}"/>
          </ac:spMkLst>
        </pc:spChg>
        <pc:spChg chg="mod">
          <ac:chgData name="Nelson Israel Carrasco Fraga" userId="9198b881-1fed-4883-bfc0-18f731d5ef10" providerId="ADAL" clId="{60463E66-D88B-4D29-A130-64F0C1F3BD87}" dt="2025-08-05T01:00:09.409" v="1964" actId="338"/>
          <ac:spMkLst>
            <pc:docMk/>
            <pc:sldMk cId="3595753537" sldId="1880"/>
            <ac:spMk id="124" creationId="{56C7B568-D1DB-93DB-F3F7-A78B365E428D}"/>
          </ac:spMkLst>
        </pc:spChg>
        <pc:grpChg chg="del mod">
          <ac:chgData name="Nelson Israel Carrasco Fraga" userId="9198b881-1fed-4883-bfc0-18f731d5ef10" providerId="ADAL" clId="{60463E66-D88B-4D29-A130-64F0C1F3BD87}" dt="2025-08-05T00:59:39.519" v="1958" actId="478"/>
          <ac:grpSpMkLst>
            <pc:docMk/>
            <pc:sldMk cId="3595753537" sldId="1880"/>
            <ac:grpSpMk id="24" creationId="{CFB1973C-898F-6635-0237-8C43E7D830C6}"/>
          </ac:grpSpMkLst>
        </pc:grpChg>
        <pc:grpChg chg="del mod">
          <ac:chgData name="Nelson Israel Carrasco Fraga" userId="9198b881-1fed-4883-bfc0-18f731d5ef10" providerId="ADAL" clId="{60463E66-D88B-4D29-A130-64F0C1F3BD87}" dt="2025-08-05T00:59:39.519" v="1958" actId="478"/>
          <ac:grpSpMkLst>
            <pc:docMk/>
            <pc:sldMk cId="3595753537" sldId="1880"/>
            <ac:grpSpMk id="37" creationId="{CE749CB4-F0A1-F361-27CA-4D216B691225}"/>
          </ac:grpSpMkLst>
        </pc:grpChg>
        <pc:grpChg chg="del mod">
          <ac:chgData name="Nelson Israel Carrasco Fraga" userId="9198b881-1fed-4883-bfc0-18f731d5ef10" providerId="ADAL" clId="{60463E66-D88B-4D29-A130-64F0C1F3BD87}" dt="2025-08-05T00:59:39.519" v="1958" actId="478"/>
          <ac:grpSpMkLst>
            <pc:docMk/>
            <pc:sldMk cId="3595753537" sldId="1880"/>
            <ac:grpSpMk id="41" creationId="{9B556FF3-32A7-CB84-D628-9D36AF389D03}"/>
          </ac:grpSpMkLst>
        </pc:grpChg>
        <pc:grpChg chg="del mod">
          <ac:chgData name="Nelson Israel Carrasco Fraga" userId="9198b881-1fed-4883-bfc0-18f731d5ef10" providerId="ADAL" clId="{60463E66-D88B-4D29-A130-64F0C1F3BD87}" dt="2025-08-05T00:59:39.519" v="1958" actId="478"/>
          <ac:grpSpMkLst>
            <pc:docMk/>
            <pc:sldMk cId="3595753537" sldId="1880"/>
            <ac:grpSpMk id="68" creationId="{971EC6AB-2B92-F89E-9957-407199635EB3}"/>
          </ac:grpSpMkLst>
        </pc:grpChg>
        <pc:grpChg chg="mod">
          <ac:chgData name="Nelson Israel Carrasco Fraga" userId="9198b881-1fed-4883-bfc0-18f731d5ef10" providerId="ADAL" clId="{60463E66-D88B-4D29-A130-64F0C1F3BD87}" dt="2025-08-05T01:00:24.846" v="1969" actId="1076"/>
          <ac:grpSpMkLst>
            <pc:docMk/>
            <pc:sldMk cId="3595753537" sldId="1880"/>
            <ac:grpSpMk id="93" creationId="{EBF717FE-ADBE-AB3A-614F-FEF1101B7DB9}"/>
          </ac:grpSpMkLst>
        </pc:grpChg>
        <pc:grpChg chg="mod">
          <ac:chgData name="Nelson Israel Carrasco Fraga" userId="9198b881-1fed-4883-bfc0-18f731d5ef10" providerId="ADAL" clId="{60463E66-D88B-4D29-A130-64F0C1F3BD87}" dt="2025-08-05T01:00:24.846" v="1969" actId="1076"/>
          <ac:grpSpMkLst>
            <pc:docMk/>
            <pc:sldMk cId="3595753537" sldId="1880"/>
            <ac:grpSpMk id="98" creationId="{037250C8-4BD6-6726-A5E5-747A26E4C4B4}"/>
          </ac:grpSpMkLst>
        </pc:grpChg>
        <pc:grpChg chg="add mod">
          <ac:chgData name="Nelson Israel Carrasco Fraga" userId="9198b881-1fed-4883-bfc0-18f731d5ef10" providerId="ADAL" clId="{60463E66-D88B-4D29-A130-64F0C1F3BD87}" dt="2025-08-05T01:00:09.409" v="1964" actId="338"/>
          <ac:grpSpMkLst>
            <pc:docMk/>
            <pc:sldMk cId="3595753537" sldId="1880"/>
            <ac:grpSpMk id="126" creationId="{A1DFC198-1A07-DA41-79F4-E20194680BD2}"/>
          </ac:grpSpMkLst>
        </pc:grpChg>
        <pc:picChg chg="del">
          <ac:chgData name="Nelson Israel Carrasco Fraga" userId="9198b881-1fed-4883-bfc0-18f731d5ef10" providerId="ADAL" clId="{60463E66-D88B-4D29-A130-64F0C1F3BD87}" dt="2025-08-05T00:56:06.524" v="1950" actId="478"/>
          <ac:picMkLst>
            <pc:docMk/>
            <pc:sldMk cId="3595753537" sldId="1880"/>
            <ac:picMk id="3" creationId="{44BB886E-E3B3-1C19-4B79-211A820CEC32}"/>
          </ac:picMkLst>
        </pc:picChg>
        <pc:picChg chg="del">
          <ac:chgData name="Nelson Israel Carrasco Fraga" userId="9198b881-1fed-4883-bfc0-18f731d5ef10" providerId="ADAL" clId="{60463E66-D88B-4D29-A130-64F0C1F3BD87}" dt="2025-08-05T00:56:07.291" v="1951" actId="478"/>
          <ac:picMkLst>
            <pc:docMk/>
            <pc:sldMk cId="3595753537" sldId="1880"/>
            <ac:picMk id="8" creationId="{9100C836-A5F5-1820-1D19-01D1271FE7BE}"/>
          </ac:picMkLst>
        </pc:picChg>
        <pc:cxnChg chg="mod">
          <ac:chgData name="Nelson Israel Carrasco Fraga" userId="9198b881-1fed-4883-bfc0-18f731d5ef10" providerId="ADAL" clId="{60463E66-D88B-4D29-A130-64F0C1F3BD87}" dt="2025-08-05T01:00:09.409" v="1964" actId="338"/>
          <ac:cxnSpMkLst>
            <pc:docMk/>
            <pc:sldMk cId="3595753537" sldId="1880"/>
            <ac:cxnSpMk id="125" creationId="{49C8347B-76DA-F1EF-6AF1-1920BC6B2BF7}"/>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3A9A0-791E-4062-8F40-204D2557FB8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CA1DFE59-8EF7-4AC5-8FE4-77DAB0FC79A7}">
      <dgm:prSet phldrT="[Texto]" custT="1"/>
      <dgm:spPr>
        <a:solidFill>
          <a:srgbClr val="0E3964"/>
        </a:solidFill>
      </dgm:spPr>
      <dgm:t>
        <a:bodyPr/>
        <a:lstStyle/>
        <a:p>
          <a:r>
            <a:rPr lang="es-ES" sz="1800" b="0" dirty="0">
              <a:latin typeface="gobCL" panose="02000603050000020004" pitchFamily="50" charset="0"/>
            </a:rPr>
            <a:t>EVALUACIÓN DE SERNAGEOMIN </a:t>
          </a:r>
        </a:p>
      </dgm:t>
    </dgm:pt>
    <dgm:pt modelId="{34D0C6AC-8714-4634-AFBC-E269077E941E}" type="parTrans" cxnId="{49206507-D6B1-4EE6-A852-29E26BF5AD94}">
      <dgm:prSet/>
      <dgm:spPr/>
      <dgm:t>
        <a:bodyPr/>
        <a:lstStyle/>
        <a:p>
          <a:endParaRPr lang="es-ES">
            <a:latin typeface="gobCL" panose="02000603050000020004" pitchFamily="50" charset="0"/>
          </a:endParaRPr>
        </a:p>
      </dgm:t>
    </dgm:pt>
    <dgm:pt modelId="{3F7718BD-D8B0-4D8E-9CF3-BDF8A852D6F8}" type="sibTrans" cxnId="{49206507-D6B1-4EE6-A852-29E26BF5AD94}">
      <dgm:prSet/>
      <dgm:spPr/>
      <dgm:t>
        <a:bodyPr/>
        <a:lstStyle/>
        <a:p>
          <a:endParaRPr lang="es-ES">
            <a:latin typeface="gobCL" panose="02000603050000020004" pitchFamily="50" charset="0"/>
          </a:endParaRPr>
        </a:p>
      </dgm:t>
    </dgm:pt>
    <dgm:pt modelId="{253D9461-51FF-4C74-BDF5-D6168D43FD37}">
      <dgm:prSet phldrT="[Texto]"/>
      <dgm:spPr>
        <a:solidFill>
          <a:srgbClr val="03C095"/>
        </a:solidFill>
      </dgm:spPr>
      <dgm:t>
        <a:bodyPr/>
        <a:lstStyle/>
        <a:p>
          <a:pPr>
            <a:buClrTx/>
            <a:buSzTx/>
            <a:buFontTx/>
            <a:buNone/>
          </a:pPr>
          <a:r>
            <a:rPr lang="es-CL" dirty="0">
              <a:solidFill>
                <a:schemeClr val="bg1"/>
              </a:solidFill>
              <a:latin typeface="gobCL" panose="02000603050000020004" pitchFamily="50" charset="0"/>
              <a:ea typeface="+mn-ea"/>
              <a:cs typeface="+mn-cs"/>
            </a:rPr>
            <a:t>MÉTODOS DE EXPLOTACION </a:t>
          </a:r>
          <a:endParaRPr lang="es-ES" dirty="0">
            <a:solidFill>
              <a:schemeClr val="bg1"/>
            </a:solidFill>
            <a:latin typeface="gobCL" panose="02000603050000020004" pitchFamily="50" charset="0"/>
          </a:endParaRPr>
        </a:p>
      </dgm:t>
    </dgm:pt>
    <dgm:pt modelId="{D6309FA9-3622-4C3E-A6FD-5FB2BA950B2C}" type="parTrans" cxnId="{4DA0A59F-CA9A-4167-9BBC-AA1816902ACC}">
      <dgm:prSet/>
      <dgm:spPr>
        <a:solidFill>
          <a:srgbClr val="03C095"/>
        </a:solidFill>
      </dgm:spPr>
      <dgm:t>
        <a:bodyPr/>
        <a:lstStyle/>
        <a:p>
          <a:endParaRPr lang="es-ES">
            <a:latin typeface="gobCL" panose="02000603050000020004" pitchFamily="50" charset="0"/>
          </a:endParaRPr>
        </a:p>
      </dgm:t>
    </dgm:pt>
    <dgm:pt modelId="{50DAB042-516B-4B87-9025-A2CECC6AD3A1}" type="sibTrans" cxnId="{4DA0A59F-CA9A-4167-9BBC-AA1816902ACC}">
      <dgm:prSet/>
      <dgm:spPr/>
      <dgm:t>
        <a:bodyPr/>
        <a:lstStyle/>
        <a:p>
          <a:endParaRPr lang="es-ES">
            <a:latin typeface="gobCL" panose="02000603050000020004" pitchFamily="50" charset="0"/>
          </a:endParaRPr>
        </a:p>
      </dgm:t>
    </dgm:pt>
    <dgm:pt modelId="{6CA33C32-0527-4301-AA17-C45106EEB03F}">
      <dgm:prSet phldrT="[Texto]"/>
      <dgm:spPr>
        <a:solidFill>
          <a:srgbClr val="0E3964"/>
        </a:solidFill>
      </dgm:spPr>
      <dgm:t>
        <a:bodyPr/>
        <a:lstStyle/>
        <a:p>
          <a:pPr>
            <a:buClrTx/>
            <a:buSzTx/>
            <a:buFontTx/>
            <a:buNone/>
          </a:pPr>
          <a:r>
            <a:rPr lang="es-ES" dirty="0">
              <a:solidFill>
                <a:schemeClr val="bg1"/>
              </a:solidFill>
              <a:latin typeface="gobCL" panose="02000603050000020004" pitchFamily="50" charset="0"/>
            </a:rPr>
            <a:t>PLANTAS DE PROCESAMIENTO DE MINERAL</a:t>
          </a:r>
        </a:p>
      </dgm:t>
    </dgm:pt>
    <dgm:pt modelId="{A5DD9835-A052-40CC-B797-2F813CDB8CD7}" type="parTrans" cxnId="{C11AF879-163F-410E-8183-3EEAA505FB17}">
      <dgm:prSet/>
      <dgm:spPr>
        <a:solidFill>
          <a:srgbClr val="0E3964"/>
        </a:solidFill>
      </dgm:spPr>
      <dgm:t>
        <a:bodyPr/>
        <a:lstStyle/>
        <a:p>
          <a:endParaRPr lang="es-ES">
            <a:latin typeface="gobCL" panose="02000603050000020004" pitchFamily="50" charset="0"/>
          </a:endParaRPr>
        </a:p>
      </dgm:t>
    </dgm:pt>
    <dgm:pt modelId="{D30ADA5D-6F60-4A35-975F-AB4D88ED027E}" type="sibTrans" cxnId="{C11AF879-163F-410E-8183-3EEAA505FB17}">
      <dgm:prSet/>
      <dgm:spPr/>
      <dgm:t>
        <a:bodyPr/>
        <a:lstStyle/>
        <a:p>
          <a:endParaRPr lang="es-ES">
            <a:latin typeface="gobCL" panose="02000603050000020004" pitchFamily="50" charset="0"/>
          </a:endParaRPr>
        </a:p>
      </dgm:t>
    </dgm:pt>
    <dgm:pt modelId="{43E0B6CA-0D62-470E-A058-30DF73CA53DE}">
      <dgm:prSet phldrT="[Texto]"/>
      <dgm:spPr>
        <a:solidFill>
          <a:srgbClr val="03C095"/>
        </a:solidFill>
      </dgm:spPr>
      <dgm:t>
        <a:bodyPr/>
        <a:lstStyle/>
        <a:p>
          <a:pPr>
            <a:buClrTx/>
            <a:buSzTx/>
            <a:buFontTx/>
            <a:buNone/>
          </a:pPr>
          <a:r>
            <a:rPr lang="es-ES" dirty="0">
              <a:solidFill>
                <a:schemeClr val="bg1"/>
              </a:solidFill>
              <a:latin typeface="gobCL" panose="02000603050000020004" pitchFamily="50" charset="0"/>
            </a:rPr>
            <a:t>DEPÓSITOS DE RELAVES</a:t>
          </a:r>
        </a:p>
      </dgm:t>
    </dgm:pt>
    <dgm:pt modelId="{95D2EDFD-2724-4A45-A1B1-EF5692108518}" type="parTrans" cxnId="{32B9887F-805A-409F-8178-C3D42B7141EB}">
      <dgm:prSet/>
      <dgm:spPr>
        <a:solidFill>
          <a:srgbClr val="03C095"/>
        </a:solidFill>
      </dgm:spPr>
      <dgm:t>
        <a:bodyPr/>
        <a:lstStyle/>
        <a:p>
          <a:endParaRPr lang="es-ES">
            <a:latin typeface="gobCL" panose="02000603050000020004" pitchFamily="50" charset="0"/>
          </a:endParaRPr>
        </a:p>
      </dgm:t>
    </dgm:pt>
    <dgm:pt modelId="{A0C61A91-7631-4444-A909-AB13B073ABAD}" type="sibTrans" cxnId="{32B9887F-805A-409F-8178-C3D42B7141EB}">
      <dgm:prSet/>
      <dgm:spPr/>
      <dgm:t>
        <a:bodyPr/>
        <a:lstStyle/>
        <a:p>
          <a:endParaRPr lang="es-ES">
            <a:latin typeface="gobCL" panose="02000603050000020004" pitchFamily="50" charset="0"/>
          </a:endParaRPr>
        </a:p>
      </dgm:t>
    </dgm:pt>
    <dgm:pt modelId="{94C1DE98-FF18-4A66-9D89-E7ACFEB46F0D}">
      <dgm:prSet/>
      <dgm:spPr>
        <a:solidFill>
          <a:srgbClr val="0E3964"/>
        </a:solidFill>
      </dgm:spPr>
      <dgm:t>
        <a:bodyPr/>
        <a:lstStyle/>
        <a:p>
          <a:r>
            <a:rPr lang="es-CL" dirty="0">
              <a:solidFill>
                <a:schemeClr val="bg1"/>
              </a:solidFill>
              <a:latin typeface="gobCL" panose="02000603050000020004" pitchFamily="50" charset="0"/>
              <a:ea typeface="+mn-ea"/>
              <a:cs typeface="+mn-cs"/>
            </a:rPr>
            <a:t>BOTADERO DE ESTÉRILES </a:t>
          </a:r>
        </a:p>
      </dgm:t>
    </dgm:pt>
    <dgm:pt modelId="{1D6609C4-7F73-4E23-952E-4EBF5F064028}" type="parTrans" cxnId="{510B84E7-1E87-4095-94C8-45366856FF87}">
      <dgm:prSet/>
      <dgm:spPr>
        <a:solidFill>
          <a:srgbClr val="0E3964"/>
        </a:solidFill>
      </dgm:spPr>
      <dgm:t>
        <a:bodyPr/>
        <a:lstStyle/>
        <a:p>
          <a:endParaRPr lang="es-ES">
            <a:latin typeface="gobCL" panose="02000603050000020004" pitchFamily="50" charset="0"/>
          </a:endParaRPr>
        </a:p>
      </dgm:t>
    </dgm:pt>
    <dgm:pt modelId="{536189FA-BD0D-451E-936E-C6A05A7AC2F7}" type="sibTrans" cxnId="{510B84E7-1E87-4095-94C8-45366856FF87}">
      <dgm:prSet/>
      <dgm:spPr/>
      <dgm:t>
        <a:bodyPr/>
        <a:lstStyle/>
        <a:p>
          <a:endParaRPr lang="es-ES">
            <a:latin typeface="gobCL" panose="02000603050000020004" pitchFamily="50" charset="0"/>
          </a:endParaRPr>
        </a:p>
      </dgm:t>
    </dgm:pt>
    <dgm:pt modelId="{04C110E6-15D3-471D-B812-E9807CBFEC14}">
      <dgm:prSet custT="1"/>
      <dgm:spPr>
        <a:solidFill>
          <a:srgbClr val="03C095"/>
        </a:solidFill>
        <a:ln w="12700" cap="flat" cmpd="sng" algn="ctr">
          <a:solidFill>
            <a:prstClr val="white">
              <a:hueOff val="0"/>
              <a:satOff val="0"/>
              <a:lumOff val="0"/>
              <a:alphaOff val="0"/>
            </a:prstClr>
          </a:solidFill>
          <a:prstDash val="solid"/>
          <a:miter lim="800000"/>
        </a:ln>
        <a:effectLst/>
      </dgm:spPr>
      <dgm:t>
        <a:bodyPr spcFirstLastPara="0" vert="horz" wrap="square" lIns="30480" tIns="30480" rIns="30480" bIns="30480" numCol="1" spcCol="1270" anchor="ctr" anchorCtr="0"/>
        <a:lstStyle/>
        <a:p>
          <a:pPr marL="0" lvl="0" indent="0" algn="ctr" defTabSz="711200">
            <a:lnSpc>
              <a:spcPct val="90000"/>
            </a:lnSpc>
            <a:spcBef>
              <a:spcPct val="0"/>
            </a:spcBef>
            <a:spcAft>
              <a:spcPct val="35000"/>
            </a:spcAft>
            <a:buClrTx/>
            <a:buSzTx/>
            <a:buFontTx/>
            <a:buNone/>
          </a:pPr>
          <a:r>
            <a:rPr lang="es-ES" sz="1600" kern="1200" dirty="0">
              <a:solidFill>
                <a:prstClr val="white"/>
              </a:solidFill>
              <a:latin typeface="gobCL" panose="02000603050000020004" pitchFamily="50" charset="0"/>
              <a:ea typeface="+mn-ea"/>
              <a:cs typeface="+mn-cs"/>
            </a:rPr>
            <a:t>PLANES DE CIERRE </a:t>
          </a:r>
          <a:endParaRPr lang="es-CL" sz="1600" kern="1200" dirty="0">
            <a:solidFill>
              <a:prstClr val="white"/>
            </a:solidFill>
            <a:latin typeface="gobCL" panose="02000603050000020004" pitchFamily="50" charset="0"/>
            <a:ea typeface="+mn-ea"/>
            <a:cs typeface="+mn-cs"/>
          </a:endParaRPr>
        </a:p>
      </dgm:t>
    </dgm:pt>
    <dgm:pt modelId="{E04660E5-D16B-42AB-B2B5-1FDBA5837EB3}" type="parTrans" cxnId="{4C5398AD-B7C7-4BA3-B1F3-3A8D95C99E96}">
      <dgm:prSet/>
      <dgm:spPr>
        <a:solidFill>
          <a:srgbClr val="03C095"/>
        </a:solidFill>
        <a:ln>
          <a:noFill/>
        </a:ln>
        <a:effectLst/>
      </dgm:spPr>
      <dgm:t>
        <a:bodyPr/>
        <a:lstStyle/>
        <a:p>
          <a:endParaRPr lang="es-CL">
            <a:latin typeface="gobCL" panose="02000603050000020004" pitchFamily="50" charset="0"/>
          </a:endParaRPr>
        </a:p>
      </dgm:t>
    </dgm:pt>
    <dgm:pt modelId="{74C8EC22-6A0C-46A3-8F1D-890FBE6639D8}" type="sibTrans" cxnId="{4C5398AD-B7C7-4BA3-B1F3-3A8D95C99E96}">
      <dgm:prSet/>
      <dgm:spPr/>
      <dgm:t>
        <a:bodyPr/>
        <a:lstStyle/>
        <a:p>
          <a:endParaRPr lang="es-CL"/>
        </a:p>
      </dgm:t>
    </dgm:pt>
    <dgm:pt modelId="{1116C4C4-5D69-45DD-A9E5-0AB63E8BD954}" type="pres">
      <dgm:prSet presAssocID="{1403A9A0-791E-4062-8F40-204D2557FB81}" presName="cycle" presStyleCnt="0">
        <dgm:presLayoutVars>
          <dgm:chMax val="1"/>
          <dgm:dir/>
          <dgm:animLvl val="ctr"/>
          <dgm:resizeHandles val="exact"/>
        </dgm:presLayoutVars>
      </dgm:prSet>
      <dgm:spPr/>
    </dgm:pt>
    <dgm:pt modelId="{9DE0993A-E06E-44C4-A893-AA5C790F1792}" type="pres">
      <dgm:prSet presAssocID="{CA1DFE59-8EF7-4AC5-8FE4-77DAB0FC79A7}" presName="centerShape" presStyleLbl="node0" presStyleIdx="0" presStyleCnt="1" custScaleX="114798" custScaleY="113067"/>
      <dgm:spPr/>
    </dgm:pt>
    <dgm:pt modelId="{C57C827E-62A1-477A-8A17-8002516267D0}" type="pres">
      <dgm:prSet presAssocID="{D6309FA9-3622-4C3E-A6FD-5FB2BA950B2C}" presName="parTrans" presStyleLbl="bgSibTrans2D1" presStyleIdx="0" presStyleCnt="5"/>
      <dgm:spPr/>
    </dgm:pt>
    <dgm:pt modelId="{2F88CEBB-2619-46E7-BD34-FD3D8D2B60DA}" type="pres">
      <dgm:prSet presAssocID="{253D9461-51FF-4C74-BDF5-D6168D43FD37}" presName="node" presStyleLbl="node1" presStyleIdx="0" presStyleCnt="5">
        <dgm:presLayoutVars>
          <dgm:bulletEnabled val="1"/>
        </dgm:presLayoutVars>
      </dgm:prSet>
      <dgm:spPr/>
    </dgm:pt>
    <dgm:pt modelId="{FDCFC8B1-D8DA-48E9-8D80-A4EB250F1C9B}" type="pres">
      <dgm:prSet presAssocID="{A5DD9835-A052-40CC-B797-2F813CDB8CD7}" presName="parTrans" presStyleLbl="bgSibTrans2D1" presStyleIdx="1" presStyleCnt="5"/>
      <dgm:spPr/>
    </dgm:pt>
    <dgm:pt modelId="{DFF777C1-B883-4BB9-B25F-A6466614328A}" type="pres">
      <dgm:prSet presAssocID="{6CA33C32-0527-4301-AA17-C45106EEB03F}" presName="node" presStyleLbl="node1" presStyleIdx="1" presStyleCnt="5">
        <dgm:presLayoutVars>
          <dgm:bulletEnabled val="1"/>
        </dgm:presLayoutVars>
      </dgm:prSet>
      <dgm:spPr/>
    </dgm:pt>
    <dgm:pt modelId="{F6D65792-B439-473F-B01F-5AA1E8EC1C9C}" type="pres">
      <dgm:prSet presAssocID="{95D2EDFD-2724-4A45-A1B1-EF5692108518}" presName="parTrans" presStyleLbl="bgSibTrans2D1" presStyleIdx="2" presStyleCnt="5"/>
      <dgm:spPr/>
    </dgm:pt>
    <dgm:pt modelId="{79B89E5E-EBF1-45A5-A732-82E0E1DCE2AA}" type="pres">
      <dgm:prSet presAssocID="{43E0B6CA-0D62-470E-A058-30DF73CA53DE}" presName="node" presStyleLbl="node1" presStyleIdx="2" presStyleCnt="5">
        <dgm:presLayoutVars>
          <dgm:bulletEnabled val="1"/>
        </dgm:presLayoutVars>
      </dgm:prSet>
      <dgm:spPr/>
    </dgm:pt>
    <dgm:pt modelId="{DFBAC6AD-A5E6-4E5D-AA65-E286F075B37C}" type="pres">
      <dgm:prSet presAssocID="{1D6609C4-7F73-4E23-952E-4EBF5F064028}" presName="parTrans" presStyleLbl="bgSibTrans2D1" presStyleIdx="3" presStyleCnt="5"/>
      <dgm:spPr/>
    </dgm:pt>
    <dgm:pt modelId="{8B2E605B-A309-4207-A6BE-9F1CF889CED7}" type="pres">
      <dgm:prSet presAssocID="{94C1DE98-FF18-4A66-9D89-E7ACFEB46F0D}" presName="node" presStyleLbl="node1" presStyleIdx="3" presStyleCnt="5">
        <dgm:presLayoutVars>
          <dgm:bulletEnabled val="1"/>
        </dgm:presLayoutVars>
      </dgm:prSet>
      <dgm:spPr/>
    </dgm:pt>
    <dgm:pt modelId="{537AD0F6-ABC6-45E9-BADD-FFD718126759}" type="pres">
      <dgm:prSet presAssocID="{E04660E5-D16B-42AB-B2B5-1FDBA5837EB3}" presName="parTrans" presStyleLbl="bgSibTrans2D1" presStyleIdx="4" presStyleCnt="5"/>
      <dgm:spPr>
        <a:xfrm>
          <a:off x="4270687" y="3026339"/>
          <a:ext cx="1405477" cy="474323"/>
        </a:xfrm>
        <a:prstGeom prst="leftArrow">
          <a:avLst>
            <a:gd name="adj1" fmla="val 60000"/>
            <a:gd name="adj2" fmla="val 50000"/>
          </a:avLst>
        </a:prstGeom>
      </dgm:spPr>
    </dgm:pt>
    <dgm:pt modelId="{4CA09616-9327-4060-850B-65AA273C7698}" type="pres">
      <dgm:prSet presAssocID="{04C110E6-15D3-471D-B812-E9807CBFEC14}" presName="node" presStyleLbl="node1" presStyleIdx="4" presStyleCnt="5">
        <dgm:presLayoutVars>
          <dgm:bulletEnabled val="1"/>
        </dgm:presLayoutVars>
      </dgm:prSet>
      <dgm:spPr>
        <a:xfrm>
          <a:off x="4885625" y="2631069"/>
          <a:ext cx="1581078" cy="1264862"/>
        </a:xfrm>
        <a:prstGeom prst="roundRect">
          <a:avLst>
            <a:gd name="adj" fmla="val 10000"/>
          </a:avLst>
        </a:prstGeom>
      </dgm:spPr>
    </dgm:pt>
  </dgm:ptLst>
  <dgm:cxnLst>
    <dgm:cxn modelId="{49206507-D6B1-4EE6-A852-29E26BF5AD94}" srcId="{1403A9A0-791E-4062-8F40-204D2557FB81}" destId="{CA1DFE59-8EF7-4AC5-8FE4-77DAB0FC79A7}" srcOrd="0" destOrd="0" parTransId="{34D0C6AC-8714-4634-AFBC-E269077E941E}" sibTransId="{3F7718BD-D8B0-4D8E-9CF3-BDF8A852D6F8}"/>
    <dgm:cxn modelId="{B191030C-6BC7-4401-AC0C-834299AD6916}" type="presOf" srcId="{94C1DE98-FF18-4A66-9D89-E7ACFEB46F0D}" destId="{8B2E605B-A309-4207-A6BE-9F1CF889CED7}" srcOrd="0" destOrd="0" presId="urn:microsoft.com/office/officeart/2005/8/layout/radial4"/>
    <dgm:cxn modelId="{E309811F-3E78-43BC-8875-68D06C09A976}" type="presOf" srcId="{43E0B6CA-0D62-470E-A058-30DF73CA53DE}" destId="{79B89E5E-EBF1-45A5-A732-82E0E1DCE2AA}" srcOrd="0" destOrd="0" presId="urn:microsoft.com/office/officeart/2005/8/layout/radial4"/>
    <dgm:cxn modelId="{90E48F29-7480-4B8C-B1A3-50BBECE030F4}" type="presOf" srcId="{1D6609C4-7F73-4E23-952E-4EBF5F064028}" destId="{DFBAC6AD-A5E6-4E5D-AA65-E286F075B37C}" srcOrd="0" destOrd="0" presId="urn:microsoft.com/office/officeart/2005/8/layout/radial4"/>
    <dgm:cxn modelId="{ECC4F43E-4419-4259-9493-810BBE2359A5}" type="presOf" srcId="{E04660E5-D16B-42AB-B2B5-1FDBA5837EB3}" destId="{537AD0F6-ABC6-45E9-BADD-FFD718126759}" srcOrd="0" destOrd="0" presId="urn:microsoft.com/office/officeart/2005/8/layout/radial4"/>
    <dgm:cxn modelId="{C11AF879-163F-410E-8183-3EEAA505FB17}" srcId="{CA1DFE59-8EF7-4AC5-8FE4-77DAB0FC79A7}" destId="{6CA33C32-0527-4301-AA17-C45106EEB03F}" srcOrd="1" destOrd="0" parTransId="{A5DD9835-A052-40CC-B797-2F813CDB8CD7}" sibTransId="{D30ADA5D-6F60-4A35-975F-AB4D88ED027E}"/>
    <dgm:cxn modelId="{32B9887F-805A-409F-8178-C3D42B7141EB}" srcId="{CA1DFE59-8EF7-4AC5-8FE4-77DAB0FC79A7}" destId="{43E0B6CA-0D62-470E-A058-30DF73CA53DE}" srcOrd="2" destOrd="0" parTransId="{95D2EDFD-2724-4A45-A1B1-EF5692108518}" sibTransId="{A0C61A91-7631-4444-A909-AB13B073ABAD}"/>
    <dgm:cxn modelId="{68327189-0CB5-4F9B-A022-F2D28C1E7152}" type="presOf" srcId="{6CA33C32-0527-4301-AA17-C45106EEB03F}" destId="{DFF777C1-B883-4BB9-B25F-A6466614328A}" srcOrd="0" destOrd="0" presId="urn:microsoft.com/office/officeart/2005/8/layout/radial4"/>
    <dgm:cxn modelId="{642F369F-0769-4C8A-BA7C-4121E7C77FC4}" type="presOf" srcId="{04C110E6-15D3-471D-B812-E9807CBFEC14}" destId="{4CA09616-9327-4060-850B-65AA273C7698}" srcOrd="0" destOrd="0" presId="urn:microsoft.com/office/officeart/2005/8/layout/radial4"/>
    <dgm:cxn modelId="{4DA0A59F-CA9A-4167-9BBC-AA1816902ACC}" srcId="{CA1DFE59-8EF7-4AC5-8FE4-77DAB0FC79A7}" destId="{253D9461-51FF-4C74-BDF5-D6168D43FD37}" srcOrd="0" destOrd="0" parTransId="{D6309FA9-3622-4C3E-A6FD-5FB2BA950B2C}" sibTransId="{50DAB042-516B-4B87-9025-A2CECC6AD3A1}"/>
    <dgm:cxn modelId="{4C5398AD-B7C7-4BA3-B1F3-3A8D95C99E96}" srcId="{CA1DFE59-8EF7-4AC5-8FE4-77DAB0FC79A7}" destId="{04C110E6-15D3-471D-B812-E9807CBFEC14}" srcOrd="4" destOrd="0" parTransId="{E04660E5-D16B-42AB-B2B5-1FDBA5837EB3}" sibTransId="{74C8EC22-6A0C-46A3-8F1D-890FBE6639D8}"/>
    <dgm:cxn modelId="{1508F3C6-53D8-43C4-8C51-21785A09A955}" type="presOf" srcId="{D6309FA9-3622-4C3E-A6FD-5FB2BA950B2C}" destId="{C57C827E-62A1-477A-8A17-8002516267D0}" srcOrd="0" destOrd="0" presId="urn:microsoft.com/office/officeart/2005/8/layout/radial4"/>
    <dgm:cxn modelId="{03F7C7C8-1CCB-4D2C-A85F-7C27153C7C27}" type="presOf" srcId="{1403A9A0-791E-4062-8F40-204D2557FB81}" destId="{1116C4C4-5D69-45DD-A9E5-0AB63E8BD954}" srcOrd="0" destOrd="0" presId="urn:microsoft.com/office/officeart/2005/8/layout/radial4"/>
    <dgm:cxn modelId="{448971C9-B667-422B-8DFD-0AC74DB02912}" type="presOf" srcId="{95D2EDFD-2724-4A45-A1B1-EF5692108518}" destId="{F6D65792-B439-473F-B01F-5AA1E8EC1C9C}" srcOrd="0" destOrd="0" presId="urn:microsoft.com/office/officeart/2005/8/layout/radial4"/>
    <dgm:cxn modelId="{E44A7BD1-3FAB-4BCA-812E-F5D06CCE0BFA}" type="presOf" srcId="{A5DD9835-A052-40CC-B797-2F813CDB8CD7}" destId="{FDCFC8B1-D8DA-48E9-8D80-A4EB250F1C9B}" srcOrd="0" destOrd="0" presId="urn:microsoft.com/office/officeart/2005/8/layout/radial4"/>
    <dgm:cxn modelId="{7523CFDB-F680-49E7-A11D-759649C28F4B}" type="presOf" srcId="{253D9461-51FF-4C74-BDF5-D6168D43FD37}" destId="{2F88CEBB-2619-46E7-BD34-FD3D8D2B60DA}" srcOrd="0" destOrd="0" presId="urn:microsoft.com/office/officeart/2005/8/layout/radial4"/>
    <dgm:cxn modelId="{510B84E7-1E87-4095-94C8-45366856FF87}" srcId="{CA1DFE59-8EF7-4AC5-8FE4-77DAB0FC79A7}" destId="{94C1DE98-FF18-4A66-9D89-E7ACFEB46F0D}" srcOrd="3" destOrd="0" parTransId="{1D6609C4-7F73-4E23-952E-4EBF5F064028}" sibTransId="{536189FA-BD0D-451E-936E-C6A05A7AC2F7}"/>
    <dgm:cxn modelId="{995F05EF-5465-4F99-9150-43EB0BB0AE55}" type="presOf" srcId="{CA1DFE59-8EF7-4AC5-8FE4-77DAB0FC79A7}" destId="{9DE0993A-E06E-44C4-A893-AA5C790F1792}" srcOrd="0" destOrd="0" presId="urn:microsoft.com/office/officeart/2005/8/layout/radial4"/>
    <dgm:cxn modelId="{2933C9C6-8D95-461B-95FF-E6750C65A469}" type="presParOf" srcId="{1116C4C4-5D69-45DD-A9E5-0AB63E8BD954}" destId="{9DE0993A-E06E-44C4-A893-AA5C790F1792}" srcOrd="0" destOrd="0" presId="urn:microsoft.com/office/officeart/2005/8/layout/radial4"/>
    <dgm:cxn modelId="{6363D4CA-80B7-4FFB-ACA0-E1BD0B085E2D}" type="presParOf" srcId="{1116C4C4-5D69-45DD-A9E5-0AB63E8BD954}" destId="{C57C827E-62A1-477A-8A17-8002516267D0}" srcOrd="1" destOrd="0" presId="urn:microsoft.com/office/officeart/2005/8/layout/radial4"/>
    <dgm:cxn modelId="{73055DC6-5BAA-4881-B4CA-2E84EB4CADE8}" type="presParOf" srcId="{1116C4C4-5D69-45DD-A9E5-0AB63E8BD954}" destId="{2F88CEBB-2619-46E7-BD34-FD3D8D2B60DA}" srcOrd="2" destOrd="0" presId="urn:microsoft.com/office/officeart/2005/8/layout/radial4"/>
    <dgm:cxn modelId="{4488092E-6E83-4A9C-B291-FC77E8D785EA}" type="presParOf" srcId="{1116C4C4-5D69-45DD-A9E5-0AB63E8BD954}" destId="{FDCFC8B1-D8DA-48E9-8D80-A4EB250F1C9B}" srcOrd="3" destOrd="0" presId="urn:microsoft.com/office/officeart/2005/8/layout/radial4"/>
    <dgm:cxn modelId="{7D22625B-5CA6-4A04-923C-059721FE9556}" type="presParOf" srcId="{1116C4C4-5D69-45DD-A9E5-0AB63E8BD954}" destId="{DFF777C1-B883-4BB9-B25F-A6466614328A}" srcOrd="4" destOrd="0" presId="urn:microsoft.com/office/officeart/2005/8/layout/radial4"/>
    <dgm:cxn modelId="{C6A727C5-194B-4733-8977-D93B47DDEB9C}" type="presParOf" srcId="{1116C4C4-5D69-45DD-A9E5-0AB63E8BD954}" destId="{F6D65792-B439-473F-B01F-5AA1E8EC1C9C}" srcOrd="5" destOrd="0" presId="urn:microsoft.com/office/officeart/2005/8/layout/radial4"/>
    <dgm:cxn modelId="{04A6714A-2E26-47ED-8197-3D55C9FB5996}" type="presParOf" srcId="{1116C4C4-5D69-45DD-A9E5-0AB63E8BD954}" destId="{79B89E5E-EBF1-45A5-A732-82E0E1DCE2AA}" srcOrd="6" destOrd="0" presId="urn:microsoft.com/office/officeart/2005/8/layout/radial4"/>
    <dgm:cxn modelId="{5F752BF6-B97A-454A-9D77-EB9B102F76A1}" type="presParOf" srcId="{1116C4C4-5D69-45DD-A9E5-0AB63E8BD954}" destId="{DFBAC6AD-A5E6-4E5D-AA65-E286F075B37C}" srcOrd="7" destOrd="0" presId="urn:microsoft.com/office/officeart/2005/8/layout/radial4"/>
    <dgm:cxn modelId="{3FD1C34F-01D9-42D4-AE6B-FF7A587B5A31}" type="presParOf" srcId="{1116C4C4-5D69-45DD-A9E5-0AB63E8BD954}" destId="{8B2E605B-A309-4207-A6BE-9F1CF889CED7}" srcOrd="8" destOrd="0" presId="urn:microsoft.com/office/officeart/2005/8/layout/radial4"/>
    <dgm:cxn modelId="{FB56C610-750E-4C16-AD94-7612D92B8E6D}" type="presParOf" srcId="{1116C4C4-5D69-45DD-A9E5-0AB63E8BD954}" destId="{537AD0F6-ABC6-45E9-BADD-FFD718126759}" srcOrd="9" destOrd="0" presId="urn:microsoft.com/office/officeart/2005/8/layout/radial4"/>
    <dgm:cxn modelId="{9BD7C22D-1E70-41DE-A544-31022BCEC781}" type="presParOf" srcId="{1116C4C4-5D69-45DD-A9E5-0AB63E8BD954}" destId="{4CA09616-9327-4060-850B-65AA273C7698}" srcOrd="10" destOrd="0" presId="urn:microsoft.com/office/officeart/2005/8/layout/radial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0993A-E06E-44C4-A893-AA5C790F1792}">
      <dsp:nvSpPr>
        <dsp:cNvPr id="0" name=""/>
        <dsp:cNvSpPr/>
      </dsp:nvSpPr>
      <dsp:spPr>
        <a:xfrm>
          <a:off x="2452282" y="2520349"/>
          <a:ext cx="2056466" cy="2025457"/>
        </a:xfrm>
        <a:prstGeom prst="ellipse">
          <a:avLst/>
        </a:prstGeom>
        <a:solidFill>
          <a:srgbClr val="0E39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0" kern="1200" dirty="0">
              <a:latin typeface="gobCL" panose="02000603050000020004" pitchFamily="50" charset="0"/>
            </a:rPr>
            <a:t>EVALUACIÓN DE SERNAGEOMIN </a:t>
          </a:r>
        </a:p>
      </dsp:txBody>
      <dsp:txXfrm>
        <a:off x="2753444" y="2816970"/>
        <a:ext cx="1454142" cy="1432215"/>
      </dsp:txXfrm>
    </dsp:sp>
    <dsp:sp modelId="{C57C827E-62A1-477A-8A17-8002516267D0}">
      <dsp:nvSpPr>
        <dsp:cNvPr id="0" name=""/>
        <dsp:cNvSpPr/>
      </dsp:nvSpPr>
      <dsp:spPr>
        <a:xfrm rot="10800000">
          <a:off x="851437" y="3277806"/>
          <a:ext cx="1512798" cy="510542"/>
        </a:xfrm>
        <a:prstGeom prst="leftArrow">
          <a:avLst>
            <a:gd name="adj1" fmla="val 60000"/>
            <a:gd name="adj2" fmla="val 50000"/>
          </a:avLst>
        </a:prstGeom>
        <a:solidFill>
          <a:srgbClr val="03C095"/>
        </a:solidFill>
        <a:ln>
          <a:noFill/>
        </a:ln>
        <a:effectLst/>
      </dsp:spPr>
      <dsp:style>
        <a:lnRef idx="0">
          <a:scrgbClr r="0" g="0" b="0"/>
        </a:lnRef>
        <a:fillRef idx="1">
          <a:scrgbClr r="0" g="0" b="0"/>
        </a:fillRef>
        <a:effectRef idx="0">
          <a:scrgbClr r="0" g="0" b="0"/>
        </a:effectRef>
        <a:fontRef idx="minor">
          <a:schemeClr val="lt1"/>
        </a:fontRef>
      </dsp:style>
    </dsp:sp>
    <dsp:sp modelId="{2F88CEBB-2619-46E7-BD34-FD3D8D2B60DA}">
      <dsp:nvSpPr>
        <dsp:cNvPr id="0" name=""/>
        <dsp:cNvSpPr/>
      </dsp:nvSpPr>
      <dsp:spPr>
        <a:xfrm>
          <a:off x="532" y="2852354"/>
          <a:ext cx="1701809" cy="1361447"/>
        </a:xfrm>
        <a:prstGeom prst="roundRect">
          <a:avLst>
            <a:gd name="adj" fmla="val 10000"/>
          </a:avLst>
        </a:prstGeom>
        <a:solidFill>
          <a:srgbClr val="03C0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ClrTx/>
            <a:buSzTx/>
            <a:buFontTx/>
            <a:buNone/>
          </a:pPr>
          <a:r>
            <a:rPr lang="es-CL" sz="1800" kern="1200" dirty="0">
              <a:solidFill>
                <a:schemeClr val="bg1"/>
              </a:solidFill>
              <a:latin typeface="gobCL" panose="02000603050000020004" pitchFamily="50" charset="0"/>
              <a:ea typeface="+mn-ea"/>
              <a:cs typeface="+mn-cs"/>
            </a:rPr>
            <a:t>MÉTODOS DE EXPLOTACION </a:t>
          </a:r>
          <a:endParaRPr lang="es-ES" sz="1800" kern="1200" dirty="0">
            <a:solidFill>
              <a:schemeClr val="bg1"/>
            </a:solidFill>
            <a:latin typeface="gobCL" panose="02000603050000020004" pitchFamily="50" charset="0"/>
          </a:endParaRPr>
        </a:p>
      </dsp:txBody>
      <dsp:txXfrm>
        <a:off x="40407" y="2892229"/>
        <a:ext cx="1622059" cy="1281697"/>
      </dsp:txXfrm>
    </dsp:sp>
    <dsp:sp modelId="{FDCFC8B1-D8DA-48E9-8D80-A4EB250F1C9B}">
      <dsp:nvSpPr>
        <dsp:cNvPr id="0" name=""/>
        <dsp:cNvSpPr/>
      </dsp:nvSpPr>
      <dsp:spPr>
        <a:xfrm rot="13500000">
          <a:off x="1398847" y="1956242"/>
          <a:ext cx="1520208" cy="510542"/>
        </a:xfrm>
        <a:prstGeom prst="leftArrow">
          <a:avLst>
            <a:gd name="adj1" fmla="val 60000"/>
            <a:gd name="adj2" fmla="val 50000"/>
          </a:avLst>
        </a:prstGeom>
        <a:solidFill>
          <a:srgbClr val="0E3964"/>
        </a:solidFill>
        <a:ln>
          <a:noFill/>
        </a:ln>
        <a:effectLst/>
      </dsp:spPr>
      <dsp:style>
        <a:lnRef idx="0">
          <a:scrgbClr r="0" g="0" b="0"/>
        </a:lnRef>
        <a:fillRef idx="1">
          <a:scrgbClr r="0" g="0" b="0"/>
        </a:fillRef>
        <a:effectRef idx="0">
          <a:scrgbClr r="0" g="0" b="0"/>
        </a:effectRef>
        <a:fontRef idx="minor">
          <a:schemeClr val="lt1"/>
        </a:fontRef>
      </dsp:style>
    </dsp:sp>
    <dsp:sp modelId="{DFF777C1-B883-4BB9-B25F-A6466614328A}">
      <dsp:nvSpPr>
        <dsp:cNvPr id="0" name=""/>
        <dsp:cNvSpPr/>
      </dsp:nvSpPr>
      <dsp:spPr>
        <a:xfrm>
          <a:off x="770572" y="993315"/>
          <a:ext cx="1701809" cy="1361447"/>
        </a:xfrm>
        <a:prstGeom prst="roundRect">
          <a:avLst>
            <a:gd name="adj" fmla="val 10000"/>
          </a:avLst>
        </a:prstGeom>
        <a:solidFill>
          <a:srgbClr val="0E39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ClrTx/>
            <a:buSzTx/>
            <a:buFontTx/>
            <a:buNone/>
          </a:pPr>
          <a:r>
            <a:rPr lang="es-ES" sz="1800" kern="1200" dirty="0">
              <a:solidFill>
                <a:schemeClr val="bg1"/>
              </a:solidFill>
              <a:latin typeface="gobCL" panose="02000603050000020004" pitchFamily="50" charset="0"/>
            </a:rPr>
            <a:t>PLANTAS DE PROCESAMIENTO DE MINERAL</a:t>
          </a:r>
        </a:p>
      </dsp:txBody>
      <dsp:txXfrm>
        <a:off x="810447" y="1033190"/>
        <a:ext cx="1622059" cy="1281697"/>
      </dsp:txXfrm>
    </dsp:sp>
    <dsp:sp modelId="{F6D65792-B439-473F-B01F-5AA1E8EC1C9C}">
      <dsp:nvSpPr>
        <dsp:cNvPr id="0" name=""/>
        <dsp:cNvSpPr/>
      </dsp:nvSpPr>
      <dsp:spPr>
        <a:xfrm rot="16200000">
          <a:off x="2716790" y="1412453"/>
          <a:ext cx="1527450" cy="510542"/>
        </a:xfrm>
        <a:prstGeom prst="leftArrow">
          <a:avLst>
            <a:gd name="adj1" fmla="val 60000"/>
            <a:gd name="adj2" fmla="val 50000"/>
          </a:avLst>
        </a:prstGeom>
        <a:solidFill>
          <a:srgbClr val="03C095"/>
        </a:solidFill>
        <a:ln>
          <a:noFill/>
        </a:ln>
        <a:effectLst/>
      </dsp:spPr>
      <dsp:style>
        <a:lnRef idx="0">
          <a:scrgbClr r="0" g="0" b="0"/>
        </a:lnRef>
        <a:fillRef idx="1">
          <a:scrgbClr r="0" g="0" b="0"/>
        </a:fillRef>
        <a:effectRef idx="0">
          <a:scrgbClr r="0" g="0" b="0"/>
        </a:effectRef>
        <a:fontRef idx="minor">
          <a:schemeClr val="lt1"/>
        </a:fontRef>
      </dsp:style>
    </dsp:sp>
    <dsp:sp modelId="{79B89E5E-EBF1-45A5-A732-82E0E1DCE2AA}">
      <dsp:nvSpPr>
        <dsp:cNvPr id="0" name=""/>
        <dsp:cNvSpPr/>
      </dsp:nvSpPr>
      <dsp:spPr>
        <a:xfrm>
          <a:off x="2629611" y="223276"/>
          <a:ext cx="1701809" cy="1361447"/>
        </a:xfrm>
        <a:prstGeom prst="roundRect">
          <a:avLst>
            <a:gd name="adj" fmla="val 10000"/>
          </a:avLst>
        </a:prstGeom>
        <a:solidFill>
          <a:srgbClr val="03C0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ClrTx/>
            <a:buSzTx/>
            <a:buFontTx/>
            <a:buNone/>
          </a:pPr>
          <a:r>
            <a:rPr lang="es-ES" sz="1800" kern="1200" dirty="0">
              <a:solidFill>
                <a:schemeClr val="bg1"/>
              </a:solidFill>
              <a:latin typeface="gobCL" panose="02000603050000020004" pitchFamily="50" charset="0"/>
            </a:rPr>
            <a:t>DEPÓSITOS DE RELAVES</a:t>
          </a:r>
        </a:p>
      </dsp:txBody>
      <dsp:txXfrm>
        <a:off x="2669486" y="263151"/>
        <a:ext cx="1622059" cy="1281697"/>
      </dsp:txXfrm>
    </dsp:sp>
    <dsp:sp modelId="{DFBAC6AD-A5E6-4E5D-AA65-E286F075B37C}">
      <dsp:nvSpPr>
        <dsp:cNvPr id="0" name=""/>
        <dsp:cNvSpPr/>
      </dsp:nvSpPr>
      <dsp:spPr>
        <a:xfrm rot="18900000">
          <a:off x="4041976" y="1956242"/>
          <a:ext cx="1520208" cy="510542"/>
        </a:xfrm>
        <a:prstGeom prst="leftArrow">
          <a:avLst>
            <a:gd name="adj1" fmla="val 60000"/>
            <a:gd name="adj2" fmla="val 50000"/>
          </a:avLst>
        </a:prstGeom>
        <a:solidFill>
          <a:srgbClr val="0E3964"/>
        </a:solidFill>
        <a:ln>
          <a:noFill/>
        </a:ln>
        <a:effectLst/>
      </dsp:spPr>
      <dsp:style>
        <a:lnRef idx="0">
          <a:scrgbClr r="0" g="0" b="0"/>
        </a:lnRef>
        <a:fillRef idx="1">
          <a:scrgbClr r="0" g="0" b="0"/>
        </a:fillRef>
        <a:effectRef idx="0">
          <a:scrgbClr r="0" g="0" b="0"/>
        </a:effectRef>
        <a:fontRef idx="minor">
          <a:schemeClr val="lt1"/>
        </a:fontRef>
      </dsp:style>
    </dsp:sp>
    <dsp:sp modelId="{8B2E605B-A309-4207-A6BE-9F1CF889CED7}">
      <dsp:nvSpPr>
        <dsp:cNvPr id="0" name=""/>
        <dsp:cNvSpPr/>
      </dsp:nvSpPr>
      <dsp:spPr>
        <a:xfrm>
          <a:off x="4488650" y="993315"/>
          <a:ext cx="1701809" cy="1361447"/>
        </a:xfrm>
        <a:prstGeom prst="roundRect">
          <a:avLst>
            <a:gd name="adj" fmla="val 10000"/>
          </a:avLst>
        </a:prstGeom>
        <a:solidFill>
          <a:srgbClr val="0E39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s-CL" sz="1800" kern="1200" dirty="0">
              <a:solidFill>
                <a:schemeClr val="bg1"/>
              </a:solidFill>
              <a:latin typeface="gobCL" panose="02000603050000020004" pitchFamily="50" charset="0"/>
              <a:ea typeface="+mn-ea"/>
              <a:cs typeface="+mn-cs"/>
            </a:rPr>
            <a:t>BOTADERO DE ESTÉRILES </a:t>
          </a:r>
        </a:p>
      </dsp:txBody>
      <dsp:txXfrm>
        <a:off x="4528525" y="1033190"/>
        <a:ext cx="1622059" cy="1281697"/>
      </dsp:txXfrm>
    </dsp:sp>
    <dsp:sp modelId="{537AD0F6-ABC6-45E9-BADD-FFD718126759}">
      <dsp:nvSpPr>
        <dsp:cNvPr id="0" name=""/>
        <dsp:cNvSpPr/>
      </dsp:nvSpPr>
      <dsp:spPr>
        <a:xfrm>
          <a:off x="4596795" y="3277806"/>
          <a:ext cx="1512798" cy="510542"/>
        </a:xfrm>
        <a:prstGeom prst="leftArrow">
          <a:avLst>
            <a:gd name="adj1" fmla="val 60000"/>
            <a:gd name="adj2" fmla="val 50000"/>
          </a:avLst>
        </a:prstGeom>
        <a:solidFill>
          <a:srgbClr val="03C095"/>
        </a:solidFill>
        <a:ln>
          <a:noFill/>
        </a:ln>
        <a:effectLst/>
      </dsp:spPr>
      <dsp:style>
        <a:lnRef idx="0">
          <a:scrgbClr r="0" g="0" b="0"/>
        </a:lnRef>
        <a:fillRef idx="1">
          <a:scrgbClr r="0" g="0" b="0"/>
        </a:fillRef>
        <a:effectRef idx="0">
          <a:scrgbClr r="0" g="0" b="0"/>
        </a:effectRef>
        <a:fontRef idx="minor">
          <a:schemeClr val="lt1"/>
        </a:fontRef>
      </dsp:style>
    </dsp:sp>
    <dsp:sp modelId="{4CA09616-9327-4060-850B-65AA273C7698}">
      <dsp:nvSpPr>
        <dsp:cNvPr id="0" name=""/>
        <dsp:cNvSpPr/>
      </dsp:nvSpPr>
      <dsp:spPr>
        <a:xfrm>
          <a:off x="5258689" y="2852354"/>
          <a:ext cx="1701809" cy="1361447"/>
        </a:xfrm>
        <a:prstGeom prst="roundRect">
          <a:avLst>
            <a:gd name="adj" fmla="val 10000"/>
          </a:avLst>
        </a:prstGeom>
        <a:solidFill>
          <a:srgbClr val="03C095"/>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ClrTx/>
            <a:buSzTx/>
            <a:buFontTx/>
            <a:buNone/>
          </a:pPr>
          <a:r>
            <a:rPr lang="es-ES" sz="1600" kern="1200" dirty="0">
              <a:solidFill>
                <a:prstClr val="white"/>
              </a:solidFill>
              <a:latin typeface="gobCL" panose="02000603050000020004" pitchFamily="50" charset="0"/>
              <a:ea typeface="+mn-ea"/>
              <a:cs typeface="+mn-cs"/>
            </a:rPr>
            <a:t>PLANES DE CIERRE </a:t>
          </a:r>
          <a:endParaRPr lang="es-CL" sz="1600" kern="1200" dirty="0">
            <a:solidFill>
              <a:prstClr val="white"/>
            </a:solidFill>
            <a:latin typeface="gobCL" panose="02000603050000020004" pitchFamily="50" charset="0"/>
            <a:ea typeface="+mn-ea"/>
            <a:cs typeface="+mn-cs"/>
          </a:endParaRPr>
        </a:p>
      </dsp:txBody>
      <dsp:txXfrm>
        <a:off x="5298564" y="2892229"/>
        <a:ext cx="1622059" cy="128169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E7439-0242-4652-8C04-214752C3F6B3}" type="datetimeFigureOut">
              <a:rPr lang="es-CL" smtClean="0"/>
              <a:t>04-08-2025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5269C-2823-4D8F-B8EA-4ABA6AA6AD77}" type="slidenum">
              <a:rPr lang="es-CL" smtClean="0"/>
              <a:t>‹Nº›</a:t>
            </a:fld>
            <a:endParaRPr lang="es-CL"/>
          </a:p>
        </p:txBody>
      </p:sp>
    </p:spTree>
    <p:extLst>
      <p:ext uri="{BB962C8B-B14F-4D97-AF65-F5344CB8AC3E}">
        <p14:creationId xmlns:p14="http://schemas.microsoft.com/office/powerpoint/2010/main" val="103324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ECE5269C-2823-4D8F-B8EA-4ABA6AA6AD77}" type="slidenum">
              <a:rPr lang="es-CL" smtClean="0"/>
              <a:t>8</a:t>
            </a:fld>
            <a:endParaRPr lang="es-CL"/>
          </a:p>
        </p:txBody>
      </p:sp>
    </p:spTree>
    <p:extLst>
      <p:ext uri="{BB962C8B-B14F-4D97-AF65-F5344CB8AC3E}">
        <p14:creationId xmlns:p14="http://schemas.microsoft.com/office/powerpoint/2010/main" val="282834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D9759-B052-4A52-A047-1A47AFC981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A68A240-2554-4412-9667-01D818A39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EDECB984-9070-49DA-94E1-A123A0A99196}"/>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5" name="Marcador de pie de página 4">
            <a:extLst>
              <a:ext uri="{FF2B5EF4-FFF2-40B4-BE49-F238E27FC236}">
                <a16:creationId xmlns:a16="http://schemas.microsoft.com/office/drawing/2014/main" id="{72F6A7E7-8A50-452A-B5E2-006C123F2B9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54A8FF9-D2E7-4932-A4FB-A5CFA7DC0A54}"/>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13586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F8CE4-8825-4D6A-8CE5-C0B8812C43D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16A4B20-79BE-431A-99EB-301D5833EB4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8AAF41E-9540-4D7F-A955-1CDEA272A9B3}"/>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5" name="Marcador de pie de página 4">
            <a:extLst>
              <a:ext uri="{FF2B5EF4-FFF2-40B4-BE49-F238E27FC236}">
                <a16:creationId xmlns:a16="http://schemas.microsoft.com/office/drawing/2014/main" id="{FBFCF58F-ED2B-4868-8867-0C17AF480B8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E5BBF67-CAB8-49BB-BFC8-9E1B58F85B3C}"/>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173677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72A75B-F4AF-44D2-BAEF-B42021082E4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E0AE028-4795-432A-9B8C-140C383E57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D1066A3-8653-470C-80CF-C5CF22561F3D}"/>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5" name="Marcador de pie de página 4">
            <a:extLst>
              <a:ext uri="{FF2B5EF4-FFF2-40B4-BE49-F238E27FC236}">
                <a16:creationId xmlns:a16="http://schemas.microsoft.com/office/drawing/2014/main" id="{24C5F2FB-C09B-4A69-8581-691DB622BCA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3D35522-539D-4B01-A10A-465D1574168D}"/>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129557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‹Nº›</a:t>
            </a:fld>
            <a:endParaRPr lang="en-US" dirty="0"/>
          </a:p>
        </p:txBody>
      </p:sp>
    </p:spTree>
    <p:extLst>
      <p:ext uri="{BB962C8B-B14F-4D97-AF65-F5344CB8AC3E}">
        <p14:creationId xmlns:p14="http://schemas.microsoft.com/office/powerpoint/2010/main" val="75055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F3058-AB39-4AA6-A753-B9FDEF4872B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1DA4850-0C6A-4B8B-B13F-FED2687C7C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9E4830-64DA-469A-AFED-C78AF97FEF4E}"/>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5" name="Marcador de pie de página 4">
            <a:extLst>
              <a:ext uri="{FF2B5EF4-FFF2-40B4-BE49-F238E27FC236}">
                <a16:creationId xmlns:a16="http://schemas.microsoft.com/office/drawing/2014/main" id="{CD4000DE-8DEF-456C-9889-49A9D64B304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1FC1412-8479-478D-A55A-4DA012DE729B}"/>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145560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90E3B-98F8-4AA0-B986-46A3EADE62D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363CB68-BB63-4ED3-82DE-4A4C73F64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9FA622D-A9D4-46D1-955D-B1D6A819558B}"/>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5" name="Marcador de pie de página 4">
            <a:extLst>
              <a:ext uri="{FF2B5EF4-FFF2-40B4-BE49-F238E27FC236}">
                <a16:creationId xmlns:a16="http://schemas.microsoft.com/office/drawing/2014/main" id="{B25F7D0F-E928-4FDF-8B74-4E303596900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A2394C7-E6F9-4832-882E-B5ABBABBCC3B}"/>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387894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56185-8532-4076-9791-EDDB388FD23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406E880-A6C0-4FC0-8F74-FDEDCEE28C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7019B7-D5E0-4AAE-BDEE-E10B5B03B3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591D709-47DB-4C8E-888D-24DC6DB4259E}"/>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6" name="Marcador de pie de página 5">
            <a:extLst>
              <a:ext uri="{FF2B5EF4-FFF2-40B4-BE49-F238E27FC236}">
                <a16:creationId xmlns:a16="http://schemas.microsoft.com/office/drawing/2014/main" id="{05D6730B-1D29-4E20-854F-5A02229EFB2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858AE56-B7FD-49D6-94F7-0BD443D0C16F}"/>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32958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993EF-7D1E-4AD2-B351-A172845A015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EC29F89-0398-4278-895F-EDE821201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9F15D8A-D801-496D-998B-FE61FFA7AF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E9F9765-EB06-4BFB-AEA4-ABFCA1C7F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3113D8-5147-4540-B419-ABF717B7D1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B3AC03CC-CF6A-4486-86E6-7BC173EC0CF4}"/>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8" name="Marcador de pie de página 7">
            <a:extLst>
              <a:ext uri="{FF2B5EF4-FFF2-40B4-BE49-F238E27FC236}">
                <a16:creationId xmlns:a16="http://schemas.microsoft.com/office/drawing/2014/main" id="{5A98AFD5-0A8F-4743-8E5E-4B270BB123C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7C4FDF30-FE0A-470D-9EBA-EEBBFFECEC69}"/>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338519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62420E-1916-40E0-9E04-495793F3518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650EB19-5DE1-43DE-8E8D-265F7F1A6304}"/>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4" name="Marcador de pie de página 3">
            <a:extLst>
              <a:ext uri="{FF2B5EF4-FFF2-40B4-BE49-F238E27FC236}">
                <a16:creationId xmlns:a16="http://schemas.microsoft.com/office/drawing/2014/main" id="{EA5ADF68-6107-46A0-8263-1CC36E9E237A}"/>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0E276D32-D741-43A6-96D3-E7AEECED3B23}"/>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334848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63D124A-43FE-46CC-8DCD-D4147CC844CC}"/>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3" name="Marcador de pie de página 2">
            <a:extLst>
              <a:ext uri="{FF2B5EF4-FFF2-40B4-BE49-F238E27FC236}">
                <a16:creationId xmlns:a16="http://schemas.microsoft.com/office/drawing/2014/main" id="{E1A81C2B-DE46-4295-99E0-5572AFE2D29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F7E537D-5FE0-44B1-A773-F7C99C4C159C}"/>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392426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29FEC-B39D-47CB-8480-80454B9BE9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29D9E24-E9FD-45FA-8F87-1BB45FDD6D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8C53FBD0-C512-4493-BA9C-DC50DE71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45CB73-13D3-4D38-9F47-00DBCECF5539}"/>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6" name="Marcador de pie de página 5">
            <a:extLst>
              <a:ext uri="{FF2B5EF4-FFF2-40B4-BE49-F238E27FC236}">
                <a16:creationId xmlns:a16="http://schemas.microsoft.com/office/drawing/2014/main" id="{F1F95C08-4C69-4B9A-BEC0-8389BBD85DA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A048075-628B-4A6F-82DD-60B3461AF629}"/>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375094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7BE3D4-1D0A-4F17-B0B1-68AFD46C3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B368971-37F5-457D-8025-F65B48FB0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ACC0704-4F24-4E7D-A6B1-BA6244642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CDE775-8C93-4F97-BD1B-61725C55EF27}"/>
              </a:ext>
            </a:extLst>
          </p:cNvPr>
          <p:cNvSpPr>
            <a:spLocks noGrp="1"/>
          </p:cNvSpPr>
          <p:nvPr>
            <p:ph type="dt" sz="half" idx="10"/>
          </p:nvPr>
        </p:nvSpPr>
        <p:spPr/>
        <p:txBody>
          <a:bodyPr/>
          <a:lstStyle/>
          <a:p>
            <a:fld id="{1E81EF82-9996-4117-96DB-D7CA134C47A0}" type="datetimeFigureOut">
              <a:rPr lang="es-CL" smtClean="0"/>
              <a:t>04-08-2025</a:t>
            </a:fld>
            <a:endParaRPr lang="es-CL"/>
          </a:p>
        </p:txBody>
      </p:sp>
      <p:sp>
        <p:nvSpPr>
          <p:cNvPr id="6" name="Marcador de pie de página 5">
            <a:extLst>
              <a:ext uri="{FF2B5EF4-FFF2-40B4-BE49-F238E27FC236}">
                <a16:creationId xmlns:a16="http://schemas.microsoft.com/office/drawing/2014/main" id="{386A443A-EE6F-48A8-898A-58429C55132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5D0C155-11D9-45F1-8386-A2BED7957594}"/>
              </a:ext>
            </a:extLst>
          </p:cNvPr>
          <p:cNvSpPr>
            <a:spLocks noGrp="1"/>
          </p:cNvSpPr>
          <p:nvPr>
            <p:ph type="sldNum" sz="quarter" idx="12"/>
          </p:nvPr>
        </p:nvSpPr>
        <p:spPr/>
        <p:txBody>
          <a:bodyPr/>
          <a:lstStyle/>
          <a:p>
            <a:fld id="{2A2A29FA-D77E-48F9-9280-CEBA1ADBA66D}" type="slidenum">
              <a:rPr lang="es-CL" smtClean="0"/>
              <a:t>‹Nº›</a:t>
            </a:fld>
            <a:endParaRPr lang="es-CL"/>
          </a:p>
        </p:txBody>
      </p:sp>
    </p:spTree>
    <p:extLst>
      <p:ext uri="{BB962C8B-B14F-4D97-AF65-F5344CB8AC3E}">
        <p14:creationId xmlns:p14="http://schemas.microsoft.com/office/powerpoint/2010/main" val="266881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B1D96D3-736B-4CA3-929A-DE42C33CC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90AF31-AC46-44CB-B060-41B007D50C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8016B61-CCD2-47B3-9DC7-23B7B085E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1EF82-9996-4117-96DB-D7CA134C47A0}" type="datetimeFigureOut">
              <a:rPr lang="es-CL" smtClean="0"/>
              <a:t>04-08-2025</a:t>
            </a:fld>
            <a:endParaRPr lang="es-CL"/>
          </a:p>
        </p:txBody>
      </p:sp>
      <p:sp>
        <p:nvSpPr>
          <p:cNvPr id="5" name="Marcador de pie de página 4">
            <a:extLst>
              <a:ext uri="{FF2B5EF4-FFF2-40B4-BE49-F238E27FC236}">
                <a16:creationId xmlns:a16="http://schemas.microsoft.com/office/drawing/2014/main" id="{4CC0B235-A1EE-40F3-B8AD-75BBB8886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B62D3D9B-71F2-452D-8750-EB0089CDA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A29FA-D77E-48F9-9280-CEBA1ADBA66D}" type="slidenum">
              <a:rPr lang="es-CL" smtClean="0"/>
              <a:t>‹Nº›</a:t>
            </a:fld>
            <a:endParaRPr lang="es-CL"/>
          </a:p>
        </p:txBody>
      </p:sp>
    </p:spTree>
    <p:extLst>
      <p:ext uri="{BB962C8B-B14F-4D97-AF65-F5344CB8AC3E}">
        <p14:creationId xmlns:p14="http://schemas.microsoft.com/office/powerpoint/2010/main" val="3681913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1.xml"/><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sv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svg"/><Relationship Id="rId14"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7.sv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7.sv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20.jpeg"/><Relationship Id="rId5" Type="http://schemas.openxmlformats.org/officeDocument/2006/relationships/image" Target="../media/image7.svg"/><Relationship Id="rId10" Type="http://schemas.openxmlformats.org/officeDocument/2006/relationships/image" Target="../media/image19.jpe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8E21E7-BEBE-492F-8FF7-03D9EEB72EF5}"/>
              </a:ext>
            </a:extLst>
          </p:cNvPr>
          <p:cNvSpPr/>
          <p:nvPr/>
        </p:nvSpPr>
        <p:spPr>
          <a:xfrm>
            <a:off x="0" y="0"/>
            <a:ext cx="12192000" cy="6858000"/>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0F20E02C-66F2-4A4B-BF10-BC6E9EBDEAEE}"/>
              </a:ext>
            </a:extLst>
          </p:cNvPr>
          <p:cNvSpPr/>
          <p:nvPr/>
        </p:nvSpPr>
        <p:spPr>
          <a:xfrm>
            <a:off x="1" y="-1"/>
            <a:ext cx="12191999" cy="5252651"/>
          </a:xfrm>
          <a:prstGeom prst="rect">
            <a:avLst/>
          </a:prstGeom>
          <a:blipFill dpi="0" rotWithShape="1">
            <a:blip r:embed="rId2">
              <a:alphaModFix amt="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0" name="Rectángulo 29">
            <a:extLst>
              <a:ext uri="{FF2B5EF4-FFF2-40B4-BE49-F238E27FC236}">
                <a16:creationId xmlns:a16="http://schemas.microsoft.com/office/drawing/2014/main" id="{25B739E3-C8CB-4FAA-BE94-A06D658581FC}"/>
              </a:ext>
            </a:extLst>
          </p:cNvPr>
          <p:cNvSpPr/>
          <p:nvPr/>
        </p:nvSpPr>
        <p:spPr>
          <a:xfrm>
            <a:off x="0" y="6352570"/>
            <a:ext cx="1717637" cy="323165"/>
          </a:xfrm>
          <a:prstGeom prst="rect">
            <a:avLst/>
          </a:prstGeom>
        </p:spPr>
        <p:txBody>
          <a:bodyPr wrap="square">
            <a:spAutoFit/>
          </a:bodyPr>
          <a:lstStyle/>
          <a:p>
            <a:r>
              <a:rPr lang="es-ES" sz="1500" b="1" dirty="0">
                <a:solidFill>
                  <a:schemeClr val="bg1">
                    <a:lumMod val="85000"/>
                  </a:schemeClr>
                </a:solidFill>
                <a:latin typeface="gobCL" panose="02000603050000020004" pitchFamily="50" charset="0"/>
              </a:rPr>
              <a:t>Gobierno de Chile</a:t>
            </a:r>
          </a:p>
        </p:txBody>
      </p:sp>
      <p:sp>
        <p:nvSpPr>
          <p:cNvPr id="31" name="Rectángulo 30">
            <a:extLst>
              <a:ext uri="{FF2B5EF4-FFF2-40B4-BE49-F238E27FC236}">
                <a16:creationId xmlns:a16="http://schemas.microsoft.com/office/drawing/2014/main" id="{90CCE36C-7810-492D-B29D-C4177B2386F7}"/>
              </a:ext>
            </a:extLst>
          </p:cNvPr>
          <p:cNvSpPr/>
          <p:nvPr/>
        </p:nvSpPr>
        <p:spPr>
          <a:xfrm>
            <a:off x="9123870" y="6350451"/>
            <a:ext cx="2965534" cy="323165"/>
          </a:xfrm>
          <a:prstGeom prst="rect">
            <a:avLst/>
          </a:prstGeom>
        </p:spPr>
        <p:txBody>
          <a:bodyPr wrap="square">
            <a:spAutoFit/>
          </a:bodyPr>
          <a:lstStyle/>
          <a:p>
            <a:r>
              <a:rPr lang="es-ES" sz="1500" b="1" dirty="0">
                <a:solidFill>
                  <a:schemeClr val="bg1">
                    <a:lumMod val="85000"/>
                  </a:schemeClr>
                </a:solidFill>
                <a:latin typeface="gobCL" panose="02000603050000020004" pitchFamily="50" charset="0"/>
              </a:rPr>
              <a:t>Subdirección Nacional de Minería</a:t>
            </a:r>
          </a:p>
        </p:txBody>
      </p:sp>
      <p:pic>
        <p:nvPicPr>
          <p:cNvPr id="1028" name="Picture 4">
            <a:extLst>
              <a:ext uri="{FF2B5EF4-FFF2-40B4-BE49-F238E27FC236}">
                <a16:creationId xmlns:a16="http://schemas.microsoft.com/office/drawing/2014/main" id="{B59CF20C-408E-4F80-82D4-33236043D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05" y="190183"/>
            <a:ext cx="1566846" cy="14299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o 5">
            <a:extLst>
              <a:ext uri="{FF2B5EF4-FFF2-40B4-BE49-F238E27FC236}">
                <a16:creationId xmlns:a16="http://schemas.microsoft.com/office/drawing/2014/main" id="{A887CBDE-7F59-45FD-A377-3BDD0B5E4EF9}"/>
              </a:ext>
            </a:extLst>
          </p:cNvPr>
          <p:cNvGrpSpPr/>
          <p:nvPr/>
        </p:nvGrpSpPr>
        <p:grpSpPr>
          <a:xfrm>
            <a:off x="1956626" y="1261582"/>
            <a:ext cx="8760440" cy="3858991"/>
            <a:chOff x="1892721" y="1883510"/>
            <a:chExt cx="8515706" cy="3858991"/>
          </a:xfrm>
        </p:grpSpPr>
        <p:sp>
          <p:nvSpPr>
            <p:cNvPr id="46" name="CuadroTexto 45">
              <a:extLst>
                <a:ext uri="{FF2B5EF4-FFF2-40B4-BE49-F238E27FC236}">
                  <a16:creationId xmlns:a16="http://schemas.microsoft.com/office/drawing/2014/main" id="{42476AF8-5137-42D6-B183-D80685BAA93D}"/>
                </a:ext>
              </a:extLst>
            </p:cNvPr>
            <p:cNvSpPr txBox="1"/>
            <p:nvPr/>
          </p:nvSpPr>
          <p:spPr>
            <a:xfrm>
              <a:off x="2000065" y="1883510"/>
              <a:ext cx="8408362" cy="1938992"/>
            </a:xfrm>
            <a:prstGeom prst="rect">
              <a:avLst/>
            </a:prstGeom>
            <a:noFill/>
          </p:spPr>
          <p:txBody>
            <a:bodyPr wrap="square" rtlCol="0">
              <a:spAutoFit/>
            </a:bodyPr>
            <a:lstStyle/>
            <a:p>
              <a:pPr algn="ctr"/>
              <a:r>
                <a:rPr lang="es-ES" sz="6000" b="1" dirty="0">
                  <a:solidFill>
                    <a:schemeClr val="bg1"/>
                  </a:solidFill>
                  <a:latin typeface="gobCL" panose="02000603050000020004" pitchFamily="50" charset="0"/>
                </a:rPr>
                <a:t>TRANSFORMACIÓN DIGITAL SERNAGEOMIN</a:t>
              </a:r>
              <a:endParaRPr lang="es-CL" sz="6000" b="1" dirty="0">
                <a:solidFill>
                  <a:schemeClr val="bg1"/>
                </a:solidFill>
                <a:latin typeface="gobCL" panose="02000603050000020004" pitchFamily="50" charset="0"/>
              </a:endParaRPr>
            </a:p>
          </p:txBody>
        </p:sp>
        <p:grpSp>
          <p:nvGrpSpPr>
            <p:cNvPr id="47" name="Grupo 46">
              <a:extLst>
                <a:ext uri="{FF2B5EF4-FFF2-40B4-BE49-F238E27FC236}">
                  <a16:creationId xmlns:a16="http://schemas.microsoft.com/office/drawing/2014/main" id="{69C35B59-2043-4C19-B670-FEA6C8E8441D}"/>
                </a:ext>
              </a:extLst>
            </p:cNvPr>
            <p:cNvGrpSpPr/>
            <p:nvPr/>
          </p:nvGrpSpPr>
          <p:grpSpPr>
            <a:xfrm>
              <a:off x="3283776" y="4458356"/>
              <a:ext cx="5488816" cy="98833"/>
              <a:chOff x="1589498" y="5856746"/>
              <a:chExt cx="3099262" cy="45723"/>
            </a:xfrm>
          </p:grpSpPr>
          <p:sp>
            <p:nvSpPr>
              <p:cNvPr id="48" name="Rectángulo 47">
                <a:extLst>
                  <a:ext uri="{FF2B5EF4-FFF2-40B4-BE49-F238E27FC236}">
                    <a16:creationId xmlns:a16="http://schemas.microsoft.com/office/drawing/2014/main" id="{981F970D-540C-46B0-8CAE-7161F5753C65}"/>
                  </a:ext>
                </a:extLst>
              </p:cNvPr>
              <p:cNvSpPr/>
              <p:nvPr/>
            </p:nvSpPr>
            <p:spPr>
              <a:xfrm>
                <a:off x="3136293" y="5856746"/>
                <a:ext cx="155246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9" name="Rectángulo 48">
                <a:extLst>
                  <a:ext uri="{FF2B5EF4-FFF2-40B4-BE49-F238E27FC236}">
                    <a16:creationId xmlns:a16="http://schemas.microsoft.com/office/drawing/2014/main" id="{2A3D2141-7CB5-4A41-9E2A-DF40373346F1}"/>
                  </a:ext>
                </a:extLst>
              </p:cNvPr>
              <p:cNvSpPr/>
              <p:nvPr/>
            </p:nvSpPr>
            <p:spPr>
              <a:xfrm>
                <a:off x="1589498" y="5856750"/>
                <a:ext cx="1552467" cy="45719"/>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84" name="CuadroTexto 83">
              <a:extLst>
                <a:ext uri="{FF2B5EF4-FFF2-40B4-BE49-F238E27FC236}">
                  <a16:creationId xmlns:a16="http://schemas.microsoft.com/office/drawing/2014/main" id="{88EFEC3E-7F53-4DD7-B9F5-9009B07151FA}"/>
                </a:ext>
              </a:extLst>
            </p:cNvPr>
            <p:cNvSpPr txBox="1"/>
            <p:nvPr/>
          </p:nvSpPr>
          <p:spPr>
            <a:xfrm>
              <a:off x="1892721" y="4726838"/>
              <a:ext cx="8348682" cy="1015663"/>
            </a:xfrm>
            <a:prstGeom prst="rect">
              <a:avLst/>
            </a:prstGeom>
            <a:noFill/>
          </p:spPr>
          <p:txBody>
            <a:bodyPr wrap="square" rtlCol="0">
              <a:spAutoFit/>
            </a:bodyPr>
            <a:lstStyle/>
            <a:p>
              <a:pPr algn="ctr"/>
              <a:r>
                <a:rPr lang="es-ES" sz="2000" b="1" dirty="0">
                  <a:solidFill>
                    <a:schemeClr val="bg1">
                      <a:lumMod val="95000"/>
                    </a:schemeClr>
                  </a:solidFill>
                  <a:latin typeface="gobCL" panose="02000603050000020004" pitchFamily="50" charset="0"/>
                </a:rPr>
                <a:t>Subdirección Nacional de Minería</a:t>
              </a:r>
            </a:p>
            <a:p>
              <a:pPr algn="ctr"/>
              <a:r>
                <a:rPr lang="es-ES" sz="2000" b="1" dirty="0">
                  <a:solidFill>
                    <a:schemeClr val="bg1">
                      <a:lumMod val="95000"/>
                    </a:schemeClr>
                  </a:solidFill>
                  <a:latin typeface="gobCL" panose="02000603050000020004" pitchFamily="50" charset="0"/>
                </a:rPr>
                <a:t>Servicio Nacional de Geología y Minería</a:t>
              </a:r>
              <a:endParaRPr lang="es-CL" sz="2000" b="1" dirty="0">
                <a:solidFill>
                  <a:schemeClr val="bg1">
                    <a:lumMod val="95000"/>
                  </a:schemeClr>
                </a:solidFill>
                <a:latin typeface="gobCL" panose="02000603050000020004" pitchFamily="50" charset="0"/>
              </a:endParaRPr>
            </a:p>
            <a:p>
              <a:pPr algn="ctr"/>
              <a:endParaRPr lang="es-CL" sz="2000" b="1" dirty="0">
                <a:solidFill>
                  <a:schemeClr val="bg1">
                    <a:lumMod val="95000"/>
                  </a:schemeClr>
                </a:solidFill>
                <a:latin typeface="gobCL" panose="02000603050000020004" pitchFamily="50" charset="0"/>
              </a:endParaRPr>
            </a:p>
          </p:txBody>
        </p:sp>
      </p:grpSp>
      <p:sp>
        <p:nvSpPr>
          <p:cNvPr id="28" name="CuadroTexto 27">
            <a:extLst>
              <a:ext uri="{FF2B5EF4-FFF2-40B4-BE49-F238E27FC236}">
                <a16:creationId xmlns:a16="http://schemas.microsoft.com/office/drawing/2014/main" id="{6DD48A51-1485-4223-916E-592FFD11FE24}"/>
              </a:ext>
            </a:extLst>
          </p:cNvPr>
          <p:cNvSpPr txBox="1"/>
          <p:nvPr/>
        </p:nvSpPr>
        <p:spPr>
          <a:xfrm>
            <a:off x="3682750" y="5252651"/>
            <a:ext cx="4841011" cy="707886"/>
          </a:xfrm>
          <a:prstGeom prst="rect">
            <a:avLst/>
          </a:prstGeom>
          <a:noFill/>
        </p:spPr>
        <p:txBody>
          <a:bodyPr wrap="square" rtlCol="0">
            <a:spAutoFit/>
          </a:bodyPr>
          <a:lstStyle/>
          <a:p>
            <a:r>
              <a:rPr lang="es-MX" sz="4000" b="1" dirty="0">
                <a:solidFill>
                  <a:schemeClr val="bg1">
                    <a:lumMod val="95000"/>
                  </a:schemeClr>
                </a:solidFill>
                <a:latin typeface="gobCL" panose="02000603050000020004" pitchFamily="50" charset="0"/>
              </a:rPr>
              <a:t>www.sernageomin.cl</a:t>
            </a:r>
            <a:endParaRPr lang="es-CL" sz="4000" b="1" dirty="0">
              <a:solidFill>
                <a:schemeClr val="bg1">
                  <a:lumMod val="95000"/>
                </a:schemeClr>
              </a:solidFill>
              <a:latin typeface="gobCL" panose="02000603050000020004" pitchFamily="50" charset="0"/>
            </a:endParaRPr>
          </a:p>
        </p:txBody>
      </p:sp>
      <p:cxnSp>
        <p:nvCxnSpPr>
          <p:cNvPr id="4" name="Conector recto 3">
            <a:extLst>
              <a:ext uri="{FF2B5EF4-FFF2-40B4-BE49-F238E27FC236}">
                <a16:creationId xmlns:a16="http://schemas.microsoft.com/office/drawing/2014/main" id="{60FF2D45-4714-4331-B97E-6536C328900C}"/>
              </a:ext>
            </a:extLst>
          </p:cNvPr>
          <p:cNvCxnSpPr/>
          <p:nvPr/>
        </p:nvCxnSpPr>
        <p:spPr>
          <a:xfrm>
            <a:off x="3556000" y="5921827"/>
            <a:ext cx="509451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5B518F1E-34BB-44A9-A0BE-AE9C8D5CD70C}"/>
              </a:ext>
            </a:extLst>
          </p:cNvPr>
          <p:cNvSpPr txBox="1"/>
          <p:nvPr/>
        </p:nvSpPr>
        <p:spPr>
          <a:xfrm>
            <a:off x="5729606" y="5921827"/>
            <a:ext cx="2965534" cy="584775"/>
          </a:xfrm>
          <a:prstGeom prst="rect">
            <a:avLst/>
          </a:prstGeom>
          <a:noFill/>
        </p:spPr>
        <p:txBody>
          <a:bodyPr wrap="square" rtlCol="0">
            <a:spAutoFit/>
          </a:bodyPr>
          <a:lstStyle/>
          <a:p>
            <a:r>
              <a:rPr lang="es-MX" sz="3200" b="1" dirty="0">
                <a:solidFill>
                  <a:schemeClr val="bg1">
                    <a:lumMod val="95000"/>
                  </a:schemeClr>
                </a:solidFill>
                <a:latin typeface="gobCL" panose="02000603050000020004" pitchFamily="50" charset="0"/>
              </a:rPr>
              <a:t>@sernageomin</a:t>
            </a:r>
            <a:endParaRPr lang="es-CL" sz="3200" b="1" dirty="0">
              <a:solidFill>
                <a:schemeClr val="bg1">
                  <a:lumMod val="95000"/>
                </a:schemeClr>
              </a:solidFill>
              <a:latin typeface="gobCL" panose="02000603050000020004" pitchFamily="50" charset="0"/>
            </a:endParaRPr>
          </a:p>
        </p:txBody>
      </p:sp>
      <p:pic>
        <p:nvPicPr>
          <p:cNvPr id="3" name="Imagen 2" descr="Interfaz de usuario gráfica, Texto&#10;&#10;Descripción generada automáticamente">
            <a:extLst>
              <a:ext uri="{FF2B5EF4-FFF2-40B4-BE49-F238E27FC236}">
                <a16:creationId xmlns:a16="http://schemas.microsoft.com/office/drawing/2014/main" id="{3B19B6DF-F20A-4E14-8EED-EF74D4BBA4BA}"/>
              </a:ext>
            </a:extLst>
          </p:cNvPr>
          <p:cNvPicPr>
            <a:picLocks noChangeAspect="1"/>
          </p:cNvPicPr>
          <p:nvPr/>
        </p:nvPicPr>
        <p:blipFill rotWithShape="1">
          <a:blip r:embed="rId4">
            <a:extLst>
              <a:ext uri="{28A0092B-C50C-407E-A947-70E740481C1C}">
                <a14:useLocalDpi xmlns:a14="http://schemas.microsoft.com/office/drawing/2010/main" val="0"/>
              </a:ext>
            </a:extLst>
          </a:blip>
          <a:srcRect t="60755" r="54896" b="153"/>
          <a:stretch/>
        </p:blipFill>
        <p:spPr>
          <a:xfrm>
            <a:off x="3555999" y="6011173"/>
            <a:ext cx="2324321" cy="519542"/>
          </a:xfrm>
          <a:prstGeom prst="rect">
            <a:avLst/>
          </a:prstGeom>
        </p:spPr>
      </p:pic>
    </p:spTree>
    <p:extLst>
      <p:ext uri="{BB962C8B-B14F-4D97-AF65-F5344CB8AC3E}">
        <p14:creationId xmlns:p14="http://schemas.microsoft.com/office/powerpoint/2010/main" val="3556655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B99B4-0220-0C6A-86D9-3A40F62A106A}"/>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D581F3E6-66A6-9BEF-709D-C7BB8E74DD04}"/>
              </a:ext>
            </a:extLst>
          </p:cNvPr>
          <p:cNvSpPr/>
          <p:nvPr/>
        </p:nvSpPr>
        <p:spPr>
          <a:xfrm>
            <a:off x="0" y="1268531"/>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Rectángulo 39">
            <a:extLst>
              <a:ext uri="{FF2B5EF4-FFF2-40B4-BE49-F238E27FC236}">
                <a16:creationId xmlns:a16="http://schemas.microsoft.com/office/drawing/2014/main" id="{F8422DA7-2565-A8CB-B26D-94409B8025BC}"/>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68E70C38-613E-F800-A2F7-76559D04D51D}"/>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F0D2B9CF-3F1D-F1F6-0A7F-A68D66E52D7F}"/>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9EE34E8C-3E7D-5EAB-954C-34C6FDB592CA}"/>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7D194E19-71B3-F775-6D7A-FEF1EF1BEF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DBEDEFDC-B1F2-4A10-D9DA-AD366DDFE5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2CA169CC-1836-CB22-CED3-04C265CE84B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79E450FA-8918-D479-0F43-6A1984F232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A31A055F-23DB-14C2-417C-CB03DAFCB0AF}"/>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644D24AF-2C1A-DB40-DD11-A652263F4D26}"/>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18" name="CuadroTexto 17">
            <a:extLst>
              <a:ext uri="{FF2B5EF4-FFF2-40B4-BE49-F238E27FC236}">
                <a16:creationId xmlns:a16="http://schemas.microsoft.com/office/drawing/2014/main" id="{18730633-219B-2FF5-61D4-258BE8B6C0D0}"/>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19" name="Rectángulo 18">
            <a:extLst>
              <a:ext uri="{FF2B5EF4-FFF2-40B4-BE49-F238E27FC236}">
                <a16:creationId xmlns:a16="http://schemas.microsoft.com/office/drawing/2014/main" id="{BF434815-DF19-3251-F1CB-8C4EECDA3E85}"/>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B16DC3F0-0EDB-7F55-C4F7-5D501474BAED}"/>
              </a:ext>
            </a:extLst>
          </p:cNvPr>
          <p:cNvSpPr txBox="1"/>
          <p:nvPr/>
        </p:nvSpPr>
        <p:spPr>
          <a:xfrm>
            <a:off x="1296902" y="289547"/>
            <a:ext cx="8209111" cy="1200329"/>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TRANSFORMACIÓN DIGITAL	</a:t>
            </a:r>
          </a:p>
          <a:p>
            <a:r>
              <a:rPr lang="es-ES" sz="2400" b="1" dirty="0">
                <a:solidFill>
                  <a:schemeClr val="bg1">
                    <a:lumMod val="95000"/>
                  </a:schemeClr>
                </a:solidFill>
                <a:latin typeface="gobCL" panose="02000603050000020004" pitchFamily="50" charset="0"/>
              </a:rPr>
              <a:t>Casos de Éxito</a:t>
            </a:r>
            <a:endParaRPr lang="es-MX" sz="2400" b="1" dirty="0">
              <a:solidFill>
                <a:schemeClr val="bg1">
                  <a:lumMod val="95000"/>
                </a:schemeClr>
              </a:solidFill>
              <a:latin typeface="gobCL" panose="02000603050000020004" pitchFamily="50" charset="0"/>
            </a:endParaRPr>
          </a:p>
          <a:p>
            <a:endParaRPr lang="es-MX" sz="2400" b="1" dirty="0">
              <a:solidFill>
                <a:schemeClr val="bg1">
                  <a:lumMod val="95000"/>
                </a:schemeClr>
              </a:solidFill>
              <a:latin typeface="gobCL" panose="02000603050000020004" pitchFamily="50" charset="0"/>
            </a:endParaRPr>
          </a:p>
        </p:txBody>
      </p:sp>
      <p:pic>
        <p:nvPicPr>
          <p:cNvPr id="3" name="Imagen 2">
            <a:extLst>
              <a:ext uri="{FF2B5EF4-FFF2-40B4-BE49-F238E27FC236}">
                <a16:creationId xmlns:a16="http://schemas.microsoft.com/office/drawing/2014/main" id="{BDA2413A-81B7-7452-9921-4828DEADA2E6}"/>
              </a:ext>
            </a:extLst>
          </p:cNvPr>
          <p:cNvPicPr>
            <a:picLocks noChangeAspect="1"/>
          </p:cNvPicPr>
          <p:nvPr/>
        </p:nvPicPr>
        <p:blipFill>
          <a:blip r:embed="rId10"/>
          <a:stretch>
            <a:fillRect/>
          </a:stretch>
        </p:blipFill>
        <p:spPr>
          <a:xfrm>
            <a:off x="725020" y="1595957"/>
            <a:ext cx="10813837" cy="4771012"/>
          </a:xfrm>
          <a:prstGeom prst="rect">
            <a:avLst/>
          </a:prstGeom>
        </p:spPr>
      </p:pic>
    </p:spTree>
    <p:extLst>
      <p:ext uri="{BB962C8B-B14F-4D97-AF65-F5344CB8AC3E}">
        <p14:creationId xmlns:p14="http://schemas.microsoft.com/office/powerpoint/2010/main" val="286674768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6A12DF54-57E7-43EC-A7BF-A3B9D0C98E02}"/>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EC6E34A5-6394-4817-A297-C4F5AEB54B83}"/>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0DD64529-2BEA-455B-A720-38F75CB7B8CD}"/>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15FAADFF-E8BF-4895-87FD-3FDC5AD902D5}"/>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9E579B4E-41DD-4E35-972B-7530CB921D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848DE3EF-D938-4013-9F0A-6830AFBC3A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9C2A3233-CFDC-4F2A-A0F2-CCA1F48475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59DF0CDF-9DFF-4847-A191-44F1F12733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76CE895D-F8B4-407D-B090-F3EEE3D910B3}"/>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230BF2FF-FB12-4D05-8B16-AB811FE4A8DA}"/>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32" name="CuadroTexto 31">
            <a:extLst>
              <a:ext uri="{FF2B5EF4-FFF2-40B4-BE49-F238E27FC236}">
                <a16:creationId xmlns:a16="http://schemas.microsoft.com/office/drawing/2014/main" id="{C62499DC-202E-A1AC-C3F8-38913D116CCF}"/>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33" name="Rectángulo 32">
            <a:extLst>
              <a:ext uri="{FF2B5EF4-FFF2-40B4-BE49-F238E27FC236}">
                <a16:creationId xmlns:a16="http://schemas.microsoft.com/office/drawing/2014/main" id="{C7AA2D68-4F47-F72C-8490-64A5421AB966}"/>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4F615A4-4B34-49ED-6D3D-A1FB89365E0C}"/>
              </a:ext>
            </a:extLst>
          </p:cNvPr>
          <p:cNvSpPr txBox="1"/>
          <p:nvPr/>
        </p:nvSpPr>
        <p:spPr>
          <a:xfrm>
            <a:off x="1296902" y="289544"/>
            <a:ext cx="8517658" cy="830997"/>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SERNAGEOMIN</a:t>
            </a:r>
          </a:p>
          <a:p>
            <a:r>
              <a:rPr lang="es-CL" sz="2400" b="1" dirty="0">
                <a:solidFill>
                  <a:schemeClr val="bg1">
                    <a:lumMod val="95000"/>
                  </a:schemeClr>
                </a:solidFill>
                <a:latin typeface="gobCL" panose="02000603050000020004" pitchFamily="50" charset="0"/>
              </a:rPr>
              <a:t>Estado del Arte de los Permisos Mineros</a:t>
            </a:r>
            <a:endParaRPr lang="es-MX" sz="2400" b="1" dirty="0">
              <a:solidFill>
                <a:schemeClr val="bg1">
                  <a:lumMod val="95000"/>
                </a:schemeClr>
              </a:solidFill>
              <a:latin typeface="gobCL" panose="02000603050000020004" pitchFamily="50" charset="0"/>
            </a:endParaRPr>
          </a:p>
        </p:txBody>
      </p:sp>
      <p:sp>
        <p:nvSpPr>
          <p:cNvPr id="7" name="Rectángulo 6">
            <a:extLst>
              <a:ext uri="{FF2B5EF4-FFF2-40B4-BE49-F238E27FC236}">
                <a16:creationId xmlns:a16="http://schemas.microsoft.com/office/drawing/2014/main" id="{06FC2D54-E2EB-BA7C-263B-5776F618187F}"/>
              </a:ext>
            </a:extLst>
          </p:cNvPr>
          <p:cNvSpPr/>
          <p:nvPr/>
        </p:nvSpPr>
        <p:spPr>
          <a:xfrm>
            <a:off x="12000" y="1268531"/>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aphicFrame>
        <p:nvGraphicFramePr>
          <p:cNvPr id="9" name="Diagrama 8">
            <a:extLst>
              <a:ext uri="{FF2B5EF4-FFF2-40B4-BE49-F238E27FC236}">
                <a16:creationId xmlns:a16="http://schemas.microsoft.com/office/drawing/2014/main" id="{7BAC5017-E871-F348-95B5-7DBEC75AE25A}"/>
              </a:ext>
            </a:extLst>
          </p:cNvPr>
          <p:cNvGraphicFramePr/>
          <p:nvPr>
            <p:extLst>
              <p:ext uri="{D42A27DB-BD31-4B8C-83A1-F6EECF244321}">
                <p14:modId xmlns:p14="http://schemas.microsoft.com/office/powerpoint/2010/main" val="2595826845"/>
              </p:ext>
            </p:extLst>
          </p:nvPr>
        </p:nvGraphicFramePr>
        <p:xfrm>
          <a:off x="571882" y="1556657"/>
          <a:ext cx="6961032" cy="476908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0" name="CuadroTexto 9">
            <a:extLst>
              <a:ext uri="{FF2B5EF4-FFF2-40B4-BE49-F238E27FC236}">
                <a16:creationId xmlns:a16="http://schemas.microsoft.com/office/drawing/2014/main" id="{EE36DE80-BABB-EAD5-658E-76BC6EF35E5D}"/>
              </a:ext>
            </a:extLst>
          </p:cNvPr>
          <p:cNvSpPr txBox="1"/>
          <p:nvPr/>
        </p:nvSpPr>
        <p:spPr>
          <a:xfrm>
            <a:off x="8614729" y="2520068"/>
            <a:ext cx="3949876" cy="1508105"/>
          </a:xfrm>
          <a:prstGeom prst="rect">
            <a:avLst/>
          </a:prstGeom>
          <a:noFill/>
        </p:spPr>
        <p:txBody>
          <a:bodyPr wrap="square" rtlCol="0">
            <a:spAutoFit/>
          </a:bodyPr>
          <a:lstStyle/>
          <a:p>
            <a:r>
              <a:rPr lang="es-ES" sz="2800" b="1" dirty="0">
                <a:solidFill>
                  <a:schemeClr val="bg1">
                    <a:lumMod val="65000"/>
                  </a:schemeClr>
                </a:solidFill>
              </a:rPr>
              <a:t>¿Qué se espera de la gestión del Servicio?</a:t>
            </a:r>
          </a:p>
          <a:p>
            <a:endParaRPr lang="es-ES" b="1" dirty="0"/>
          </a:p>
          <a:p>
            <a:endParaRPr lang="es-CL" dirty="0"/>
          </a:p>
        </p:txBody>
      </p:sp>
      <p:grpSp>
        <p:nvGrpSpPr>
          <p:cNvPr id="1031" name="Grupo 1030">
            <a:extLst>
              <a:ext uri="{FF2B5EF4-FFF2-40B4-BE49-F238E27FC236}">
                <a16:creationId xmlns:a16="http://schemas.microsoft.com/office/drawing/2014/main" id="{EACF3B96-A2A8-0FF1-5E39-57A5B7747049}"/>
              </a:ext>
            </a:extLst>
          </p:cNvPr>
          <p:cNvGrpSpPr/>
          <p:nvPr/>
        </p:nvGrpSpPr>
        <p:grpSpPr>
          <a:xfrm>
            <a:off x="9156431" y="3583879"/>
            <a:ext cx="2312658" cy="633169"/>
            <a:chOff x="8139534" y="2894230"/>
            <a:chExt cx="2312658" cy="633169"/>
          </a:xfrm>
        </p:grpSpPr>
        <p:grpSp>
          <p:nvGrpSpPr>
            <p:cNvPr id="17" name="Google Shape;598;p27">
              <a:extLst>
                <a:ext uri="{FF2B5EF4-FFF2-40B4-BE49-F238E27FC236}">
                  <a16:creationId xmlns:a16="http://schemas.microsoft.com/office/drawing/2014/main" id="{2DA057D5-07B2-2313-D702-B9659B99366D}"/>
                </a:ext>
              </a:extLst>
            </p:cNvPr>
            <p:cNvGrpSpPr/>
            <p:nvPr/>
          </p:nvGrpSpPr>
          <p:grpSpPr>
            <a:xfrm>
              <a:off x="8139534" y="2894230"/>
              <a:ext cx="2312658" cy="633169"/>
              <a:chOff x="2998247" y="2013273"/>
              <a:chExt cx="2312658" cy="633169"/>
            </a:xfrm>
            <a:solidFill>
              <a:srgbClr val="03C095"/>
            </a:solidFill>
          </p:grpSpPr>
          <p:sp>
            <p:nvSpPr>
              <p:cNvPr id="18" name="Google Shape;599;p27">
                <a:extLst>
                  <a:ext uri="{FF2B5EF4-FFF2-40B4-BE49-F238E27FC236}">
                    <a16:creationId xmlns:a16="http://schemas.microsoft.com/office/drawing/2014/main" id="{67003E98-DD84-391A-7F8A-55DF24C9EB3E}"/>
                  </a:ext>
                </a:extLst>
              </p:cNvPr>
              <p:cNvSpPr/>
              <p:nvPr/>
            </p:nvSpPr>
            <p:spPr>
              <a:xfrm>
                <a:off x="2998247" y="2013273"/>
                <a:ext cx="2312658" cy="633169"/>
              </a:xfrm>
              <a:custGeom>
                <a:avLst/>
                <a:gdLst/>
                <a:ahLst/>
                <a:cxnLst/>
                <a:rect l="l" t="t" r="r" b="b"/>
                <a:pathLst>
                  <a:path w="81893" h="22421" extrusionOk="0">
                    <a:moveTo>
                      <a:pt x="12955" y="1"/>
                    </a:moveTo>
                    <a:cubicBezTo>
                      <a:pt x="7240" y="1"/>
                      <a:pt x="2513" y="4287"/>
                      <a:pt x="1835" y="9835"/>
                    </a:cubicBezTo>
                    <a:lnTo>
                      <a:pt x="1" y="11216"/>
                    </a:lnTo>
                    <a:lnTo>
                      <a:pt x="1835" y="12586"/>
                    </a:lnTo>
                    <a:cubicBezTo>
                      <a:pt x="2513" y="18134"/>
                      <a:pt x="7240" y="22420"/>
                      <a:pt x="12955" y="22420"/>
                    </a:cubicBezTo>
                    <a:lnTo>
                      <a:pt x="70676" y="22420"/>
                    </a:lnTo>
                    <a:cubicBezTo>
                      <a:pt x="76868" y="22420"/>
                      <a:pt x="81892" y="17408"/>
                      <a:pt x="81892" y="11216"/>
                    </a:cubicBezTo>
                    <a:cubicBezTo>
                      <a:pt x="81892" y="5013"/>
                      <a:pt x="76868" y="1"/>
                      <a:pt x="70676" y="1"/>
                    </a:cubicBezTo>
                    <a:close/>
                  </a:path>
                </a:pathLst>
              </a:cu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   Certidumbre</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19" name="Google Shape;600;p27">
                <a:extLst>
                  <a:ext uri="{FF2B5EF4-FFF2-40B4-BE49-F238E27FC236}">
                    <a16:creationId xmlns:a16="http://schemas.microsoft.com/office/drawing/2014/main" id="{9BAAF3F9-2CBC-302F-677B-A37A6387307D}"/>
                  </a:ext>
                </a:extLst>
              </p:cNvPr>
              <p:cNvSpPr/>
              <p:nvPr/>
            </p:nvSpPr>
            <p:spPr>
              <a:xfrm>
                <a:off x="3111235" y="2089267"/>
                <a:ext cx="481181" cy="481181"/>
              </a:xfrm>
              <a:custGeom>
                <a:avLst/>
                <a:gdLst/>
                <a:ahLst/>
                <a:cxnLst/>
                <a:rect l="l" t="t" r="r" b="b"/>
                <a:pathLst>
                  <a:path w="17039" h="17039" extrusionOk="0">
                    <a:moveTo>
                      <a:pt x="17038" y="8525"/>
                    </a:moveTo>
                    <a:cubicBezTo>
                      <a:pt x="17038" y="13228"/>
                      <a:pt x="13228" y="17038"/>
                      <a:pt x="8525" y="17038"/>
                    </a:cubicBezTo>
                    <a:cubicBezTo>
                      <a:pt x="3810" y="17038"/>
                      <a:pt x="0" y="13228"/>
                      <a:pt x="0" y="8525"/>
                    </a:cubicBezTo>
                    <a:cubicBezTo>
                      <a:pt x="0" y="3810"/>
                      <a:pt x="3810" y="0"/>
                      <a:pt x="8525" y="0"/>
                    </a:cubicBezTo>
                    <a:cubicBezTo>
                      <a:pt x="13228" y="0"/>
                      <a:pt x="17038" y="3810"/>
                      <a:pt x="17038" y="8525"/>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643;p27">
              <a:extLst>
                <a:ext uri="{FF2B5EF4-FFF2-40B4-BE49-F238E27FC236}">
                  <a16:creationId xmlns:a16="http://schemas.microsoft.com/office/drawing/2014/main" id="{E5D0B95C-5C16-8A6F-8778-3984EB915E96}"/>
                </a:ext>
              </a:extLst>
            </p:cNvPr>
            <p:cNvGrpSpPr/>
            <p:nvPr/>
          </p:nvGrpSpPr>
          <p:grpSpPr>
            <a:xfrm>
              <a:off x="8356660" y="3076314"/>
              <a:ext cx="271641" cy="269017"/>
              <a:chOff x="5049725" y="1435050"/>
              <a:chExt cx="486550" cy="481850"/>
            </a:xfrm>
            <a:solidFill>
              <a:schemeClr val="bg1"/>
            </a:solidFill>
          </p:grpSpPr>
          <p:sp>
            <p:nvSpPr>
              <p:cNvPr id="24" name="Google Shape;644;p27">
                <a:extLst>
                  <a:ext uri="{FF2B5EF4-FFF2-40B4-BE49-F238E27FC236}">
                    <a16:creationId xmlns:a16="http://schemas.microsoft.com/office/drawing/2014/main" id="{DAA41EBA-2E74-E1C5-C7CF-1B6D78E7A1E2}"/>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6" name="Google Shape;645;p27">
                <a:extLst>
                  <a:ext uri="{FF2B5EF4-FFF2-40B4-BE49-F238E27FC236}">
                    <a16:creationId xmlns:a16="http://schemas.microsoft.com/office/drawing/2014/main" id="{9BD277FA-CDC7-5C78-33F6-23C1F16F8740}"/>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7" name="Google Shape;646;p27">
                <a:extLst>
                  <a:ext uri="{FF2B5EF4-FFF2-40B4-BE49-F238E27FC236}">
                    <a16:creationId xmlns:a16="http://schemas.microsoft.com/office/drawing/2014/main" id="{4FA9FA85-2C36-17B0-B89D-078E1A6FB3E6}"/>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8" name="Google Shape;647;p27">
                <a:extLst>
                  <a:ext uri="{FF2B5EF4-FFF2-40B4-BE49-F238E27FC236}">
                    <a16:creationId xmlns:a16="http://schemas.microsoft.com/office/drawing/2014/main" id="{D8882F61-7AFC-F260-706F-31C5B3170C0B}"/>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nvGrpSpPr>
          <p:cNvPr id="1032" name="Grupo 1031">
            <a:extLst>
              <a:ext uri="{FF2B5EF4-FFF2-40B4-BE49-F238E27FC236}">
                <a16:creationId xmlns:a16="http://schemas.microsoft.com/office/drawing/2014/main" id="{167A2D84-36EE-255A-46F1-88E45D00C31D}"/>
              </a:ext>
            </a:extLst>
          </p:cNvPr>
          <p:cNvGrpSpPr/>
          <p:nvPr/>
        </p:nvGrpSpPr>
        <p:grpSpPr>
          <a:xfrm>
            <a:off x="9156459" y="4445140"/>
            <a:ext cx="2312630" cy="633141"/>
            <a:chOff x="8139533" y="3749762"/>
            <a:chExt cx="2312630" cy="633141"/>
          </a:xfrm>
        </p:grpSpPr>
        <p:grpSp>
          <p:nvGrpSpPr>
            <p:cNvPr id="61" name="Google Shape;602;p27">
              <a:extLst>
                <a:ext uri="{FF2B5EF4-FFF2-40B4-BE49-F238E27FC236}">
                  <a16:creationId xmlns:a16="http://schemas.microsoft.com/office/drawing/2014/main" id="{97C13C3B-A9EA-F381-61A4-31CDD0ABFB24}"/>
                </a:ext>
              </a:extLst>
            </p:cNvPr>
            <p:cNvGrpSpPr/>
            <p:nvPr/>
          </p:nvGrpSpPr>
          <p:grpSpPr>
            <a:xfrm>
              <a:off x="8139533" y="3749762"/>
              <a:ext cx="2312630" cy="633141"/>
              <a:chOff x="3021636" y="1180114"/>
              <a:chExt cx="2312630" cy="633141"/>
            </a:xfrm>
            <a:solidFill>
              <a:srgbClr val="0E3964"/>
            </a:solidFill>
          </p:grpSpPr>
          <p:sp>
            <p:nvSpPr>
              <p:cNvPr id="62" name="Google Shape;603;p27">
                <a:extLst>
                  <a:ext uri="{FF2B5EF4-FFF2-40B4-BE49-F238E27FC236}">
                    <a16:creationId xmlns:a16="http://schemas.microsoft.com/office/drawing/2014/main" id="{495B59C7-B20D-D5E3-CA90-19160B1D8715}"/>
                  </a:ext>
                </a:extLst>
              </p:cNvPr>
              <p:cNvSpPr/>
              <p:nvPr/>
            </p:nvSpPr>
            <p:spPr>
              <a:xfrm>
                <a:off x="3021636" y="1180114"/>
                <a:ext cx="2312630" cy="633141"/>
              </a:xfrm>
              <a:custGeom>
                <a:avLst/>
                <a:gdLst/>
                <a:ahLst/>
                <a:cxnLst/>
                <a:rect l="l" t="t" r="r" b="b"/>
                <a:pathLst>
                  <a:path w="81892" h="22420" extrusionOk="0">
                    <a:moveTo>
                      <a:pt x="12955" y="0"/>
                    </a:moveTo>
                    <a:cubicBezTo>
                      <a:pt x="7228" y="0"/>
                      <a:pt x="2513" y="4286"/>
                      <a:pt x="1834" y="9823"/>
                    </a:cubicBezTo>
                    <a:lnTo>
                      <a:pt x="1" y="11204"/>
                    </a:lnTo>
                    <a:lnTo>
                      <a:pt x="1834" y="12585"/>
                    </a:lnTo>
                    <a:cubicBezTo>
                      <a:pt x="2513" y="18133"/>
                      <a:pt x="7228" y="22419"/>
                      <a:pt x="12955" y="22419"/>
                    </a:cubicBezTo>
                    <a:lnTo>
                      <a:pt x="70676" y="22419"/>
                    </a:lnTo>
                    <a:cubicBezTo>
                      <a:pt x="76867" y="22419"/>
                      <a:pt x="81892" y="17395"/>
                      <a:pt x="81892" y="11204"/>
                    </a:cubicBezTo>
                    <a:cubicBezTo>
                      <a:pt x="81892" y="5013"/>
                      <a:pt x="76867" y="0"/>
                      <a:pt x="70676" y="0"/>
                    </a:cubicBezTo>
                    <a:close/>
                  </a:path>
                </a:pathLst>
              </a:cu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7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    Trazabilidad</a:t>
                </a:r>
                <a:endParaRPr kumimoji="0" sz="1400" b="0" i="0" u="none" strike="noStrike" kern="0" cap="none" spc="0" normalizeH="0" baseline="0" noProof="0" dirty="0">
                  <a:ln>
                    <a:noFill/>
                  </a:ln>
                  <a:solidFill>
                    <a:srgbClr val="FFFFFF"/>
                  </a:solidFill>
                  <a:effectLst/>
                  <a:uLnTx/>
                  <a:uFillTx/>
                  <a:latin typeface="Arial"/>
                  <a:cs typeface="Arial"/>
                  <a:sym typeface="Arial"/>
                </a:endParaRPr>
              </a:p>
            </p:txBody>
          </p:sp>
          <p:sp>
            <p:nvSpPr>
              <p:cNvPr id="63" name="Google Shape;604;p27">
                <a:extLst>
                  <a:ext uri="{FF2B5EF4-FFF2-40B4-BE49-F238E27FC236}">
                    <a16:creationId xmlns:a16="http://schemas.microsoft.com/office/drawing/2014/main" id="{535815CB-ACCC-103F-627D-A7550490706C}"/>
                  </a:ext>
                </a:extLst>
              </p:cNvPr>
              <p:cNvSpPr/>
              <p:nvPr/>
            </p:nvSpPr>
            <p:spPr>
              <a:xfrm>
                <a:off x="3134624" y="1255740"/>
                <a:ext cx="481153" cy="481520"/>
              </a:xfrm>
              <a:custGeom>
                <a:avLst/>
                <a:gdLst/>
                <a:ahLst/>
                <a:cxnLst/>
                <a:rect l="l" t="t" r="r" b="b"/>
                <a:pathLst>
                  <a:path w="17038" h="17051" extrusionOk="0">
                    <a:moveTo>
                      <a:pt x="17038" y="8526"/>
                    </a:moveTo>
                    <a:cubicBezTo>
                      <a:pt x="17038" y="13241"/>
                      <a:pt x="13228" y="17051"/>
                      <a:pt x="8525" y="17051"/>
                    </a:cubicBezTo>
                    <a:cubicBezTo>
                      <a:pt x="3810" y="17051"/>
                      <a:pt x="0" y="13241"/>
                      <a:pt x="0" y="8526"/>
                    </a:cubicBezTo>
                    <a:cubicBezTo>
                      <a:pt x="0" y="3823"/>
                      <a:pt x="3810" y="1"/>
                      <a:pt x="8525" y="1"/>
                    </a:cubicBezTo>
                    <a:cubicBezTo>
                      <a:pt x="13228" y="1"/>
                      <a:pt x="17038" y="3823"/>
                      <a:pt x="17038" y="8526"/>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5" name="Google Shape;640;p27">
              <a:extLst>
                <a:ext uri="{FF2B5EF4-FFF2-40B4-BE49-F238E27FC236}">
                  <a16:creationId xmlns:a16="http://schemas.microsoft.com/office/drawing/2014/main" id="{ADF4A344-F711-F138-FB52-537E4DDAF27B}"/>
                </a:ext>
              </a:extLst>
            </p:cNvPr>
            <p:cNvGrpSpPr/>
            <p:nvPr/>
          </p:nvGrpSpPr>
          <p:grpSpPr>
            <a:xfrm>
              <a:off x="8351808" y="3931815"/>
              <a:ext cx="281313" cy="269017"/>
              <a:chOff x="5045500" y="842250"/>
              <a:chExt cx="503875" cy="481850"/>
            </a:xfrm>
            <a:solidFill>
              <a:schemeClr val="bg1"/>
            </a:solidFill>
          </p:grpSpPr>
          <p:sp>
            <p:nvSpPr>
              <p:cNvPr id="1027" name="Google Shape;641;p27">
                <a:extLst>
                  <a:ext uri="{FF2B5EF4-FFF2-40B4-BE49-F238E27FC236}">
                    <a16:creationId xmlns:a16="http://schemas.microsoft.com/office/drawing/2014/main" id="{4FB2EE9C-0A67-E001-7AE9-D54A7BC0546B}"/>
                  </a:ext>
                </a:extLst>
              </p:cNvPr>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029" name="Google Shape;642;p27">
                <a:extLst>
                  <a:ext uri="{FF2B5EF4-FFF2-40B4-BE49-F238E27FC236}">
                    <a16:creationId xmlns:a16="http://schemas.microsoft.com/office/drawing/2014/main" id="{33DA6F37-D282-23EB-2E50-12679ABB163F}"/>
                  </a:ext>
                </a:extLst>
              </p:cNvPr>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spTree>
    <p:extLst>
      <p:ext uri="{BB962C8B-B14F-4D97-AF65-F5344CB8AC3E}">
        <p14:creationId xmlns:p14="http://schemas.microsoft.com/office/powerpoint/2010/main" val="25872943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ppt_x"/>
                                          </p:val>
                                        </p:tav>
                                        <p:tav tm="100000">
                                          <p:val>
                                            <p:strVal val="#ppt_x"/>
                                          </p:val>
                                        </p:tav>
                                      </p:tavLst>
                                    </p:anim>
                                    <p:anim calcmode="lin" valueType="num">
                                      <p:cBhvr additive="base">
                                        <p:cTn id="14"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fade">
                                      <p:cBhvr>
                                        <p:cTn id="19" dur="750"/>
                                        <p:tgtEl>
                                          <p:spTgt spid="10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75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0448F7DE-AE73-F13D-CD88-93A0FC674E4F}"/>
              </a:ext>
            </a:extLst>
          </p:cNvPr>
          <p:cNvSpPr/>
          <p:nvPr/>
        </p:nvSpPr>
        <p:spPr>
          <a:xfrm>
            <a:off x="12000" y="1266092"/>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Rectángulo 39">
            <a:extLst>
              <a:ext uri="{FF2B5EF4-FFF2-40B4-BE49-F238E27FC236}">
                <a16:creationId xmlns:a16="http://schemas.microsoft.com/office/drawing/2014/main" id="{6A12DF54-57E7-43EC-A7BF-A3B9D0C98E02}"/>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EC6E34A5-6394-4817-A297-C4F5AEB54B83}"/>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0DD64529-2BEA-455B-A720-38F75CB7B8CD}"/>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15FAADFF-E8BF-4895-87FD-3FDC5AD902D5}"/>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9E579B4E-41DD-4E35-972B-7530CB921D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848DE3EF-D938-4013-9F0A-6830AFBC3A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9C2A3233-CFDC-4F2A-A0F2-CCA1F48475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59DF0CDF-9DFF-4847-A191-44F1F12733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76CE895D-F8B4-407D-B090-F3EEE3D910B3}"/>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230BF2FF-FB12-4D05-8B16-AB811FE4A8DA}"/>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18" name="CuadroTexto 17">
            <a:extLst>
              <a:ext uri="{FF2B5EF4-FFF2-40B4-BE49-F238E27FC236}">
                <a16:creationId xmlns:a16="http://schemas.microsoft.com/office/drawing/2014/main" id="{60484EA9-8CDB-4640-7559-0BD8E8535589}"/>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19" name="Rectángulo 18">
            <a:extLst>
              <a:ext uri="{FF2B5EF4-FFF2-40B4-BE49-F238E27FC236}">
                <a16:creationId xmlns:a16="http://schemas.microsoft.com/office/drawing/2014/main" id="{1A297A04-B4CA-3797-A40F-173535A463FF}"/>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2EA24798-A3B1-0F08-8BA8-7ADC8D17D435}"/>
              </a:ext>
            </a:extLst>
          </p:cNvPr>
          <p:cNvSpPr txBox="1"/>
          <p:nvPr/>
        </p:nvSpPr>
        <p:spPr>
          <a:xfrm>
            <a:off x="1296902" y="289547"/>
            <a:ext cx="8209111" cy="1200329"/>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SERNAGEOMIN</a:t>
            </a:r>
          </a:p>
          <a:p>
            <a:r>
              <a:rPr lang="es-ES" sz="2400" b="1" dirty="0">
                <a:solidFill>
                  <a:schemeClr val="bg1">
                    <a:lumMod val="95000"/>
                  </a:schemeClr>
                </a:solidFill>
                <a:latin typeface="gobCL" panose="02000603050000020004" pitchFamily="50" charset="0"/>
              </a:rPr>
              <a:t>¿Cómo logramos el objetivo?</a:t>
            </a:r>
            <a:endParaRPr lang="es-MX" sz="2400" b="1" dirty="0">
              <a:solidFill>
                <a:schemeClr val="bg1">
                  <a:lumMod val="95000"/>
                </a:schemeClr>
              </a:solidFill>
              <a:latin typeface="gobCL" panose="02000603050000020004" pitchFamily="50" charset="0"/>
            </a:endParaRPr>
          </a:p>
          <a:p>
            <a:endParaRPr lang="es-MX" sz="2400" b="1" dirty="0">
              <a:solidFill>
                <a:schemeClr val="bg1">
                  <a:lumMod val="95000"/>
                </a:schemeClr>
              </a:solidFill>
              <a:latin typeface="gobCL" panose="02000603050000020004" pitchFamily="50" charset="0"/>
            </a:endParaRPr>
          </a:p>
        </p:txBody>
      </p:sp>
      <p:pic>
        <p:nvPicPr>
          <p:cNvPr id="10" name="Imagen 9" descr="Imagen en blanco y negro&#10;&#10;Descripción generada automáticamente con confianza baja">
            <a:extLst>
              <a:ext uri="{FF2B5EF4-FFF2-40B4-BE49-F238E27FC236}">
                <a16:creationId xmlns:a16="http://schemas.microsoft.com/office/drawing/2014/main" id="{CC33CC77-7D5F-A5C2-BB42-4EB4725CF5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6669" y="1816854"/>
            <a:ext cx="7538798" cy="4225850"/>
          </a:xfrm>
          <a:prstGeom prst="rect">
            <a:avLst/>
          </a:prstGeom>
        </p:spPr>
      </p:pic>
    </p:spTree>
    <p:extLst>
      <p:ext uri="{BB962C8B-B14F-4D97-AF65-F5344CB8AC3E}">
        <p14:creationId xmlns:p14="http://schemas.microsoft.com/office/powerpoint/2010/main" val="33237317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C272-2BF5-EA30-215C-2E9DA278D85B}"/>
            </a:ext>
          </a:extLst>
        </p:cNvPr>
        <p:cNvGrpSpPr/>
        <p:nvPr/>
      </p:nvGrpSpPr>
      <p:grpSpPr>
        <a:xfrm>
          <a:off x="0" y="0"/>
          <a:ext cx="0" cy="0"/>
          <a:chOff x="0" y="0"/>
          <a:chExt cx="0" cy="0"/>
        </a:xfrm>
      </p:grpSpPr>
      <p:sp>
        <p:nvSpPr>
          <p:cNvPr id="40" name="Rectángulo 39">
            <a:extLst>
              <a:ext uri="{FF2B5EF4-FFF2-40B4-BE49-F238E27FC236}">
                <a16:creationId xmlns:a16="http://schemas.microsoft.com/office/drawing/2014/main" id="{D112D5F9-52A8-80A4-1EFE-B3AAEDA48F15}"/>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6C1403A8-2BEE-2D99-A4AC-5DA07140F4B7}"/>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7C87BBE5-E380-BB84-DC14-B122404685DD}"/>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9ED50BFC-6031-FFC6-0E1C-3C7208542759}"/>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E41E3A14-1D3B-7912-FD26-A1DE7AEC38C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68738A8B-082E-F345-5D9A-892DCA92E8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2FDE7E35-224C-56E3-7FD5-0737F22C83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AA5CE8CD-383D-DEBD-DE14-9BC9F15D63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1812958A-F3D9-5AA4-3CA9-071AA19023F0}"/>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B0765435-A3A5-B94A-426D-BD8C21F12185}"/>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32" name="CuadroTexto 31">
            <a:extLst>
              <a:ext uri="{FF2B5EF4-FFF2-40B4-BE49-F238E27FC236}">
                <a16:creationId xmlns:a16="http://schemas.microsoft.com/office/drawing/2014/main" id="{7DB67069-1CC5-A2BB-234B-7843E74EDB7C}"/>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33" name="Rectángulo 32">
            <a:extLst>
              <a:ext uri="{FF2B5EF4-FFF2-40B4-BE49-F238E27FC236}">
                <a16:creationId xmlns:a16="http://schemas.microsoft.com/office/drawing/2014/main" id="{A35C2CFF-5C92-C76B-A6E0-9D859B19519F}"/>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621F4269-AA6B-ED11-2029-8F9B6F6C60F4}"/>
              </a:ext>
            </a:extLst>
          </p:cNvPr>
          <p:cNvSpPr txBox="1"/>
          <p:nvPr/>
        </p:nvSpPr>
        <p:spPr>
          <a:xfrm>
            <a:off x="1296902" y="289544"/>
            <a:ext cx="8517658" cy="830997"/>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SERNAGEOMIN</a:t>
            </a:r>
          </a:p>
          <a:p>
            <a:r>
              <a:rPr lang="es-CL" sz="2400" b="1" dirty="0">
                <a:solidFill>
                  <a:schemeClr val="bg1">
                    <a:lumMod val="95000"/>
                  </a:schemeClr>
                </a:solidFill>
                <a:latin typeface="gobCL" panose="02000603050000020004" pitchFamily="50" charset="0"/>
              </a:rPr>
              <a:t>Diferentes contenidos de los permisos</a:t>
            </a:r>
            <a:endParaRPr lang="es-MX" sz="2400" b="1" dirty="0">
              <a:solidFill>
                <a:schemeClr val="bg1">
                  <a:lumMod val="95000"/>
                </a:schemeClr>
              </a:solidFill>
              <a:latin typeface="gobCL" panose="02000603050000020004" pitchFamily="50" charset="0"/>
            </a:endParaRPr>
          </a:p>
        </p:txBody>
      </p:sp>
      <p:sp>
        <p:nvSpPr>
          <p:cNvPr id="7" name="Rectángulo 6">
            <a:extLst>
              <a:ext uri="{FF2B5EF4-FFF2-40B4-BE49-F238E27FC236}">
                <a16:creationId xmlns:a16="http://schemas.microsoft.com/office/drawing/2014/main" id="{95734A45-8870-5F41-9550-E42918BE7EDB}"/>
              </a:ext>
            </a:extLst>
          </p:cNvPr>
          <p:cNvSpPr/>
          <p:nvPr/>
        </p:nvSpPr>
        <p:spPr>
          <a:xfrm>
            <a:off x="12000" y="1268531"/>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 name="Imagen 2">
            <a:extLst>
              <a:ext uri="{FF2B5EF4-FFF2-40B4-BE49-F238E27FC236}">
                <a16:creationId xmlns:a16="http://schemas.microsoft.com/office/drawing/2014/main" id="{9898D41E-87AE-588F-EBC1-B40F6E984A97}"/>
              </a:ext>
            </a:extLst>
          </p:cNvPr>
          <p:cNvPicPr>
            <a:picLocks noChangeAspect="1"/>
          </p:cNvPicPr>
          <p:nvPr/>
        </p:nvPicPr>
        <p:blipFill>
          <a:blip r:embed="rId10"/>
          <a:stretch>
            <a:fillRect/>
          </a:stretch>
        </p:blipFill>
        <p:spPr>
          <a:xfrm>
            <a:off x="725020" y="1794552"/>
            <a:ext cx="10259404" cy="4211823"/>
          </a:xfrm>
          <a:prstGeom prst="rect">
            <a:avLst/>
          </a:prstGeom>
        </p:spPr>
      </p:pic>
    </p:spTree>
    <p:extLst>
      <p:ext uri="{BB962C8B-B14F-4D97-AF65-F5344CB8AC3E}">
        <p14:creationId xmlns:p14="http://schemas.microsoft.com/office/powerpoint/2010/main" val="4016701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BC6BDD0-A797-0F21-E3B2-7627C34C4A3E}"/>
              </a:ext>
            </a:extLst>
          </p:cNvPr>
          <p:cNvSpPr/>
          <p:nvPr/>
        </p:nvSpPr>
        <p:spPr>
          <a:xfrm>
            <a:off x="29253" y="1305859"/>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Rectángulo 39">
            <a:extLst>
              <a:ext uri="{FF2B5EF4-FFF2-40B4-BE49-F238E27FC236}">
                <a16:creationId xmlns:a16="http://schemas.microsoft.com/office/drawing/2014/main" id="{6A12DF54-57E7-43EC-A7BF-A3B9D0C98E02}"/>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1" name="Grupo 40">
            <a:extLst>
              <a:ext uri="{FF2B5EF4-FFF2-40B4-BE49-F238E27FC236}">
                <a16:creationId xmlns:a16="http://schemas.microsoft.com/office/drawing/2014/main" id="{E3CB3BED-BB32-4093-B7B8-0277C12D7C69}"/>
              </a:ext>
            </a:extLst>
          </p:cNvPr>
          <p:cNvGrpSpPr/>
          <p:nvPr/>
        </p:nvGrpSpPr>
        <p:grpSpPr>
          <a:xfrm>
            <a:off x="8420993" y="329318"/>
            <a:ext cx="3668411" cy="720000"/>
            <a:chOff x="8230277" y="217570"/>
            <a:chExt cx="3668411" cy="720000"/>
          </a:xfrm>
        </p:grpSpPr>
        <p:sp>
          <p:nvSpPr>
            <p:cNvPr id="42" name="CuadroTexto 41">
              <a:extLst>
                <a:ext uri="{FF2B5EF4-FFF2-40B4-BE49-F238E27FC236}">
                  <a16:creationId xmlns:a16="http://schemas.microsoft.com/office/drawing/2014/main" id="{1999F3B0-99B9-4451-B165-CE0473BE61C6}"/>
                </a:ext>
              </a:extLst>
            </p:cNvPr>
            <p:cNvSpPr txBox="1"/>
            <p:nvPr/>
          </p:nvSpPr>
          <p:spPr>
            <a:xfrm>
              <a:off x="8230277" y="278140"/>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43" name="Rectángulo 42">
              <a:extLst>
                <a:ext uri="{FF2B5EF4-FFF2-40B4-BE49-F238E27FC236}">
                  <a16:creationId xmlns:a16="http://schemas.microsoft.com/office/drawing/2014/main" id="{B3764E4D-3754-4769-80C5-CFFB6C71C0DF}"/>
                </a:ext>
              </a:extLst>
            </p:cNvPr>
            <p:cNvSpPr/>
            <p:nvPr/>
          </p:nvSpPr>
          <p:spPr>
            <a:xfrm rot="5400000">
              <a:off x="11497360" y="536242"/>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grpSp>
        <p:nvGrpSpPr>
          <p:cNvPr id="44" name="Grupo 43">
            <a:extLst>
              <a:ext uri="{FF2B5EF4-FFF2-40B4-BE49-F238E27FC236}">
                <a16:creationId xmlns:a16="http://schemas.microsoft.com/office/drawing/2014/main" id="{EC6E34A5-6394-4817-A297-C4F5AEB54B83}"/>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0DD64529-2BEA-455B-A720-38F75CB7B8CD}"/>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15FAADFF-E8BF-4895-87FD-3FDC5AD902D5}"/>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9E579B4E-41DD-4E35-972B-7530CB921D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848DE3EF-D938-4013-9F0A-6830AFBC3A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9C2A3233-CFDC-4F2A-A0F2-CCA1F48475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59DF0CDF-9DFF-4847-A191-44F1F12733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76CE895D-F8B4-407D-B090-F3EEE3D910B3}"/>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5AFEF42E-1ABF-4461-98CE-A0FD173BEF89}"/>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pic>
        <p:nvPicPr>
          <p:cNvPr id="23" name="Imagen 22">
            <a:extLst>
              <a:ext uri="{FF2B5EF4-FFF2-40B4-BE49-F238E27FC236}">
                <a16:creationId xmlns:a16="http://schemas.microsoft.com/office/drawing/2014/main" id="{F5A28C0E-3795-4771-8D50-E2BE7B07ACDE}"/>
              </a:ext>
            </a:extLst>
          </p:cNvPr>
          <p:cNvPicPr>
            <a:picLocks noChangeAspect="1"/>
          </p:cNvPicPr>
          <p:nvPr/>
        </p:nvPicPr>
        <p:blipFill rotWithShape="1">
          <a:blip r:embed="rId10">
            <a:extLst>
              <a:ext uri="{28A0092B-C50C-407E-A947-70E740481C1C}">
                <a14:useLocalDpi xmlns:a14="http://schemas.microsoft.com/office/drawing/2010/main" val="0"/>
              </a:ext>
            </a:extLst>
          </a:blip>
          <a:srcRect l="9722" r="2762" b="-2"/>
          <a:stretch/>
        </p:blipFill>
        <p:spPr>
          <a:xfrm>
            <a:off x="7131651" y="1266092"/>
            <a:ext cx="5058826" cy="559190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CuadroTexto 2">
            <a:extLst>
              <a:ext uri="{FF2B5EF4-FFF2-40B4-BE49-F238E27FC236}">
                <a16:creationId xmlns:a16="http://schemas.microsoft.com/office/drawing/2014/main" id="{4A9CF4AD-CA73-1528-2450-75BC7A1A4243}"/>
              </a:ext>
            </a:extLst>
          </p:cNvPr>
          <p:cNvSpPr txBox="1"/>
          <p:nvPr/>
        </p:nvSpPr>
        <p:spPr>
          <a:xfrm>
            <a:off x="1296902" y="289544"/>
            <a:ext cx="8517658" cy="830997"/>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SERNAGEOMIN</a:t>
            </a:r>
          </a:p>
          <a:p>
            <a:r>
              <a:rPr lang="es-MX" sz="2400" b="1" dirty="0">
                <a:solidFill>
                  <a:schemeClr val="bg1">
                    <a:lumMod val="95000"/>
                  </a:schemeClr>
                </a:solidFill>
                <a:latin typeface="gobCL" panose="02000603050000020004" pitchFamily="50" charset="0"/>
              </a:rPr>
              <a:t>Desafío: Estandarizar </a:t>
            </a:r>
          </a:p>
        </p:txBody>
      </p:sp>
      <p:grpSp>
        <p:nvGrpSpPr>
          <p:cNvPr id="5" name="Google Shape;775;p30">
            <a:extLst>
              <a:ext uri="{FF2B5EF4-FFF2-40B4-BE49-F238E27FC236}">
                <a16:creationId xmlns:a16="http://schemas.microsoft.com/office/drawing/2014/main" id="{0ED36C69-0092-8FC6-DBA0-1FA52247A9FE}"/>
              </a:ext>
            </a:extLst>
          </p:cNvPr>
          <p:cNvGrpSpPr/>
          <p:nvPr/>
        </p:nvGrpSpPr>
        <p:grpSpPr>
          <a:xfrm>
            <a:off x="770296" y="2390620"/>
            <a:ext cx="2447288" cy="2447288"/>
            <a:chOff x="3478896" y="1664017"/>
            <a:chExt cx="2180795" cy="2180795"/>
          </a:xfrm>
        </p:grpSpPr>
        <p:sp>
          <p:nvSpPr>
            <p:cNvPr id="6" name="Google Shape;776;p30">
              <a:extLst>
                <a:ext uri="{FF2B5EF4-FFF2-40B4-BE49-F238E27FC236}">
                  <a16:creationId xmlns:a16="http://schemas.microsoft.com/office/drawing/2014/main" id="{CAB8B77D-0A01-BBB8-D987-E897814E4623}"/>
                </a:ext>
              </a:extLst>
            </p:cNvPr>
            <p:cNvSpPr/>
            <p:nvPr/>
          </p:nvSpPr>
          <p:spPr>
            <a:xfrm>
              <a:off x="3765816" y="1950933"/>
              <a:ext cx="1606962" cy="1606962"/>
            </a:xfrm>
            <a:custGeom>
              <a:avLst/>
              <a:gdLst/>
              <a:ahLst/>
              <a:cxnLst/>
              <a:rect l="l" t="t" r="r" b="b"/>
              <a:pathLst>
                <a:path w="84488" h="84488" extrusionOk="0">
                  <a:moveTo>
                    <a:pt x="42244" y="7144"/>
                  </a:moveTo>
                  <a:cubicBezTo>
                    <a:pt x="61592" y="7144"/>
                    <a:pt x="77332" y="22884"/>
                    <a:pt x="77332" y="42244"/>
                  </a:cubicBezTo>
                  <a:cubicBezTo>
                    <a:pt x="77332" y="61591"/>
                    <a:pt x="61592" y="77331"/>
                    <a:pt x="42244" y="77331"/>
                  </a:cubicBezTo>
                  <a:cubicBezTo>
                    <a:pt x="22897" y="77331"/>
                    <a:pt x="7157" y="61591"/>
                    <a:pt x="7157" y="42244"/>
                  </a:cubicBezTo>
                  <a:cubicBezTo>
                    <a:pt x="7157" y="22884"/>
                    <a:pt x="22897" y="7144"/>
                    <a:pt x="42244" y="7144"/>
                  </a:cubicBezTo>
                  <a:close/>
                  <a:moveTo>
                    <a:pt x="42244" y="1"/>
                  </a:moveTo>
                  <a:cubicBezTo>
                    <a:pt x="18956" y="1"/>
                    <a:pt x="1" y="18943"/>
                    <a:pt x="1" y="42244"/>
                  </a:cubicBezTo>
                  <a:cubicBezTo>
                    <a:pt x="1" y="65532"/>
                    <a:pt x="18956" y="84487"/>
                    <a:pt x="42244" y="84487"/>
                  </a:cubicBezTo>
                  <a:cubicBezTo>
                    <a:pt x="65533" y="84487"/>
                    <a:pt x="84488" y="65532"/>
                    <a:pt x="84488" y="42244"/>
                  </a:cubicBezTo>
                  <a:cubicBezTo>
                    <a:pt x="84488" y="18943"/>
                    <a:pt x="65533" y="1"/>
                    <a:pt x="42244" y="1"/>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777;p30">
              <a:extLst>
                <a:ext uri="{FF2B5EF4-FFF2-40B4-BE49-F238E27FC236}">
                  <a16:creationId xmlns:a16="http://schemas.microsoft.com/office/drawing/2014/main" id="{8EE7851E-C103-31E8-AE65-F4509CFF0A36}"/>
                </a:ext>
              </a:extLst>
            </p:cNvPr>
            <p:cNvSpPr/>
            <p:nvPr/>
          </p:nvSpPr>
          <p:spPr>
            <a:xfrm>
              <a:off x="3478896" y="1664017"/>
              <a:ext cx="2180795" cy="2180795"/>
            </a:xfrm>
            <a:custGeom>
              <a:avLst/>
              <a:gdLst/>
              <a:ahLst/>
              <a:cxnLst/>
              <a:rect l="l" t="t" r="r" b="b"/>
              <a:pathLst>
                <a:path w="114658" h="114658" extrusionOk="0">
                  <a:moveTo>
                    <a:pt x="57329" y="7085"/>
                  </a:moveTo>
                  <a:cubicBezTo>
                    <a:pt x="85035" y="7085"/>
                    <a:pt x="107562" y="29623"/>
                    <a:pt x="107562" y="57329"/>
                  </a:cubicBezTo>
                  <a:cubicBezTo>
                    <a:pt x="107562" y="85023"/>
                    <a:pt x="85035" y="107561"/>
                    <a:pt x="57329" y="107561"/>
                  </a:cubicBezTo>
                  <a:cubicBezTo>
                    <a:pt x="29623" y="107561"/>
                    <a:pt x="7097" y="85023"/>
                    <a:pt x="7097" y="57329"/>
                  </a:cubicBezTo>
                  <a:cubicBezTo>
                    <a:pt x="7097" y="29623"/>
                    <a:pt x="29623" y="7085"/>
                    <a:pt x="57329" y="7085"/>
                  </a:cubicBezTo>
                  <a:close/>
                  <a:moveTo>
                    <a:pt x="57329" y="0"/>
                  </a:moveTo>
                  <a:cubicBezTo>
                    <a:pt x="25718" y="0"/>
                    <a:pt x="1" y="25718"/>
                    <a:pt x="1" y="57329"/>
                  </a:cubicBezTo>
                  <a:cubicBezTo>
                    <a:pt x="1" y="88940"/>
                    <a:pt x="25718" y="114657"/>
                    <a:pt x="57329" y="114657"/>
                  </a:cubicBezTo>
                  <a:cubicBezTo>
                    <a:pt x="88940" y="114657"/>
                    <a:pt x="114658" y="88940"/>
                    <a:pt x="114658" y="57329"/>
                  </a:cubicBezTo>
                  <a:cubicBezTo>
                    <a:pt x="114658" y="25718"/>
                    <a:pt x="88940" y="0"/>
                    <a:pt x="57329" y="0"/>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778;p30">
              <a:extLst>
                <a:ext uri="{FF2B5EF4-FFF2-40B4-BE49-F238E27FC236}">
                  <a16:creationId xmlns:a16="http://schemas.microsoft.com/office/drawing/2014/main" id="{5FAB2EF1-5B42-6104-FF10-68720450F8C1}"/>
                </a:ext>
              </a:extLst>
            </p:cNvPr>
            <p:cNvSpPr/>
            <p:nvPr/>
          </p:nvSpPr>
          <p:spPr>
            <a:xfrm>
              <a:off x="4061580" y="2246694"/>
              <a:ext cx="1015440" cy="1015212"/>
            </a:xfrm>
            <a:custGeom>
              <a:avLst/>
              <a:gdLst/>
              <a:ahLst/>
              <a:cxnLst/>
              <a:rect l="l" t="t" r="r" b="b"/>
              <a:pathLst>
                <a:path w="53388" h="53376" extrusionOk="0">
                  <a:moveTo>
                    <a:pt x="26694" y="7144"/>
                  </a:moveTo>
                  <a:cubicBezTo>
                    <a:pt x="37469" y="7144"/>
                    <a:pt x="46232" y="15919"/>
                    <a:pt x="46232" y="26694"/>
                  </a:cubicBezTo>
                  <a:cubicBezTo>
                    <a:pt x="46232" y="37469"/>
                    <a:pt x="37469" y="46232"/>
                    <a:pt x="26694" y="46232"/>
                  </a:cubicBezTo>
                  <a:cubicBezTo>
                    <a:pt x="15919" y="46232"/>
                    <a:pt x="7156" y="37469"/>
                    <a:pt x="7156" y="26694"/>
                  </a:cubicBezTo>
                  <a:cubicBezTo>
                    <a:pt x="7156" y="15919"/>
                    <a:pt x="15919" y="7144"/>
                    <a:pt x="26694" y="7144"/>
                  </a:cubicBezTo>
                  <a:close/>
                  <a:moveTo>
                    <a:pt x="26694" y="0"/>
                  </a:moveTo>
                  <a:cubicBezTo>
                    <a:pt x="11978" y="0"/>
                    <a:pt x="0" y="11978"/>
                    <a:pt x="0" y="26694"/>
                  </a:cubicBezTo>
                  <a:cubicBezTo>
                    <a:pt x="0" y="41410"/>
                    <a:pt x="11978" y="53376"/>
                    <a:pt x="26694" y="53376"/>
                  </a:cubicBezTo>
                  <a:cubicBezTo>
                    <a:pt x="41410" y="53376"/>
                    <a:pt x="53388" y="41410"/>
                    <a:pt x="53388" y="26694"/>
                  </a:cubicBezTo>
                  <a:cubicBezTo>
                    <a:pt x="53388" y="11978"/>
                    <a:pt x="41410" y="0"/>
                    <a:pt x="26694" y="0"/>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779;p30">
              <a:extLst>
                <a:ext uri="{FF2B5EF4-FFF2-40B4-BE49-F238E27FC236}">
                  <a16:creationId xmlns:a16="http://schemas.microsoft.com/office/drawing/2014/main" id="{E9CD6944-B13A-1E12-20BC-E608CB648623}"/>
                </a:ext>
              </a:extLst>
            </p:cNvPr>
            <p:cNvSpPr/>
            <p:nvPr/>
          </p:nvSpPr>
          <p:spPr>
            <a:xfrm>
              <a:off x="4401491" y="2586373"/>
              <a:ext cx="335627" cy="335855"/>
            </a:xfrm>
            <a:custGeom>
              <a:avLst/>
              <a:gdLst/>
              <a:ahLst/>
              <a:cxnLst/>
              <a:rect l="l" t="t" r="r" b="b"/>
              <a:pathLst>
                <a:path w="17646" h="17658" extrusionOk="0">
                  <a:moveTo>
                    <a:pt x="8823" y="0"/>
                  </a:moveTo>
                  <a:cubicBezTo>
                    <a:pt x="3954" y="0"/>
                    <a:pt x="1" y="3953"/>
                    <a:pt x="1" y="8835"/>
                  </a:cubicBezTo>
                  <a:cubicBezTo>
                    <a:pt x="1" y="13704"/>
                    <a:pt x="3954" y="17657"/>
                    <a:pt x="8823" y="17657"/>
                  </a:cubicBezTo>
                  <a:cubicBezTo>
                    <a:pt x="13693" y="17657"/>
                    <a:pt x="17646" y="13704"/>
                    <a:pt x="17646" y="8835"/>
                  </a:cubicBezTo>
                  <a:cubicBezTo>
                    <a:pt x="17646" y="3953"/>
                    <a:pt x="13693" y="0"/>
                    <a:pt x="8823" y="0"/>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grpSp>
        <p:nvGrpSpPr>
          <p:cNvPr id="10" name="Google Shape;780;p30">
            <a:extLst>
              <a:ext uri="{FF2B5EF4-FFF2-40B4-BE49-F238E27FC236}">
                <a16:creationId xmlns:a16="http://schemas.microsoft.com/office/drawing/2014/main" id="{35EE8CA4-89DF-9BE7-B51F-45D500908DFA}"/>
              </a:ext>
            </a:extLst>
          </p:cNvPr>
          <p:cNvGrpSpPr/>
          <p:nvPr/>
        </p:nvGrpSpPr>
        <p:grpSpPr>
          <a:xfrm>
            <a:off x="432125" y="2048514"/>
            <a:ext cx="3131772" cy="3132098"/>
            <a:chOff x="3006384" y="1202800"/>
            <a:chExt cx="3131772" cy="3132098"/>
          </a:xfrm>
        </p:grpSpPr>
        <p:sp>
          <p:nvSpPr>
            <p:cNvPr id="11" name="Google Shape;781;p30">
              <a:extLst>
                <a:ext uri="{FF2B5EF4-FFF2-40B4-BE49-F238E27FC236}">
                  <a16:creationId xmlns:a16="http://schemas.microsoft.com/office/drawing/2014/main" id="{CE3CB1E4-B6C4-32CB-FFDE-7E6723E9D179}"/>
                </a:ext>
              </a:extLst>
            </p:cNvPr>
            <p:cNvSpPr/>
            <p:nvPr/>
          </p:nvSpPr>
          <p:spPr>
            <a:xfrm>
              <a:off x="3088502" y="1285364"/>
              <a:ext cx="1483514" cy="1483491"/>
            </a:xfrm>
            <a:custGeom>
              <a:avLst/>
              <a:gdLst/>
              <a:ahLst/>
              <a:cxnLst/>
              <a:rect l="l" t="t" r="r" b="b"/>
              <a:pathLst>
                <a:path w="65045" h="65044" extrusionOk="0">
                  <a:moveTo>
                    <a:pt x="65044" y="0"/>
                  </a:moveTo>
                  <a:cubicBezTo>
                    <a:pt x="56257" y="0"/>
                    <a:pt x="47744" y="1727"/>
                    <a:pt x="39720" y="5120"/>
                  </a:cubicBezTo>
                  <a:cubicBezTo>
                    <a:pt x="31980" y="8394"/>
                    <a:pt x="25027" y="13085"/>
                    <a:pt x="19050" y="19050"/>
                  </a:cubicBezTo>
                  <a:cubicBezTo>
                    <a:pt x="13085" y="25027"/>
                    <a:pt x="8394" y="31980"/>
                    <a:pt x="5120" y="39719"/>
                  </a:cubicBezTo>
                  <a:cubicBezTo>
                    <a:pt x="1727" y="47744"/>
                    <a:pt x="0" y="56257"/>
                    <a:pt x="0" y="65044"/>
                  </a:cubicBezTo>
                  <a:lnTo>
                    <a:pt x="2727" y="65044"/>
                  </a:lnTo>
                  <a:cubicBezTo>
                    <a:pt x="2727" y="56626"/>
                    <a:pt x="4382" y="48470"/>
                    <a:pt x="7620" y="40791"/>
                  </a:cubicBezTo>
                  <a:cubicBezTo>
                    <a:pt x="10764" y="33361"/>
                    <a:pt x="15252" y="26706"/>
                    <a:pt x="20979" y="20979"/>
                  </a:cubicBezTo>
                  <a:cubicBezTo>
                    <a:pt x="26706" y="15252"/>
                    <a:pt x="33362" y="10763"/>
                    <a:pt x="40791" y="7620"/>
                  </a:cubicBezTo>
                  <a:cubicBezTo>
                    <a:pt x="48471" y="4382"/>
                    <a:pt x="56626" y="2727"/>
                    <a:pt x="65044" y="2727"/>
                  </a:cubicBezTo>
                  <a:lnTo>
                    <a:pt x="65044" y="0"/>
                  </a:lnTo>
                  <a:close/>
                </a:path>
              </a:pathLst>
            </a:custGeom>
            <a:solidFill>
              <a:srgbClr val="833C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782;p30">
              <a:extLst>
                <a:ext uri="{FF2B5EF4-FFF2-40B4-BE49-F238E27FC236}">
                  <a16:creationId xmlns:a16="http://schemas.microsoft.com/office/drawing/2014/main" id="{975E4CB4-FEFC-3435-6F1B-4390DA52A6D3}"/>
                </a:ext>
              </a:extLst>
            </p:cNvPr>
            <p:cNvGrpSpPr/>
            <p:nvPr/>
          </p:nvGrpSpPr>
          <p:grpSpPr>
            <a:xfrm>
              <a:off x="3006384" y="2666914"/>
              <a:ext cx="1565892" cy="1585416"/>
              <a:chOff x="3266250" y="2669262"/>
              <a:chExt cx="1305781" cy="1322061"/>
            </a:xfrm>
          </p:grpSpPr>
          <p:sp>
            <p:nvSpPr>
              <p:cNvPr id="20" name="Google Shape;783;p30">
                <a:extLst>
                  <a:ext uri="{FF2B5EF4-FFF2-40B4-BE49-F238E27FC236}">
                    <a16:creationId xmlns:a16="http://schemas.microsoft.com/office/drawing/2014/main" id="{9E27E0F7-1890-2A13-5C69-D3C753B94E39}"/>
                  </a:ext>
                </a:extLst>
              </p:cNvPr>
              <p:cNvSpPr/>
              <p:nvPr/>
            </p:nvSpPr>
            <p:spPr>
              <a:xfrm>
                <a:off x="3334875" y="2754395"/>
                <a:ext cx="1237156" cy="1236928"/>
              </a:xfrm>
              <a:custGeom>
                <a:avLst/>
                <a:gdLst/>
                <a:ahLst/>
                <a:cxnLst/>
                <a:rect l="l" t="t" r="r" b="b"/>
                <a:pathLst>
                  <a:path w="65045" h="65033" extrusionOk="0">
                    <a:moveTo>
                      <a:pt x="0" y="1"/>
                    </a:moveTo>
                    <a:cubicBezTo>
                      <a:pt x="0" y="8776"/>
                      <a:pt x="1727" y="17289"/>
                      <a:pt x="5120" y="25313"/>
                    </a:cubicBezTo>
                    <a:cubicBezTo>
                      <a:pt x="8394" y="33053"/>
                      <a:pt x="13085" y="40018"/>
                      <a:pt x="19050" y="45983"/>
                    </a:cubicBezTo>
                    <a:cubicBezTo>
                      <a:pt x="25027" y="51960"/>
                      <a:pt x="31980" y="56651"/>
                      <a:pt x="39731" y="59925"/>
                    </a:cubicBezTo>
                    <a:cubicBezTo>
                      <a:pt x="47744" y="63318"/>
                      <a:pt x="56257" y="65033"/>
                      <a:pt x="65044" y="65033"/>
                    </a:cubicBezTo>
                    <a:lnTo>
                      <a:pt x="65044" y="62306"/>
                    </a:lnTo>
                    <a:cubicBezTo>
                      <a:pt x="56626" y="62306"/>
                      <a:pt x="48471" y="60663"/>
                      <a:pt x="40791" y="57413"/>
                    </a:cubicBezTo>
                    <a:cubicBezTo>
                      <a:pt x="33362" y="54269"/>
                      <a:pt x="26706" y="49781"/>
                      <a:pt x="20979" y="44054"/>
                    </a:cubicBezTo>
                    <a:cubicBezTo>
                      <a:pt x="15252" y="38339"/>
                      <a:pt x="10764" y="31671"/>
                      <a:pt x="7620" y="24254"/>
                    </a:cubicBezTo>
                    <a:cubicBezTo>
                      <a:pt x="4382" y="16574"/>
                      <a:pt x="2727" y="8407"/>
                      <a:pt x="2727" y="1"/>
                    </a:cubicBezTo>
                    <a:close/>
                  </a:path>
                </a:pathLst>
              </a:custGeom>
              <a:solidFill>
                <a:srgbClr val="E810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84;p30">
                <a:extLst>
                  <a:ext uri="{FF2B5EF4-FFF2-40B4-BE49-F238E27FC236}">
                    <a16:creationId xmlns:a16="http://schemas.microsoft.com/office/drawing/2014/main" id="{E2B381F5-C3CB-37AB-48A0-7E2D6B7F2DAA}"/>
                  </a:ext>
                </a:extLst>
              </p:cNvPr>
              <p:cNvSpPr/>
              <p:nvPr/>
            </p:nvSpPr>
            <p:spPr>
              <a:xfrm>
                <a:off x="3266250" y="2669262"/>
                <a:ext cx="189344" cy="141319"/>
              </a:xfrm>
              <a:custGeom>
                <a:avLst/>
                <a:gdLst/>
                <a:ahLst/>
                <a:cxnLst/>
                <a:rect l="l" t="t" r="r" b="b"/>
                <a:pathLst>
                  <a:path w="9955" h="7430" extrusionOk="0">
                    <a:moveTo>
                      <a:pt x="4977" y="0"/>
                    </a:moveTo>
                    <a:lnTo>
                      <a:pt x="1" y="7430"/>
                    </a:lnTo>
                    <a:lnTo>
                      <a:pt x="4977" y="5846"/>
                    </a:lnTo>
                    <a:lnTo>
                      <a:pt x="9954" y="7430"/>
                    </a:lnTo>
                    <a:lnTo>
                      <a:pt x="4977" y="0"/>
                    </a:lnTo>
                    <a:close/>
                  </a:path>
                </a:pathLst>
              </a:custGeom>
              <a:solidFill>
                <a:srgbClr val="E81080"/>
              </a:solidFill>
              <a:ln>
                <a:noFill/>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 name="Google Shape;785;p30">
              <a:extLst>
                <a:ext uri="{FF2B5EF4-FFF2-40B4-BE49-F238E27FC236}">
                  <a16:creationId xmlns:a16="http://schemas.microsoft.com/office/drawing/2014/main" id="{CF27963B-A0A9-4DD5-AFAD-ED54526C7B0E}"/>
                </a:ext>
              </a:extLst>
            </p:cNvPr>
            <p:cNvGrpSpPr/>
            <p:nvPr/>
          </p:nvGrpSpPr>
          <p:grpSpPr>
            <a:xfrm>
              <a:off x="4444084" y="2769006"/>
              <a:ext cx="1611488" cy="1565892"/>
              <a:chOff x="4465133" y="2754395"/>
              <a:chExt cx="1343802" cy="1305780"/>
            </a:xfrm>
          </p:grpSpPr>
          <p:sp>
            <p:nvSpPr>
              <p:cNvPr id="18" name="Google Shape;786;p30">
                <a:extLst>
                  <a:ext uri="{FF2B5EF4-FFF2-40B4-BE49-F238E27FC236}">
                    <a16:creationId xmlns:a16="http://schemas.microsoft.com/office/drawing/2014/main" id="{F8C92589-5EA5-A297-3FFA-6AD4726D8051}"/>
                  </a:ext>
                </a:extLst>
              </p:cNvPr>
              <p:cNvSpPr/>
              <p:nvPr/>
            </p:nvSpPr>
            <p:spPr>
              <a:xfrm>
                <a:off x="4572026" y="2754395"/>
                <a:ext cx="1236909" cy="1236928"/>
              </a:xfrm>
              <a:custGeom>
                <a:avLst/>
                <a:gdLst/>
                <a:ahLst/>
                <a:cxnLst/>
                <a:rect l="l" t="t" r="r" b="b"/>
                <a:pathLst>
                  <a:path w="65032" h="65033" extrusionOk="0">
                    <a:moveTo>
                      <a:pt x="62306" y="1"/>
                    </a:moveTo>
                    <a:cubicBezTo>
                      <a:pt x="62306" y="8407"/>
                      <a:pt x="60662" y="16574"/>
                      <a:pt x="57412" y="24254"/>
                    </a:cubicBezTo>
                    <a:cubicBezTo>
                      <a:pt x="54281" y="31671"/>
                      <a:pt x="49780" y="38339"/>
                      <a:pt x="44053" y="44054"/>
                    </a:cubicBezTo>
                    <a:cubicBezTo>
                      <a:pt x="38338" y="49781"/>
                      <a:pt x="31671" y="54269"/>
                      <a:pt x="24253" y="57413"/>
                    </a:cubicBezTo>
                    <a:cubicBezTo>
                      <a:pt x="16574" y="60663"/>
                      <a:pt x="8406" y="62306"/>
                      <a:pt x="0" y="62306"/>
                    </a:cubicBezTo>
                    <a:lnTo>
                      <a:pt x="0" y="65033"/>
                    </a:lnTo>
                    <a:cubicBezTo>
                      <a:pt x="8775" y="65033"/>
                      <a:pt x="17300" y="63318"/>
                      <a:pt x="25313" y="59925"/>
                    </a:cubicBezTo>
                    <a:cubicBezTo>
                      <a:pt x="33064" y="56651"/>
                      <a:pt x="40017" y="51960"/>
                      <a:pt x="45982" y="45983"/>
                    </a:cubicBezTo>
                    <a:cubicBezTo>
                      <a:pt x="51959" y="40018"/>
                      <a:pt x="56650" y="33053"/>
                      <a:pt x="59924" y="25313"/>
                    </a:cubicBezTo>
                    <a:cubicBezTo>
                      <a:pt x="63318" y="17289"/>
                      <a:pt x="65032" y="8776"/>
                      <a:pt x="65032" y="1"/>
                    </a:cubicBezTo>
                    <a:close/>
                  </a:path>
                </a:pathLst>
              </a:custGeom>
              <a:solidFill>
                <a:srgbClr val="670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87;p30">
                <a:extLst>
                  <a:ext uri="{FF2B5EF4-FFF2-40B4-BE49-F238E27FC236}">
                    <a16:creationId xmlns:a16="http://schemas.microsoft.com/office/drawing/2014/main" id="{D2390085-591C-7814-AAB8-2003CC70E024}"/>
                  </a:ext>
                </a:extLst>
              </p:cNvPr>
              <p:cNvSpPr/>
              <p:nvPr/>
            </p:nvSpPr>
            <p:spPr>
              <a:xfrm>
                <a:off x="4465133" y="3870604"/>
                <a:ext cx="141319" cy="189572"/>
              </a:xfrm>
              <a:custGeom>
                <a:avLst/>
                <a:gdLst/>
                <a:ahLst/>
                <a:cxnLst/>
                <a:rect l="l" t="t" r="r" b="b"/>
                <a:pathLst>
                  <a:path w="7430" h="9967" extrusionOk="0">
                    <a:moveTo>
                      <a:pt x="7430" y="1"/>
                    </a:moveTo>
                    <a:lnTo>
                      <a:pt x="0" y="4989"/>
                    </a:lnTo>
                    <a:lnTo>
                      <a:pt x="7430" y="9966"/>
                    </a:lnTo>
                    <a:lnTo>
                      <a:pt x="5846" y="4989"/>
                    </a:lnTo>
                    <a:lnTo>
                      <a:pt x="7430" y="1"/>
                    </a:lnTo>
                    <a:close/>
                  </a:path>
                </a:pathLst>
              </a:custGeom>
              <a:solidFill>
                <a:srgbClr val="670591"/>
              </a:solidFill>
              <a:ln>
                <a:noFill/>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oogle Shape;788;p30">
              <a:extLst>
                <a:ext uri="{FF2B5EF4-FFF2-40B4-BE49-F238E27FC236}">
                  <a16:creationId xmlns:a16="http://schemas.microsoft.com/office/drawing/2014/main" id="{C28530F8-A764-9BB9-EA1A-7F2324ABA9BC}"/>
                </a:ext>
              </a:extLst>
            </p:cNvPr>
            <p:cNvGrpSpPr/>
            <p:nvPr/>
          </p:nvGrpSpPr>
          <p:grpSpPr>
            <a:xfrm>
              <a:off x="4572271" y="1285454"/>
              <a:ext cx="1565885" cy="1592487"/>
              <a:chOff x="4572026" y="1517277"/>
              <a:chExt cx="1305774" cy="1327958"/>
            </a:xfrm>
          </p:grpSpPr>
          <p:sp>
            <p:nvSpPr>
              <p:cNvPr id="16" name="Google Shape;789;p30">
                <a:extLst>
                  <a:ext uri="{FF2B5EF4-FFF2-40B4-BE49-F238E27FC236}">
                    <a16:creationId xmlns:a16="http://schemas.microsoft.com/office/drawing/2014/main" id="{94D15C41-02BB-01AE-EA25-575F09894C02}"/>
                  </a:ext>
                </a:extLst>
              </p:cNvPr>
              <p:cNvSpPr/>
              <p:nvPr/>
            </p:nvSpPr>
            <p:spPr>
              <a:xfrm>
                <a:off x="4572026" y="1517277"/>
                <a:ext cx="1236909" cy="1237137"/>
              </a:xfrm>
              <a:custGeom>
                <a:avLst/>
                <a:gdLst/>
                <a:ahLst/>
                <a:cxnLst/>
                <a:rect l="l" t="t" r="r" b="b"/>
                <a:pathLst>
                  <a:path w="65032" h="65044" extrusionOk="0">
                    <a:moveTo>
                      <a:pt x="0" y="0"/>
                    </a:moveTo>
                    <a:lnTo>
                      <a:pt x="0" y="2727"/>
                    </a:lnTo>
                    <a:cubicBezTo>
                      <a:pt x="8406" y="2727"/>
                      <a:pt x="16574" y="4382"/>
                      <a:pt x="24253" y="7620"/>
                    </a:cubicBezTo>
                    <a:cubicBezTo>
                      <a:pt x="31671" y="10763"/>
                      <a:pt x="38338" y="15252"/>
                      <a:pt x="44053" y="20979"/>
                    </a:cubicBezTo>
                    <a:cubicBezTo>
                      <a:pt x="49780" y="26706"/>
                      <a:pt x="54269" y="33361"/>
                      <a:pt x="57412" y="40791"/>
                    </a:cubicBezTo>
                    <a:cubicBezTo>
                      <a:pt x="60662" y="48470"/>
                      <a:pt x="62306" y="56626"/>
                      <a:pt x="62306" y="65044"/>
                    </a:cubicBezTo>
                    <a:lnTo>
                      <a:pt x="65032" y="65044"/>
                    </a:lnTo>
                    <a:cubicBezTo>
                      <a:pt x="65032" y="56257"/>
                      <a:pt x="63318" y="47744"/>
                      <a:pt x="59924" y="39719"/>
                    </a:cubicBezTo>
                    <a:cubicBezTo>
                      <a:pt x="56650" y="31980"/>
                      <a:pt x="51959" y="25027"/>
                      <a:pt x="45982" y="19050"/>
                    </a:cubicBezTo>
                    <a:cubicBezTo>
                      <a:pt x="40017" y="13085"/>
                      <a:pt x="33064" y="8394"/>
                      <a:pt x="25313" y="5120"/>
                    </a:cubicBezTo>
                    <a:cubicBezTo>
                      <a:pt x="17300" y="1727"/>
                      <a:pt x="8775" y="0"/>
                      <a:pt x="0" y="0"/>
                    </a:cubicBezTo>
                    <a:close/>
                  </a:path>
                </a:pathLst>
              </a:custGeom>
              <a:solidFill>
                <a:srgbClr val="CC51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90;p30">
                <a:extLst>
                  <a:ext uri="{FF2B5EF4-FFF2-40B4-BE49-F238E27FC236}">
                    <a16:creationId xmlns:a16="http://schemas.microsoft.com/office/drawing/2014/main" id="{DE91222F-C812-933F-2B5C-AE6A75A37F37}"/>
                  </a:ext>
                </a:extLst>
              </p:cNvPr>
              <p:cNvSpPr/>
              <p:nvPr/>
            </p:nvSpPr>
            <p:spPr>
              <a:xfrm>
                <a:off x="5688456" y="2703897"/>
                <a:ext cx="189344" cy="141338"/>
              </a:xfrm>
              <a:custGeom>
                <a:avLst/>
                <a:gdLst/>
                <a:ahLst/>
                <a:cxnLst/>
                <a:rect l="l" t="t" r="r" b="b"/>
                <a:pathLst>
                  <a:path w="9955" h="7431" extrusionOk="0">
                    <a:moveTo>
                      <a:pt x="1" y="1"/>
                    </a:moveTo>
                    <a:lnTo>
                      <a:pt x="4978" y="7430"/>
                    </a:lnTo>
                    <a:lnTo>
                      <a:pt x="9955" y="1"/>
                    </a:lnTo>
                    <a:lnTo>
                      <a:pt x="9955" y="1"/>
                    </a:lnTo>
                    <a:lnTo>
                      <a:pt x="4978" y="1584"/>
                    </a:lnTo>
                    <a:lnTo>
                      <a:pt x="1" y="1"/>
                    </a:lnTo>
                    <a:close/>
                  </a:path>
                </a:pathLst>
              </a:custGeom>
              <a:solidFill>
                <a:srgbClr val="CC5191"/>
              </a:solidFill>
              <a:ln>
                <a:noFill/>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Google Shape;791;p30">
              <a:extLst>
                <a:ext uri="{FF2B5EF4-FFF2-40B4-BE49-F238E27FC236}">
                  <a16:creationId xmlns:a16="http://schemas.microsoft.com/office/drawing/2014/main" id="{6E054587-D9E4-8973-B68B-2F102519075A}"/>
                </a:ext>
              </a:extLst>
            </p:cNvPr>
            <p:cNvSpPr/>
            <p:nvPr/>
          </p:nvSpPr>
          <p:spPr>
            <a:xfrm>
              <a:off x="4528579" y="1202800"/>
              <a:ext cx="169460" cy="227322"/>
            </a:xfrm>
            <a:custGeom>
              <a:avLst/>
              <a:gdLst/>
              <a:ahLst/>
              <a:cxnLst/>
              <a:rect l="l" t="t" r="r" b="b"/>
              <a:pathLst>
                <a:path w="7430" h="9967" extrusionOk="0">
                  <a:moveTo>
                    <a:pt x="0" y="1"/>
                  </a:moveTo>
                  <a:lnTo>
                    <a:pt x="1584" y="4989"/>
                  </a:lnTo>
                  <a:lnTo>
                    <a:pt x="0" y="9966"/>
                  </a:lnTo>
                  <a:lnTo>
                    <a:pt x="7430" y="4989"/>
                  </a:lnTo>
                  <a:lnTo>
                    <a:pt x="0" y="1"/>
                  </a:lnTo>
                  <a:close/>
                </a:path>
              </a:pathLst>
            </a:custGeom>
            <a:solidFill>
              <a:srgbClr val="833CD8"/>
            </a:solidFill>
            <a:ln>
              <a:noFill/>
            </a:ln>
            <a:effectLst>
              <a:outerShdw blurRad="57150" dist="19050" dir="5400000" algn="bl" rotWithShape="0">
                <a:srgbClr val="000000">
                  <a:alpha val="13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 name="Google Shape;792;p30">
            <a:extLst>
              <a:ext uri="{FF2B5EF4-FFF2-40B4-BE49-F238E27FC236}">
                <a16:creationId xmlns:a16="http://schemas.microsoft.com/office/drawing/2014/main" id="{22816CE8-B827-B766-5F30-2E106105965D}"/>
              </a:ext>
            </a:extLst>
          </p:cNvPr>
          <p:cNvGrpSpPr/>
          <p:nvPr/>
        </p:nvGrpSpPr>
        <p:grpSpPr>
          <a:xfrm>
            <a:off x="1246443" y="2792193"/>
            <a:ext cx="809512" cy="991567"/>
            <a:chOff x="3820702" y="1946479"/>
            <a:chExt cx="809512" cy="991567"/>
          </a:xfrm>
        </p:grpSpPr>
        <p:sp>
          <p:nvSpPr>
            <p:cNvPr id="24" name="Google Shape;793;p30">
              <a:extLst>
                <a:ext uri="{FF2B5EF4-FFF2-40B4-BE49-F238E27FC236}">
                  <a16:creationId xmlns:a16="http://schemas.microsoft.com/office/drawing/2014/main" id="{D504BD99-C054-2594-CA35-3B65460AF57C}"/>
                </a:ext>
              </a:extLst>
            </p:cNvPr>
            <p:cNvSpPr/>
            <p:nvPr/>
          </p:nvSpPr>
          <p:spPr>
            <a:xfrm>
              <a:off x="4516793" y="2700809"/>
              <a:ext cx="113421" cy="237236"/>
            </a:xfrm>
            <a:custGeom>
              <a:avLst/>
              <a:gdLst/>
              <a:ahLst/>
              <a:cxnLst/>
              <a:rect l="l" t="t" r="r" b="b"/>
              <a:pathLst>
                <a:path w="4561" h="9540" extrusionOk="0">
                  <a:moveTo>
                    <a:pt x="1739" y="0"/>
                  </a:moveTo>
                  <a:cubicBezTo>
                    <a:pt x="1129" y="0"/>
                    <a:pt x="551" y="246"/>
                    <a:pt x="357" y="968"/>
                  </a:cubicBezTo>
                  <a:cubicBezTo>
                    <a:pt x="0" y="2290"/>
                    <a:pt x="738" y="7790"/>
                    <a:pt x="976" y="8326"/>
                  </a:cubicBezTo>
                  <a:cubicBezTo>
                    <a:pt x="1226" y="8874"/>
                    <a:pt x="1607" y="9338"/>
                    <a:pt x="2084" y="9505"/>
                  </a:cubicBezTo>
                  <a:cubicBezTo>
                    <a:pt x="2165" y="9529"/>
                    <a:pt x="2249" y="9539"/>
                    <a:pt x="2334" y="9539"/>
                  </a:cubicBezTo>
                  <a:cubicBezTo>
                    <a:pt x="2459" y="9539"/>
                    <a:pt x="2587" y="9517"/>
                    <a:pt x="2715" y="9481"/>
                  </a:cubicBezTo>
                  <a:cubicBezTo>
                    <a:pt x="4179" y="9041"/>
                    <a:pt x="4524" y="4838"/>
                    <a:pt x="4548" y="3457"/>
                  </a:cubicBezTo>
                  <a:cubicBezTo>
                    <a:pt x="4560" y="3076"/>
                    <a:pt x="4548" y="2695"/>
                    <a:pt x="4477" y="2325"/>
                  </a:cubicBezTo>
                  <a:cubicBezTo>
                    <a:pt x="4298" y="1433"/>
                    <a:pt x="3739" y="694"/>
                    <a:pt x="3060" y="337"/>
                  </a:cubicBezTo>
                  <a:cubicBezTo>
                    <a:pt x="2711" y="149"/>
                    <a:pt x="2215" y="0"/>
                    <a:pt x="1739" y="0"/>
                  </a:cubicBezTo>
                  <a:close/>
                </a:path>
              </a:pathLst>
            </a:custGeom>
            <a:solidFill>
              <a:srgbClr val="000000">
                <a:alpha val="3127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794;p30">
              <a:extLst>
                <a:ext uri="{FF2B5EF4-FFF2-40B4-BE49-F238E27FC236}">
                  <a16:creationId xmlns:a16="http://schemas.microsoft.com/office/drawing/2014/main" id="{9F0EEED2-743E-DEAE-E4A1-5ABFDAE249CE}"/>
                </a:ext>
              </a:extLst>
            </p:cNvPr>
            <p:cNvSpPr/>
            <p:nvPr/>
          </p:nvSpPr>
          <p:spPr>
            <a:xfrm>
              <a:off x="4055501" y="1946479"/>
              <a:ext cx="255837" cy="471388"/>
            </a:xfrm>
            <a:custGeom>
              <a:avLst/>
              <a:gdLst/>
              <a:ahLst/>
              <a:cxnLst/>
              <a:rect l="l" t="t" r="r" b="b"/>
              <a:pathLst>
                <a:path w="10288" h="18956" extrusionOk="0">
                  <a:moveTo>
                    <a:pt x="0" y="1"/>
                  </a:moveTo>
                  <a:lnTo>
                    <a:pt x="631" y="10573"/>
                  </a:lnTo>
                  <a:lnTo>
                    <a:pt x="10287" y="18955"/>
                  </a:lnTo>
                  <a:lnTo>
                    <a:pt x="9299" y="13800"/>
                  </a:lnTo>
                  <a:lnTo>
                    <a:pt x="0" y="1"/>
                  </a:lnTo>
                  <a:close/>
                </a:path>
              </a:pathLst>
            </a:custGeom>
            <a:solidFill>
              <a:srgbClr val="833C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795;p30">
              <a:extLst>
                <a:ext uri="{FF2B5EF4-FFF2-40B4-BE49-F238E27FC236}">
                  <a16:creationId xmlns:a16="http://schemas.microsoft.com/office/drawing/2014/main" id="{113AFD26-89E2-5B52-5430-BCDAFC5CA54E}"/>
                </a:ext>
              </a:extLst>
            </p:cNvPr>
            <p:cNvSpPr/>
            <p:nvPr/>
          </p:nvSpPr>
          <p:spPr>
            <a:xfrm>
              <a:off x="4025585" y="1946479"/>
              <a:ext cx="46801" cy="280108"/>
            </a:xfrm>
            <a:custGeom>
              <a:avLst/>
              <a:gdLst/>
              <a:ahLst/>
              <a:cxnLst/>
              <a:rect l="l" t="t" r="r" b="b"/>
              <a:pathLst>
                <a:path w="1882" h="11264" extrusionOk="0">
                  <a:moveTo>
                    <a:pt x="1203" y="1"/>
                  </a:moveTo>
                  <a:lnTo>
                    <a:pt x="1" y="108"/>
                  </a:lnTo>
                  <a:lnTo>
                    <a:pt x="120" y="11264"/>
                  </a:lnTo>
                  <a:lnTo>
                    <a:pt x="1882" y="11264"/>
                  </a:lnTo>
                  <a:lnTo>
                    <a:pt x="1203" y="1"/>
                  </a:lnTo>
                  <a:close/>
                </a:path>
              </a:pathLst>
            </a:custGeom>
            <a:solidFill>
              <a:srgbClr val="AC71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796;p30">
              <a:extLst>
                <a:ext uri="{FF2B5EF4-FFF2-40B4-BE49-F238E27FC236}">
                  <a16:creationId xmlns:a16="http://schemas.microsoft.com/office/drawing/2014/main" id="{D93CF484-5EB0-2F11-6AC7-3E7D4E5D71A4}"/>
                </a:ext>
              </a:extLst>
            </p:cNvPr>
            <p:cNvSpPr/>
            <p:nvPr/>
          </p:nvSpPr>
          <p:spPr>
            <a:xfrm>
              <a:off x="3820702" y="2350327"/>
              <a:ext cx="177081" cy="157237"/>
            </a:xfrm>
            <a:custGeom>
              <a:avLst/>
              <a:gdLst/>
              <a:ahLst/>
              <a:cxnLst/>
              <a:rect l="l" t="t" r="r" b="b"/>
              <a:pathLst>
                <a:path w="7121" h="6323" extrusionOk="0">
                  <a:moveTo>
                    <a:pt x="5894" y="1"/>
                  </a:moveTo>
                  <a:lnTo>
                    <a:pt x="1" y="5597"/>
                  </a:lnTo>
                  <a:lnTo>
                    <a:pt x="584" y="6323"/>
                  </a:lnTo>
                  <a:lnTo>
                    <a:pt x="7120" y="691"/>
                  </a:lnTo>
                  <a:lnTo>
                    <a:pt x="5894" y="1"/>
                  </a:lnTo>
                  <a:close/>
                </a:path>
              </a:pathLst>
            </a:custGeom>
            <a:solidFill>
              <a:srgbClr val="AC71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97;p30">
              <a:extLst>
                <a:ext uri="{FF2B5EF4-FFF2-40B4-BE49-F238E27FC236}">
                  <a16:creationId xmlns:a16="http://schemas.microsoft.com/office/drawing/2014/main" id="{4A93E792-2FCF-1ED8-59F4-B54AC26E087E}"/>
                </a:ext>
              </a:extLst>
            </p:cNvPr>
            <p:cNvSpPr/>
            <p:nvPr/>
          </p:nvSpPr>
          <p:spPr>
            <a:xfrm>
              <a:off x="3835199" y="2367510"/>
              <a:ext cx="367169" cy="200159"/>
            </a:xfrm>
            <a:custGeom>
              <a:avLst/>
              <a:gdLst/>
              <a:ahLst/>
              <a:cxnLst/>
              <a:rect l="l" t="t" r="r" b="b"/>
              <a:pathLst>
                <a:path w="14765" h="8049" extrusionOk="0">
                  <a:moveTo>
                    <a:pt x="6537" y="0"/>
                  </a:moveTo>
                  <a:lnTo>
                    <a:pt x="1" y="5632"/>
                  </a:lnTo>
                  <a:lnTo>
                    <a:pt x="9669" y="8049"/>
                  </a:lnTo>
                  <a:lnTo>
                    <a:pt x="14765" y="6811"/>
                  </a:lnTo>
                  <a:lnTo>
                    <a:pt x="6537" y="0"/>
                  </a:lnTo>
                  <a:close/>
                </a:path>
              </a:pathLst>
            </a:custGeom>
            <a:solidFill>
              <a:srgbClr val="833C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 name="Google Shape;798;p30">
              <a:extLst>
                <a:ext uri="{FF2B5EF4-FFF2-40B4-BE49-F238E27FC236}">
                  <a16:creationId xmlns:a16="http://schemas.microsoft.com/office/drawing/2014/main" id="{87C099B2-FF7A-7800-51A4-CE61A2ADE976}"/>
                </a:ext>
              </a:extLst>
            </p:cNvPr>
            <p:cNvGrpSpPr/>
            <p:nvPr/>
          </p:nvGrpSpPr>
          <p:grpSpPr>
            <a:xfrm>
              <a:off x="3990945" y="2244938"/>
              <a:ext cx="633922" cy="565238"/>
              <a:chOff x="3990945" y="2244938"/>
              <a:chExt cx="633922" cy="565238"/>
            </a:xfrm>
          </p:grpSpPr>
          <p:sp>
            <p:nvSpPr>
              <p:cNvPr id="35" name="Google Shape;799;p30">
                <a:extLst>
                  <a:ext uri="{FF2B5EF4-FFF2-40B4-BE49-F238E27FC236}">
                    <a16:creationId xmlns:a16="http://schemas.microsoft.com/office/drawing/2014/main" id="{8C427069-7E44-374E-575D-0726C87C3D89}"/>
                  </a:ext>
                </a:extLst>
              </p:cNvPr>
              <p:cNvSpPr/>
              <p:nvPr/>
            </p:nvSpPr>
            <p:spPr>
              <a:xfrm>
                <a:off x="4515599" y="2700884"/>
                <a:ext cx="109268" cy="109293"/>
              </a:xfrm>
              <a:custGeom>
                <a:avLst/>
                <a:gdLst/>
                <a:ahLst/>
                <a:cxnLst/>
                <a:rect l="l" t="t" r="r" b="b"/>
                <a:pathLst>
                  <a:path w="4394" h="4395" extrusionOk="0">
                    <a:moveTo>
                      <a:pt x="2203" y="1"/>
                    </a:moveTo>
                    <a:cubicBezTo>
                      <a:pt x="989" y="1"/>
                      <a:pt x="0" y="989"/>
                      <a:pt x="0" y="2192"/>
                    </a:cubicBezTo>
                    <a:cubicBezTo>
                      <a:pt x="0" y="3406"/>
                      <a:pt x="989" y="4394"/>
                      <a:pt x="2203" y="4394"/>
                    </a:cubicBezTo>
                    <a:cubicBezTo>
                      <a:pt x="3406" y="4394"/>
                      <a:pt x="4394" y="3406"/>
                      <a:pt x="4394" y="2192"/>
                    </a:cubicBezTo>
                    <a:cubicBezTo>
                      <a:pt x="4394" y="989"/>
                      <a:pt x="3406" y="1"/>
                      <a:pt x="2203" y="1"/>
                    </a:cubicBezTo>
                    <a:close/>
                  </a:path>
                </a:pathLst>
              </a:custGeom>
              <a:solidFill>
                <a:srgbClr val="670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800;p30">
                <a:extLst>
                  <a:ext uri="{FF2B5EF4-FFF2-40B4-BE49-F238E27FC236}">
                    <a16:creationId xmlns:a16="http://schemas.microsoft.com/office/drawing/2014/main" id="{E5410E94-3E00-A172-9E34-5D0C2D17817F}"/>
                  </a:ext>
                </a:extLst>
              </p:cNvPr>
              <p:cNvSpPr/>
              <p:nvPr/>
            </p:nvSpPr>
            <p:spPr>
              <a:xfrm>
                <a:off x="3990945" y="2244938"/>
                <a:ext cx="616167" cy="554570"/>
              </a:xfrm>
              <a:custGeom>
                <a:avLst/>
                <a:gdLst/>
                <a:ahLst/>
                <a:cxnLst/>
                <a:rect l="l" t="t" r="r" b="b"/>
                <a:pathLst>
                  <a:path w="24778" h="22301" extrusionOk="0">
                    <a:moveTo>
                      <a:pt x="5978" y="0"/>
                    </a:moveTo>
                    <a:lnTo>
                      <a:pt x="1" y="5370"/>
                    </a:lnTo>
                    <a:lnTo>
                      <a:pt x="22003" y="22301"/>
                    </a:lnTo>
                    <a:lnTo>
                      <a:pt x="24778" y="18907"/>
                    </a:lnTo>
                    <a:lnTo>
                      <a:pt x="5978" y="0"/>
                    </a:lnTo>
                    <a:close/>
                  </a:path>
                </a:pathLst>
              </a:custGeom>
              <a:solidFill>
                <a:srgbClr val="67059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801;p30">
              <a:extLst>
                <a:ext uri="{FF2B5EF4-FFF2-40B4-BE49-F238E27FC236}">
                  <a16:creationId xmlns:a16="http://schemas.microsoft.com/office/drawing/2014/main" id="{09A1F530-34C3-08C3-73DF-895F22135622}"/>
                </a:ext>
              </a:extLst>
            </p:cNvPr>
            <p:cNvSpPr/>
            <p:nvPr/>
          </p:nvSpPr>
          <p:spPr>
            <a:xfrm>
              <a:off x="3946233" y="2191050"/>
              <a:ext cx="206102" cy="205803"/>
            </a:xfrm>
            <a:custGeom>
              <a:avLst/>
              <a:gdLst/>
              <a:ahLst/>
              <a:cxnLst/>
              <a:rect l="l" t="t" r="r" b="b"/>
              <a:pathLst>
                <a:path w="8288" h="8276" extrusionOk="0">
                  <a:moveTo>
                    <a:pt x="4144" y="0"/>
                  </a:moveTo>
                  <a:cubicBezTo>
                    <a:pt x="1858" y="0"/>
                    <a:pt x="1" y="1846"/>
                    <a:pt x="1" y="4132"/>
                  </a:cubicBezTo>
                  <a:cubicBezTo>
                    <a:pt x="1" y="6418"/>
                    <a:pt x="1858" y="8275"/>
                    <a:pt x="4144" y="8275"/>
                  </a:cubicBezTo>
                  <a:cubicBezTo>
                    <a:pt x="6430" y="8275"/>
                    <a:pt x="8288" y="6418"/>
                    <a:pt x="8288" y="4132"/>
                  </a:cubicBezTo>
                  <a:cubicBezTo>
                    <a:pt x="8288" y="1846"/>
                    <a:pt x="6430" y="0"/>
                    <a:pt x="4144" y="0"/>
                  </a:cubicBezTo>
                  <a:close/>
                </a:path>
              </a:pathLst>
            </a:custGeom>
            <a:solidFill>
              <a:srgbClr val="AC71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802;p30">
              <a:extLst>
                <a:ext uri="{FF2B5EF4-FFF2-40B4-BE49-F238E27FC236}">
                  <a16:creationId xmlns:a16="http://schemas.microsoft.com/office/drawing/2014/main" id="{A9B5BD1F-A14A-D4C7-2F2D-85DA8BF8B8B8}"/>
                </a:ext>
              </a:extLst>
            </p:cNvPr>
            <p:cNvSpPr/>
            <p:nvPr/>
          </p:nvSpPr>
          <p:spPr>
            <a:xfrm>
              <a:off x="4140174" y="2336724"/>
              <a:ext cx="243403" cy="169671"/>
            </a:xfrm>
            <a:custGeom>
              <a:avLst/>
              <a:gdLst/>
              <a:ahLst/>
              <a:cxnLst/>
              <a:rect l="l" t="t" r="r" b="b"/>
              <a:pathLst>
                <a:path w="9788" h="6823" extrusionOk="0">
                  <a:moveTo>
                    <a:pt x="929" y="0"/>
                  </a:moveTo>
                  <a:lnTo>
                    <a:pt x="0" y="1381"/>
                  </a:lnTo>
                  <a:lnTo>
                    <a:pt x="9240" y="6822"/>
                  </a:lnTo>
                  <a:lnTo>
                    <a:pt x="9787" y="5822"/>
                  </a:lnTo>
                  <a:lnTo>
                    <a:pt x="929" y="0"/>
                  </a:lnTo>
                  <a:close/>
                </a:path>
              </a:pathLst>
            </a:custGeom>
            <a:solidFill>
              <a:srgbClr val="AC71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803;p30">
              <a:extLst>
                <a:ext uri="{FF2B5EF4-FFF2-40B4-BE49-F238E27FC236}">
                  <a16:creationId xmlns:a16="http://schemas.microsoft.com/office/drawing/2014/main" id="{7332FDE6-A41A-87CD-E16B-28C93B157ECC}"/>
                </a:ext>
              </a:extLst>
            </p:cNvPr>
            <p:cNvSpPr/>
            <p:nvPr/>
          </p:nvSpPr>
          <p:spPr>
            <a:xfrm>
              <a:off x="4140174" y="2371066"/>
              <a:ext cx="231541" cy="185661"/>
            </a:xfrm>
            <a:custGeom>
              <a:avLst/>
              <a:gdLst/>
              <a:ahLst/>
              <a:cxnLst/>
              <a:rect l="l" t="t" r="r" b="b"/>
              <a:pathLst>
                <a:path w="9311" h="7466" extrusionOk="0">
                  <a:moveTo>
                    <a:pt x="0" y="0"/>
                  </a:moveTo>
                  <a:lnTo>
                    <a:pt x="0" y="0"/>
                  </a:lnTo>
                  <a:cubicBezTo>
                    <a:pt x="620" y="369"/>
                    <a:pt x="7918" y="7465"/>
                    <a:pt x="7918" y="7465"/>
                  </a:cubicBezTo>
                  <a:lnTo>
                    <a:pt x="9311" y="7037"/>
                  </a:lnTo>
                  <a:lnTo>
                    <a:pt x="9240" y="5441"/>
                  </a:lnTo>
                  <a:lnTo>
                    <a:pt x="0" y="0"/>
                  </a:lnTo>
                  <a:close/>
                </a:path>
              </a:pathLst>
            </a:custGeom>
            <a:solidFill>
              <a:srgbClr val="833C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804;p30">
              <a:extLst>
                <a:ext uri="{FF2B5EF4-FFF2-40B4-BE49-F238E27FC236}">
                  <a16:creationId xmlns:a16="http://schemas.microsoft.com/office/drawing/2014/main" id="{6BD8DCC7-B5F8-5506-E21B-6AB92FF958B8}"/>
                </a:ext>
              </a:extLst>
            </p:cNvPr>
            <p:cNvSpPr/>
            <p:nvPr/>
          </p:nvSpPr>
          <p:spPr>
            <a:xfrm>
              <a:off x="4369925" y="2481503"/>
              <a:ext cx="18079" cy="64556"/>
            </a:xfrm>
            <a:custGeom>
              <a:avLst/>
              <a:gdLst/>
              <a:ahLst/>
              <a:cxnLst/>
              <a:rect l="l" t="t" r="r" b="b"/>
              <a:pathLst>
                <a:path w="727" h="2596" extrusionOk="0">
                  <a:moveTo>
                    <a:pt x="548" y="0"/>
                  </a:moveTo>
                  <a:lnTo>
                    <a:pt x="1" y="1000"/>
                  </a:lnTo>
                  <a:lnTo>
                    <a:pt x="72" y="2596"/>
                  </a:lnTo>
                  <a:lnTo>
                    <a:pt x="727" y="1179"/>
                  </a:lnTo>
                  <a:lnTo>
                    <a:pt x="548" y="0"/>
                  </a:lnTo>
                  <a:close/>
                </a:path>
              </a:pathLst>
            </a:custGeom>
            <a:solidFill>
              <a:srgbClr val="833C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8" name="CuadroTexto 37">
            <a:extLst>
              <a:ext uri="{FF2B5EF4-FFF2-40B4-BE49-F238E27FC236}">
                <a16:creationId xmlns:a16="http://schemas.microsoft.com/office/drawing/2014/main" id="{991D8224-3BBE-83BC-BA50-EB69165FB324}"/>
              </a:ext>
            </a:extLst>
          </p:cNvPr>
          <p:cNvSpPr txBox="1"/>
          <p:nvPr/>
        </p:nvSpPr>
        <p:spPr>
          <a:xfrm>
            <a:off x="4030661" y="2569493"/>
            <a:ext cx="2605319" cy="2031325"/>
          </a:xfrm>
          <a:prstGeom prst="rect">
            <a:avLst/>
          </a:prstGeom>
          <a:noFill/>
        </p:spPr>
        <p:txBody>
          <a:bodyPr wrap="square" rtlCol="0">
            <a:spAutoFit/>
          </a:bodyPr>
          <a:lstStyle/>
          <a:p>
            <a:pPr marL="285750" indent="-285750">
              <a:buFont typeface="Wingdings" panose="05000000000000000000" pitchFamily="2" charset="2"/>
              <a:buChar char="§"/>
            </a:pPr>
            <a:r>
              <a:rPr lang="es-ES" b="1" dirty="0"/>
              <a:t>Suprimir duplicidad de información</a:t>
            </a:r>
          </a:p>
          <a:p>
            <a:endParaRPr lang="es-ES" dirty="0"/>
          </a:p>
          <a:p>
            <a:pPr marL="285750" indent="-285750">
              <a:buFont typeface="Arial" panose="020B0604020202020204" pitchFamily="34" charset="0"/>
              <a:buChar char="•"/>
            </a:pPr>
            <a:r>
              <a:rPr lang="es-ES" b="1" dirty="0"/>
              <a:t>Inconsistencias</a:t>
            </a:r>
          </a:p>
          <a:p>
            <a:endParaRPr lang="es-ES" dirty="0"/>
          </a:p>
          <a:p>
            <a:pPr marL="285750" indent="-285750">
              <a:buFont typeface="Arial" panose="020B0604020202020204" pitchFamily="34" charset="0"/>
              <a:buChar char="•"/>
            </a:pPr>
            <a:r>
              <a:rPr lang="es-ES" b="1" dirty="0"/>
              <a:t>Interoperabilidad entre sistemas </a:t>
            </a:r>
          </a:p>
        </p:txBody>
      </p:sp>
    </p:spTree>
    <p:extLst>
      <p:ext uri="{BB962C8B-B14F-4D97-AF65-F5344CB8AC3E}">
        <p14:creationId xmlns:p14="http://schemas.microsoft.com/office/powerpoint/2010/main" val="2005070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9E04A-6211-D9B2-E54A-0C93DBD962EA}"/>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9E9BC4D0-E6CC-C383-AA29-DFDD2B4984DE}"/>
              </a:ext>
            </a:extLst>
          </p:cNvPr>
          <p:cNvSpPr/>
          <p:nvPr/>
        </p:nvSpPr>
        <p:spPr>
          <a:xfrm>
            <a:off x="0" y="1268531"/>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Rectángulo 39">
            <a:extLst>
              <a:ext uri="{FF2B5EF4-FFF2-40B4-BE49-F238E27FC236}">
                <a16:creationId xmlns:a16="http://schemas.microsoft.com/office/drawing/2014/main" id="{00E6F085-699C-DC52-1C27-7CB8035E596E}"/>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D8A568F7-5359-3BD3-632E-A455EF80166F}"/>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F0AFFE84-2848-2A38-2BCF-6E4091019E48}"/>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9A20B2BA-2866-8A18-4E45-76A64A3BEBE2}"/>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0FC2E130-A64E-9509-4FA8-A9B8ED2BF99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D8A87AC2-7182-EDBC-630C-ECCE233BE7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BBC58C33-8816-F2EC-DAFE-8C36053604F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2E3BC475-95EF-70CA-C26B-4AA0640CD8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09C83A5C-CEE9-4700-B8EE-97EE80A6BB8E}"/>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DA399EC6-80E8-D950-FAD3-3FBD9BF1AB05}"/>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18" name="CuadroTexto 17">
            <a:extLst>
              <a:ext uri="{FF2B5EF4-FFF2-40B4-BE49-F238E27FC236}">
                <a16:creationId xmlns:a16="http://schemas.microsoft.com/office/drawing/2014/main" id="{09872004-F1A2-9AD3-921F-A0DB8A1B6366}"/>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19" name="Rectángulo 18">
            <a:extLst>
              <a:ext uri="{FF2B5EF4-FFF2-40B4-BE49-F238E27FC236}">
                <a16:creationId xmlns:a16="http://schemas.microsoft.com/office/drawing/2014/main" id="{10FEAD21-721B-1F4B-C578-501D36912468}"/>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D3346C10-ED9B-A093-62DE-928AD12AD410}"/>
              </a:ext>
            </a:extLst>
          </p:cNvPr>
          <p:cNvSpPr txBox="1"/>
          <p:nvPr/>
        </p:nvSpPr>
        <p:spPr>
          <a:xfrm>
            <a:off x="1296902" y="289547"/>
            <a:ext cx="8209111" cy="1200329"/>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TRANSFORMACIÓN DIGITAL	</a:t>
            </a:r>
          </a:p>
          <a:p>
            <a:r>
              <a:rPr lang="es-ES" sz="2400" b="1" dirty="0">
                <a:solidFill>
                  <a:schemeClr val="bg1">
                    <a:lumMod val="95000"/>
                  </a:schemeClr>
                </a:solidFill>
                <a:latin typeface="gobCL" panose="02000603050000020004" pitchFamily="50" charset="0"/>
              </a:rPr>
              <a:t>Hacia un nuevo lenguaje común</a:t>
            </a:r>
            <a:endParaRPr lang="es-MX" sz="2400" b="1" dirty="0">
              <a:solidFill>
                <a:schemeClr val="bg1">
                  <a:lumMod val="95000"/>
                </a:schemeClr>
              </a:solidFill>
              <a:latin typeface="gobCL" panose="02000603050000020004" pitchFamily="50" charset="0"/>
            </a:endParaRPr>
          </a:p>
          <a:p>
            <a:endParaRPr lang="es-MX" sz="2400" b="1" dirty="0">
              <a:solidFill>
                <a:schemeClr val="bg1">
                  <a:lumMod val="95000"/>
                </a:schemeClr>
              </a:solidFill>
              <a:latin typeface="gobCL" panose="02000603050000020004" pitchFamily="50" charset="0"/>
            </a:endParaRPr>
          </a:p>
        </p:txBody>
      </p:sp>
      <p:grpSp>
        <p:nvGrpSpPr>
          <p:cNvPr id="12" name="Grupo 11">
            <a:extLst>
              <a:ext uri="{FF2B5EF4-FFF2-40B4-BE49-F238E27FC236}">
                <a16:creationId xmlns:a16="http://schemas.microsoft.com/office/drawing/2014/main" id="{00A515F7-3C18-BDBE-4D7D-01B86AC23EFB}"/>
              </a:ext>
            </a:extLst>
          </p:cNvPr>
          <p:cNvGrpSpPr/>
          <p:nvPr/>
        </p:nvGrpSpPr>
        <p:grpSpPr>
          <a:xfrm>
            <a:off x="211882" y="1422441"/>
            <a:ext cx="11125772" cy="2428981"/>
            <a:chOff x="211882" y="1422441"/>
            <a:chExt cx="11125772" cy="2428981"/>
          </a:xfrm>
        </p:grpSpPr>
        <p:pic>
          <p:nvPicPr>
            <p:cNvPr id="10" name="Imagen 9">
              <a:extLst>
                <a:ext uri="{FF2B5EF4-FFF2-40B4-BE49-F238E27FC236}">
                  <a16:creationId xmlns:a16="http://schemas.microsoft.com/office/drawing/2014/main" id="{F7B24E74-72AC-62BB-09B2-17213FE85404}"/>
                </a:ext>
              </a:extLst>
            </p:cNvPr>
            <p:cNvPicPr>
              <a:picLocks noChangeAspect="1"/>
            </p:cNvPicPr>
            <p:nvPr/>
          </p:nvPicPr>
          <p:blipFill>
            <a:blip r:embed="rId10"/>
            <a:srcRect b="37165"/>
            <a:stretch>
              <a:fillRect/>
            </a:stretch>
          </p:blipFill>
          <p:spPr>
            <a:xfrm>
              <a:off x="211882" y="1422441"/>
              <a:ext cx="11125772" cy="2428981"/>
            </a:xfrm>
            <a:prstGeom prst="rect">
              <a:avLst/>
            </a:prstGeom>
          </p:spPr>
        </p:pic>
        <p:sp>
          <p:nvSpPr>
            <p:cNvPr id="11" name="Rectángulo 10">
              <a:extLst>
                <a:ext uri="{FF2B5EF4-FFF2-40B4-BE49-F238E27FC236}">
                  <a16:creationId xmlns:a16="http://schemas.microsoft.com/office/drawing/2014/main" id="{C6B3A619-18FF-7F1B-7CF1-04D500E94E4D}"/>
                </a:ext>
              </a:extLst>
            </p:cNvPr>
            <p:cNvSpPr/>
            <p:nvPr/>
          </p:nvSpPr>
          <p:spPr>
            <a:xfrm>
              <a:off x="2471057" y="2749170"/>
              <a:ext cx="870856" cy="390366"/>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7" name="Imagen 6">
            <a:extLst>
              <a:ext uri="{FF2B5EF4-FFF2-40B4-BE49-F238E27FC236}">
                <a16:creationId xmlns:a16="http://schemas.microsoft.com/office/drawing/2014/main" id="{1294F7EA-2D64-BCBC-D65F-827449D05C27}"/>
              </a:ext>
            </a:extLst>
          </p:cNvPr>
          <p:cNvPicPr>
            <a:picLocks noChangeAspect="1"/>
          </p:cNvPicPr>
          <p:nvPr/>
        </p:nvPicPr>
        <p:blipFill>
          <a:blip r:embed="rId11"/>
          <a:stretch>
            <a:fillRect/>
          </a:stretch>
        </p:blipFill>
        <p:spPr>
          <a:xfrm>
            <a:off x="1516382" y="2107396"/>
            <a:ext cx="10169301" cy="4461057"/>
          </a:xfrm>
          <a:prstGeom prst="rect">
            <a:avLst/>
          </a:prstGeom>
        </p:spPr>
      </p:pic>
      <p:sp>
        <p:nvSpPr>
          <p:cNvPr id="8" name="Rectángulo 7">
            <a:extLst>
              <a:ext uri="{FF2B5EF4-FFF2-40B4-BE49-F238E27FC236}">
                <a16:creationId xmlns:a16="http://schemas.microsoft.com/office/drawing/2014/main" id="{22AE8F7D-07EE-02B5-1635-2D96992C059D}"/>
              </a:ext>
            </a:extLst>
          </p:cNvPr>
          <p:cNvSpPr/>
          <p:nvPr/>
        </p:nvSpPr>
        <p:spPr>
          <a:xfrm>
            <a:off x="1516382" y="5589469"/>
            <a:ext cx="4993275" cy="475192"/>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47699411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D0564-9200-6142-37E7-A81885A62E64}"/>
            </a:ext>
          </a:extLst>
        </p:cNvPr>
        <p:cNvGrpSpPr/>
        <p:nvPr/>
      </p:nvGrpSpPr>
      <p:grpSpPr>
        <a:xfrm>
          <a:off x="0" y="0"/>
          <a:ext cx="0" cy="0"/>
          <a:chOff x="0" y="0"/>
          <a:chExt cx="0" cy="0"/>
        </a:xfrm>
      </p:grpSpPr>
      <p:sp>
        <p:nvSpPr>
          <p:cNvPr id="17" name="Rectángulo 16">
            <a:extLst>
              <a:ext uri="{FF2B5EF4-FFF2-40B4-BE49-F238E27FC236}">
                <a16:creationId xmlns:a16="http://schemas.microsoft.com/office/drawing/2014/main" id="{13456BDE-D45D-D0E3-897B-9A9642A952CB}"/>
              </a:ext>
            </a:extLst>
          </p:cNvPr>
          <p:cNvSpPr/>
          <p:nvPr/>
        </p:nvSpPr>
        <p:spPr>
          <a:xfrm>
            <a:off x="0" y="1268531"/>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Rectángulo 39">
            <a:extLst>
              <a:ext uri="{FF2B5EF4-FFF2-40B4-BE49-F238E27FC236}">
                <a16:creationId xmlns:a16="http://schemas.microsoft.com/office/drawing/2014/main" id="{E114BE3D-B8DC-8544-4050-AB21AD324DD6}"/>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D92A3FB8-A263-4678-6EF3-5E226B8A019C}"/>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B2489294-03E3-7C0E-CD0E-A06CFA930CC1}"/>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617D25C2-C8E8-8936-7FD1-BAC85D8A1048}"/>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FEDF2337-8438-82FE-9E2A-CD53F6CF21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23D4EEE0-A4F9-53A2-AD7E-DF6B32401E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5CE272EB-A064-13AE-86AA-CAEBF897DE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4C9EDF66-0EA2-D42C-BC29-3BA7FFB9CD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C4DCC081-A0B1-6E32-318A-9112F9C3EB66}"/>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2A80A8CE-1819-CB08-07CA-B12571094DC5}"/>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18" name="CuadroTexto 17">
            <a:extLst>
              <a:ext uri="{FF2B5EF4-FFF2-40B4-BE49-F238E27FC236}">
                <a16:creationId xmlns:a16="http://schemas.microsoft.com/office/drawing/2014/main" id="{19EE248A-C3B7-1338-9F34-19904147FA31}"/>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19" name="Rectángulo 18">
            <a:extLst>
              <a:ext uri="{FF2B5EF4-FFF2-40B4-BE49-F238E27FC236}">
                <a16:creationId xmlns:a16="http://schemas.microsoft.com/office/drawing/2014/main" id="{C6E24AF2-F5A5-A9F7-AC45-1E4982D5647B}"/>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DB700F18-B1C4-C9CB-513B-560833A34E84}"/>
              </a:ext>
            </a:extLst>
          </p:cNvPr>
          <p:cNvSpPr txBox="1"/>
          <p:nvPr/>
        </p:nvSpPr>
        <p:spPr>
          <a:xfrm>
            <a:off x="1296902" y="289547"/>
            <a:ext cx="8209111" cy="1200329"/>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TRANSFORMACIÓN DIGITAL	</a:t>
            </a:r>
          </a:p>
          <a:p>
            <a:r>
              <a:rPr lang="es-ES" sz="2400" b="1" dirty="0">
                <a:solidFill>
                  <a:schemeClr val="bg1">
                    <a:lumMod val="95000"/>
                  </a:schemeClr>
                </a:solidFill>
                <a:latin typeface="gobCL" panose="02000603050000020004" pitchFamily="50" charset="0"/>
              </a:rPr>
              <a:t>Hacia un nuevo lenguaje común</a:t>
            </a:r>
            <a:endParaRPr lang="es-MX" sz="2400" b="1" dirty="0">
              <a:solidFill>
                <a:schemeClr val="bg1">
                  <a:lumMod val="95000"/>
                </a:schemeClr>
              </a:solidFill>
              <a:latin typeface="gobCL" panose="02000603050000020004" pitchFamily="50" charset="0"/>
            </a:endParaRPr>
          </a:p>
          <a:p>
            <a:endParaRPr lang="es-MX" sz="2400" b="1" dirty="0">
              <a:solidFill>
                <a:schemeClr val="bg1">
                  <a:lumMod val="95000"/>
                </a:schemeClr>
              </a:solidFill>
              <a:latin typeface="gobCL" panose="02000603050000020004" pitchFamily="50" charset="0"/>
            </a:endParaRPr>
          </a:p>
        </p:txBody>
      </p:sp>
      <p:pic>
        <p:nvPicPr>
          <p:cNvPr id="3" name="Imagen 2">
            <a:extLst>
              <a:ext uri="{FF2B5EF4-FFF2-40B4-BE49-F238E27FC236}">
                <a16:creationId xmlns:a16="http://schemas.microsoft.com/office/drawing/2014/main" id="{6B03BEA9-8AAD-CCB6-A16E-53A0748A4C85}"/>
              </a:ext>
            </a:extLst>
          </p:cNvPr>
          <p:cNvPicPr>
            <a:picLocks noChangeAspect="1"/>
          </p:cNvPicPr>
          <p:nvPr/>
        </p:nvPicPr>
        <p:blipFill>
          <a:blip r:embed="rId10"/>
          <a:stretch>
            <a:fillRect/>
          </a:stretch>
        </p:blipFill>
        <p:spPr>
          <a:xfrm>
            <a:off x="391882" y="1546640"/>
            <a:ext cx="5816899" cy="4286470"/>
          </a:xfrm>
          <a:prstGeom prst="rect">
            <a:avLst/>
          </a:prstGeom>
        </p:spPr>
      </p:pic>
      <p:pic>
        <p:nvPicPr>
          <p:cNvPr id="8" name="Imagen 7">
            <a:extLst>
              <a:ext uri="{FF2B5EF4-FFF2-40B4-BE49-F238E27FC236}">
                <a16:creationId xmlns:a16="http://schemas.microsoft.com/office/drawing/2014/main" id="{AB95C28F-C30D-2379-1CE0-A2F479ABAE73}"/>
              </a:ext>
            </a:extLst>
          </p:cNvPr>
          <p:cNvPicPr>
            <a:picLocks noChangeAspect="1"/>
          </p:cNvPicPr>
          <p:nvPr/>
        </p:nvPicPr>
        <p:blipFill>
          <a:blip r:embed="rId11"/>
          <a:stretch>
            <a:fillRect/>
          </a:stretch>
        </p:blipFill>
        <p:spPr>
          <a:xfrm>
            <a:off x="6600663" y="2197464"/>
            <a:ext cx="5029458" cy="3505380"/>
          </a:xfrm>
          <a:prstGeom prst="rect">
            <a:avLst/>
          </a:prstGeom>
        </p:spPr>
      </p:pic>
    </p:spTree>
    <p:extLst>
      <p:ext uri="{BB962C8B-B14F-4D97-AF65-F5344CB8AC3E}">
        <p14:creationId xmlns:p14="http://schemas.microsoft.com/office/powerpoint/2010/main" val="414491229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0448F7DE-AE73-F13D-CD88-93A0FC674E4F}"/>
              </a:ext>
            </a:extLst>
          </p:cNvPr>
          <p:cNvSpPr/>
          <p:nvPr/>
        </p:nvSpPr>
        <p:spPr>
          <a:xfrm>
            <a:off x="0" y="1268531"/>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Rectángulo 39">
            <a:extLst>
              <a:ext uri="{FF2B5EF4-FFF2-40B4-BE49-F238E27FC236}">
                <a16:creationId xmlns:a16="http://schemas.microsoft.com/office/drawing/2014/main" id="{6A12DF54-57E7-43EC-A7BF-A3B9D0C98E02}"/>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EC6E34A5-6394-4817-A297-C4F5AEB54B83}"/>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0DD64529-2BEA-455B-A720-38F75CB7B8CD}"/>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15FAADFF-E8BF-4895-87FD-3FDC5AD902D5}"/>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9E579B4E-41DD-4E35-972B-7530CB921D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848DE3EF-D938-4013-9F0A-6830AFBC3A2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9C2A3233-CFDC-4F2A-A0F2-CCA1F48475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59DF0CDF-9DFF-4847-A191-44F1F12733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76CE895D-F8B4-407D-B090-F3EEE3D910B3}"/>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230BF2FF-FB12-4D05-8B16-AB811FE4A8DA}"/>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18" name="CuadroTexto 17">
            <a:extLst>
              <a:ext uri="{FF2B5EF4-FFF2-40B4-BE49-F238E27FC236}">
                <a16:creationId xmlns:a16="http://schemas.microsoft.com/office/drawing/2014/main" id="{60484EA9-8CDB-4640-7559-0BD8E8535589}"/>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19" name="Rectángulo 18">
            <a:extLst>
              <a:ext uri="{FF2B5EF4-FFF2-40B4-BE49-F238E27FC236}">
                <a16:creationId xmlns:a16="http://schemas.microsoft.com/office/drawing/2014/main" id="{1A297A04-B4CA-3797-A40F-173535A463FF}"/>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2EA24798-A3B1-0F08-8BA8-7ADC8D17D435}"/>
              </a:ext>
            </a:extLst>
          </p:cNvPr>
          <p:cNvSpPr txBox="1"/>
          <p:nvPr/>
        </p:nvSpPr>
        <p:spPr>
          <a:xfrm>
            <a:off x="1296902" y="289547"/>
            <a:ext cx="8209111" cy="830997"/>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SERNAGEOMIN	</a:t>
            </a:r>
            <a:endParaRPr lang="es-MX" sz="2400" b="1" dirty="0">
              <a:solidFill>
                <a:schemeClr val="bg1">
                  <a:lumMod val="95000"/>
                </a:schemeClr>
              </a:solidFill>
              <a:latin typeface="gobCL" panose="02000603050000020004" pitchFamily="50" charset="0"/>
            </a:endParaRPr>
          </a:p>
          <a:p>
            <a:r>
              <a:rPr lang="es-MX" sz="2400" b="1" dirty="0">
                <a:solidFill>
                  <a:schemeClr val="bg1">
                    <a:lumMod val="95000"/>
                  </a:schemeClr>
                </a:solidFill>
                <a:latin typeface="gobCL" panose="02000603050000020004" pitchFamily="50" charset="0"/>
              </a:rPr>
              <a:t>HITOS CLAVES</a:t>
            </a:r>
          </a:p>
        </p:txBody>
      </p:sp>
      <p:sp>
        <p:nvSpPr>
          <p:cNvPr id="2" name="Google Shape;1559;p19">
            <a:extLst>
              <a:ext uri="{FF2B5EF4-FFF2-40B4-BE49-F238E27FC236}">
                <a16:creationId xmlns:a16="http://schemas.microsoft.com/office/drawing/2014/main" id="{9006C6B4-64FB-4E71-1E1F-2C92BD87CEEB}"/>
              </a:ext>
            </a:extLst>
          </p:cNvPr>
          <p:cNvSpPr/>
          <p:nvPr/>
        </p:nvSpPr>
        <p:spPr>
          <a:xfrm>
            <a:off x="5531802" y="2766079"/>
            <a:ext cx="920969" cy="433906"/>
          </a:xfrm>
          <a:custGeom>
            <a:avLst/>
            <a:gdLst/>
            <a:ahLst/>
            <a:cxnLst/>
            <a:rect l="l" t="t" r="r" b="b"/>
            <a:pathLst>
              <a:path w="25209" h="11877" extrusionOk="0">
                <a:moveTo>
                  <a:pt x="8741" y="0"/>
                </a:moveTo>
                <a:lnTo>
                  <a:pt x="0" y="11876"/>
                </a:lnTo>
                <a:lnTo>
                  <a:pt x="11369" y="11845"/>
                </a:lnTo>
                <a:cubicBezTo>
                  <a:pt x="14030" y="11845"/>
                  <a:pt x="16563" y="10768"/>
                  <a:pt x="18400" y="8836"/>
                </a:cubicBezTo>
                <a:lnTo>
                  <a:pt x="25209" y="1711"/>
                </a:lnTo>
                <a:lnTo>
                  <a:pt x="8741" y="0"/>
                </a:lnTo>
                <a:close/>
              </a:path>
            </a:pathLst>
          </a:custGeom>
          <a:solidFill>
            <a:srgbClr val="F2A365"/>
          </a:solidFill>
          <a:ln>
            <a:noFill/>
          </a:ln>
        </p:spPr>
        <p:txBody>
          <a:bodyPr spcFirstLastPara="1" wrap="square" lIns="121900" tIns="121900" rIns="121900" bIns="121900" anchor="ctr" anchorCtr="0">
            <a:noAutofit/>
          </a:bodyPr>
          <a:lstStyle/>
          <a:p>
            <a:endParaRPr sz="2400"/>
          </a:p>
        </p:txBody>
      </p:sp>
      <p:sp>
        <p:nvSpPr>
          <p:cNvPr id="7" name="Google Shape;1560;p19">
            <a:extLst>
              <a:ext uri="{FF2B5EF4-FFF2-40B4-BE49-F238E27FC236}">
                <a16:creationId xmlns:a16="http://schemas.microsoft.com/office/drawing/2014/main" id="{F5B12C30-F8F1-1A17-535C-8B83BDA99498}"/>
              </a:ext>
            </a:extLst>
          </p:cNvPr>
          <p:cNvSpPr/>
          <p:nvPr/>
        </p:nvSpPr>
        <p:spPr>
          <a:xfrm>
            <a:off x="4808662" y="1803900"/>
            <a:ext cx="1645278" cy="1305848"/>
          </a:xfrm>
          <a:custGeom>
            <a:avLst/>
            <a:gdLst/>
            <a:ahLst/>
            <a:cxnLst/>
            <a:rect l="l" t="t" r="r" b="b"/>
            <a:pathLst>
              <a:path w="45035" h="35744" extrusionOk="0">
                <a:moveTo>
                  <a:pt x="40371" y="0"/>
                </a:moveTo>
                <a:cubicBezTo>
                  <a:pt x="40227" y="0"/>
                  <a:pt x="40082" y="7"/>
                  <a:pt x="39936" y="21"/>
                </a:cubicBezTo>
                <a:cubicBezTo>
                  <a:pt x="25241" y="1256"/>
                  <a:pt x="12320" y="7748"/>
                  <a:pt x="2091" y="17280"/>
                </a:cubicBezTo>
                <a:cubicBezTo>
                  <a:pt x="1" y="19212"/>
                  <a:pt x="159" y="22569"/>
                  <a:pt x="2408" y="24342"/>
                </a:cubicBezTo>
                <a:lnTo>
                  <a:pt x="16849" y="35743"/>
                </a:lnTo>
                <a:cubicBezTo>
                  <a:pt x="26668" y="24267"/>
                  <a:pt x="43920" y="24089"/>
                  <a:pt x="44983" y="24089"/>
                </a:cubicBezTo>
                <a:cubicBezTo>
                  <a:pt x="45017" y="24089"/>
                  <a:pt x="45034" y="24089"/>
                  <a:pt x="45034" y="24089"/>
                </a:cubicBezTo>
                <a:lnTo>
                  <a:pt x="45034" y="4676"/>
                </a:lnTo>
                <a:cubicBezTo>
                  <a:pt x="45034" y="2069"/>
                  <a:pt x="42908" y="0"/>
                  <a:pt x="40371" y="0"/>
                </a:cubicBezTo>
                <a:close/>
              </a:path>
            </a:pathLst>
          </a:custGeom>
          <a:solidFill>
            <a:srgbClr val="F2A365"/>
          </a:solidFill>
          <a:ln>
            <a:noFill/>
          </a:ln>
        </p:spPr>
        <p:txBody>
          <a:bodyPr spcFirstLastPara="1" wrap="square" lIns="121900" tIns="121900" rIns="121900" bIns="121900" anchor="ctr" anchorCtr="0">
            <a:noAutofit/>
          </a:bodyPr>
          <a:lstStyle/>
          <a:p>
            <a:endParaRPr sz="2400"/>
          </a:p>
        </p:txBody>
      </p:sp>
      <p:sp>
        <p:nvSpPr>
          <p:cNvPr id="8" name="Google Shape;1561;p19">
            <a:extLst>
              <a:ext uri="{FF2B5EF4-FFF2-40B4-BE49-F238E27FC236}">
                <a16:creationId xmlns:a16="http://schemas.microsoft.com/office/drawing/2014/main" id="{3AB07AED-1616-27F1-1C5E-2A7851AD4EC6}"/>
              </a:ext>
            </a:extLst>
          </p:cNvPr>
          <p:cNvSpPr/>
          <p:nvPr/>
        </p:nvSpPr>
        <p:spPr>
          <a:xfrm>
            <a:off x="5397579" y="2661959"/>
            <a:ext cx="1055192" cy="538025"/>
          </a:xfrm>
          <a:custGeom>
            <a:avLst/>
            <a:gdLst/>
            <a:ahLst/>
            <a:cxnLst/>
            <a:rect l="l" t="t" r="r" b="b"/>
            <a:pathLst>
              <a:path w="28883" h="14727" extrusionOk="0">
                <a:moveTo>
                  <a:pt x="28845" y="0"/>
                </a:moveTo>
                <a:cubicBezTo>
                  <a:pt x="27910" y="0"/>
                  <a:pt x="9870" y="150"/>
                  <a:pt x="1" y="11654"/>
                </a:cubicBezTo>
                <a:lnTo>
                  <a:pt x="32" y="11686"/>
                </a:lnTo>
                <a:lnTo>
                  <a:pt x="3674" y="14726"/>
                </a:lnTo>
                <a:cubicBezTo>
                  <a:pt x="10230" y="8424"/>
                  <a:pt x="19097" y="4561"/>
                  <a:pt x="28883" y="4561"/>
                </a:cubicBezTo>
                <a:lnTo>
                  <a:pt x="28883" y="64"/>
                </a:lnTo>
                <a:lnTo>
                  <a:pt x="28883" y="0"/>
                </a:lnTo>
                <a:cubicBezTo>
                  <a:pt x="28883" y="0"/>
                  <a:pt x="28870" y="0"/>
                  <a:pt x="28845" y="0"/>
                </a:cubicBezTo>
                <a:close/>
              </a:path>
            </a:pathLst>
          </a:custGeom>
          <a:solidFill>
            <a:srgbClr val="DD915E"/>
          </a:solidFill>
          <a:ln>
            <a:noFill/>
          </a:ln>
        </p:spPr>
        <p:txBody>
          <a:bodyPr spcFirstLastPara="1" wrap="square" lIns="121900" tIns="121900" rIns="121900" bIns="121900" anchor="ctr" anchorCtr="0">
            <a:noAutofit/>
          </a:bodyPr>
          <a:lstStyle/>
          <a:p>
            <a:endParaRPr sz="2400"/>
          </a:p>
        </p:txBody>
      </p:sp>
      <p:sp>
        <p:nvSpPr>
          <p:cNvPr id="9" name="Google Shape;1562;p19">
            <a:extLst>
              <a:ext uri="{FF2B5EF4-FFF2-40B4-BE49-F238E27FC236}">
                <a16:creationId xmlns:a16="http://schemas.microsoft.com/office/drawing/2014/main" id="{A97F6DC2-F84A-5160-536C-7DF97DC5ADEC}"/>
              </a:ext>
            </a:extLst>
          </p:cNvPr>
          <p:cNvSpPr/>
          <p:nvPr/>
        </p:nvSpPr>
        <p:spPr>
          <a:xfrm>
            <a:off x="5252944" y="4300223"/>
            <a:ext cx="578542" cy="807606"/>
          </a:xfrm>
          <a:custGeom>
            <a:avLst/>
            <a:gdLst/>
            <a:ahLst/>
            <a:cxnLst/>
            <a:rect l="l" t="t" r="r" b="b"/>
            <a:pathLst>
              <a:path w="15836" h="22106" extrusionOk="0">
                <a:moveTo>
                  <a:pt x="1" y="0"/>
                </a:moveTo>
                <a:lnTo>
                  <a:pt x="3675" y="15075"/>
                </a:lnTo>
                <a:lnTo>
                  <a:pt x="15835" y="22105"/>
                </a:lnTo>
                <a:lnTo>
                  <a:pt x="14347" y="11211"/>
                </a:lnTo>
                <a:cubicBezTo>
                  <a:pt x="13872" y="7791"/>
                  <a:pt x="11623" y="4877"/>
                  <a:pt x="8457" y="3547"/>
                </a:cubicBezTo>
                <a:lnTo>
                  <a:pt x="1" y="0"/>
                </a:lnTo>
                <a:close/>
              </a:path>
            </a:pathLst>
          </a:custGeom>
          <a:solidFill>
            <a:srgbClr val="CECECE"/>
          </a:solidFill>
          <a:ln>
            <a:noFill/>
          </a:ln>
        </p:spPr>
        <p:txBody>
          <a:bodyPr spcFirstLastPara="1" wrap="square" lIns="121900" tIns="121900" rIns="121900" bIns="121900" anchor="ctr" anchorCtr="0">
            <a:noAutofit/>
          </a:bodyPr>
          <a:lstStyle/>
          <a:p>
            <a:endParaRPr sz="2400" dirty="0"/>
          </a:p>
        </p:txBody>
      </p:sp>
      <p:sp>
        <p:nvSpPr>
          <p:cNvPr id="10" name="Google Shape;1563;p19">
            <a:extLst>
              <a:ext uri="{FF2B5EF4-FFF2-40B4-BE49-F238E27FC236}">
                <a16:creationId xmlns:a16="http://schemas.microsoft.com/office/drawing/2014/main" id="{3FC0A888-86B6-37FF-4758-B07A7C349277}"/>
              </a:ext>
            </a:extLst>
          </p:cNvPr>
          <p:cNvSpPr/>
          <p:nvPr/>
        </p:nvSpPr>
        <p:spPr>
          <a:xfrm>
            <a:off x="4268369" y="4334930"/>
            <a:ext cx="1489062" cy="1640200"/>
          </a:xfrm>
          <a:custGeom>
            <a:avLst/>
            <a:gdLst/>
            <a:ahLst/>
            <a:cxnLst/>
            <a:rect l="l" t="t" r="r" b="b"/>
            <a:pathLst>
              <a:path w="40759" h="44896" extrusionOk="0">
                <a:moveTo>
                  <a:pt x="22866" y="0"/>
                </a:moveTo>
                <a:lnTo>
                  <a:pt x="4181" y="4561"/>
                </a:lnTo>
                <a:cubicBezTo>
                  <a:pt x="1521" y="5226"/>
                  <a:pt x="1" y="7981"/>
                  <a:pt x="856" y="10578"/>
                </a:cubicBezTo>
                <a:cubicBezTo>
                  <a:pt x="5479" y="24702"/>
                  <a:pt x="14600" y="36261"/>
                  <a:pt x="26191" y="44115"/>
                </a:cubicBezTo>
                <a:cubicBezTo>
                  <a:pt x="26986" y="44646"/>
                  <a:pt x="27878" y="44895"/>
                  <a:pt x="28757" y="44895"/>
                </a:cubicBezTo>
                <a:cubicBezTo>
                  <a:pt x="30502" y="44895"/>
                  <a:pt x="32199" y="43911"/>
                  <a:pt x="33000" y="42183"/>
                </a:cubicBezTo>
                <a:lnTo>
                  <a:pt x="40759" y="25526"/>
                </a:lnTo>
                <a:cubicBezTo>
                  <a:pt x="26856" y="18463"/>
                  <a:pt x="22834" y="32"/>
                  <a:pt x="22834" y="32"/>
                </a:cubicBezTo>
                <a:lnTo>
                  <a:pt x="22897" y="32"/>
                </a:lnTo>
                <a:lnTo>
                  <a:pt x="22866" y="0"/>
                </a:lnTo>
                <a:close/>
              </a:path>
            </a:pathLst>
          </a:custGeom>
          <a:solidFill>
            <a:srgbClr val="CECECE"/>
          </a:solidFill>
          <a:ln>
            <a:noFill/>
          </a:ln>
        </p:spPr>
        <p:txBody>
          <a:bodyPr spcFirstLastPara="1" wrap="square" lIns="121900" tIns="121900" rIns="121900" bIns="121900" anchor="ctr" anchorCtr="0">
            <a:noAutofit/>
          </a:bodyPr>
          <a:lstStyle/>
          <a:p>
            <a:endParaRPr sz="2400"/>
          </a:p>
        </p:txBody>
      </p:sp>
      <p:sp>
        <p:nvSpPr>
          <p:cNvPr id="11" name="Google Shape;1564;p19">
            <a:extLst>
              <a:ext uri="{FF2B5EF4-FFF2-40B4-BE49-F238E27FC236}">
                <a16:creationId xmlns:a16="http://schemas.microsoft.com/office/drawing/2014/main" id="{2E031D19-CE86-A651-BA40-50A4D81BBB77}"/>
              </a:ext>
            </a:extLst>
          </p:cNvPr>
          <p:cNvSpPr/>
          <p:nvPr/>
        </p:nvSpPr>
        <p:spPr>
          <a:xfrm>
            <a:off x="5102536" y="4300223"/>
            <a:ext cx="727781" cy="967256"/>
          </a:xfrm>
          <a:custGeom>
            <a:avLst/>
            <a:gdLst/>
            <a:ahLst/>
            <a:cxnLst/>
            <a:rect l="l" t="t" r="r" b="b"/>
            <a:pathLst>
              <a:path w="19921" h="26476" extrusionOk="0">
                <a:moveTo>
                  <a:pt x="4118" y="0"/>
                </a:moveTo>
                <a:lnTo>
                  <a:pt x="64" y="982"/>
                </a:lnTo>
                <a:lnTo>
                  <a:pt x="1" y="982"/>
                </a:lnTo>
                <a:cubicBezTo>
                  <a:pt x="1" y="982"/>
                  <a:pt x="4023" y="19413"/>
                  <a:pt x="17926" y="26476"/>
                </a:cubicBezTo>
                <a:lnTo>
                  <a:pt x="17926" y="26444"/>
                </a:lnTo>
                <a:lnTo>
                  <a:pt x="19921" y="22105"/>
                </a:lnTo>
                <a:cubicBezTo>
                  <a:pt x="12289" y="17228"/>
                  <a:pt x="6461" y="9501"/>
                  <a:pt x="4118" y="0"/>
                </a:cubicBez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12" name="Google Shape;1565;p19">
            <a:extLst>
              <a:ext uri="{FF2B5EF4-FFF2-40B4-BE49-F238E27FC236}">
                <a16:creationId xmlns:a16="http://schemas.microsoft.com/office/drawing/2014/main" id="{8A7EACEE-F1A6-83DD-7A3A-D580757DB30D}"/>
              </a:ext>
            </a:extLst>
          </p:cNvPr>
          <p:cNvSpPr/>
          <p:nvPr/>
        </p:nvSpPr>
        <p:spPr>
          <a:xfrm>
            <a:off x="6523317" y="1802914"/>
            <a:ext cx="1671875" cy="1295253"/>
          </a:xfrm>
          <a:custGeom>
            <a:avLst/>
            <a:gdLst/>
            <a:ahLst/>
            <a:cxnLst/>
            <a:rect l="l" t="t" r="r" b="b"/>
            <a:pathLst>
              <a:path w="45763" h="35454" extrusionOk="0">
                <a:moveTo>
                  <a:pt x="4651" y="0"/>
                </a:moveTo>
                <a:cubicBezTo>
                  <a:pt x="2098" y="0"/>
                  <a:pt x="1" y="2077"/>
                  <a:pt x="1" y="4671"/>
                </a:cubicBezTo>
                <a:lnTo>
                  <a:pt x="1" y="23546"/>
                </a:lnTo>
                <a:lnTo>
                  <a:pt x="32" y="23546"/>
                </a:lnTo>
                <a:lnTo>
                  <a:pt x="32" y="23514"/>
                </a:lnTo>
                <a:cubicBezTo>
                  <a:pt x="32" y="23514"/>
                  <a:pt x="18559" y="23641"/>
                  <a:pt x="28756" y="35453"/>
                </a:cubicBezTo>
                <a:lnTo>
                  <a:pt x="43387" y="23736"/>
                </a:lnTo>
                <a:cubicBezTo>
                  <a:pt x="45636" y="21963"/>
                  <a:pt x="45762" y="18574"/>
                  <a:pt x="43641" y="16674"/>
                </a:cubicBezTo>
                <a:cubicBezTo>
                  <a:pt x="33285" y="7236"/>
                  <a:pt x="19857" y="1156"/>
                  <a:pt x="5036" y="16"/>
                </a:cubicBezTo>
                <a:cubicBezTo>
                  <a:pt x="4906" y="5"/>
                  <a:pt x="4778" y="0"/>
                  <a:pt x="4651" y="0"/>
                </a:cubicBezTo>
                <a:close/>
              </a:path>
            </a:pathLst>
          </a:custGeom>
          <a:solidFill>
            <a:srgbClr val="222831"/>
          </a:solidFill>
          <a:ln>
            <a:noFill/>
          </a:ln>
        </p:spPr>
        <p:txBody>
          <a:bodyPr spcFirstLastPara="1" wrap="square" lIns="121900" tIns="121900" rIns="121900" bIns="121900" anchor="ctr" anchorCtr="0">
            <a:noAutofit/>
          </a:bodyPr>
          <a:lstStyle/>
          <a:p>
            <a:endParaRPr sz="2400"/>
          </a:p>
        </p:txBody>
      </p:sp>
      <p:sp>
        <p:nvSpPr>
          <p:cNvPr id="13" name="Google Shape;1566;p19">
            <a:extLst>
              <a:ext uri="{FF2B5EF4-FFF2-40B4-BE49-F238E27FC236}">
                <a16:creationId xmlns:a16="http://schemas.microsoft.com/office/drawing/2014/main" id="{1023A458-E5D9-6048-B275-822E01F03E12}"/>
              </a:ext>
            </a:extLst>
          </p:cNvPr>
          <p:cNvSpPr/>
          <p:nvPr/>
        </p:nvSpPr>
        <p:spPr>
          <a:xfrm>
            <a:off x="6524486" y="2766079"/>
            <a:ext cx="923308" cy="432737"/>
          </a:xfrm>
          <a:custGeom>
            <a:avLst/>
            <a:gdLst/>
            <a:ahLst/>
            <a:cxnLst/>
            <a:rect l="l" t="t" r="r" b="b"/>
            <a:pathLst>
              <a:path w="25273" h="11845" extrusionOk="0">
                <a:moveTo>
                  <a:pt x="16468" y="0"/>
                </a:moveTo>
                <a:lnTo>
                  <a:pt x="0" y="1742"/>
                </a:lnTo>
                <a:lnTo>
                  <a:pt x="6809" y="8836"/>
                </a:lnTo>
                <a:cubicBezTo>
                  <a:pt x="8646" y="10768"/>
                  <a:pt x="11179" y="11845"/>
                  <a:pt x="13840" y="11845"/>
                </a:cubicBezTo>
                <a:lnTo>
                  <a:pt x="25272" y="11845"/>
                </a:lnTo>
                <a:lnTo>
                  <a:pt x="16468" y="0"/>
                </a:lnTo>
                <a:close/>
              </a:path>
            </a:pathLst>
          </a:custGeom>
          <a:solidFill>
            <a:srgbClr val="222831"/>
          </a:solidFill>
          <a:ln>
            <a:noFill/>
          </a:ln>
        </p:spPr>
        <p:txBody>
          <a:bodyPr spcFirstLastPara="1" wrap="square" lIns="121900" tIns="121900" rIns="121900" bIns="121900" anchor="ctr" anchorCtr="0">
            <a:noAutofit/>
          </a:bodyPr>
          <a:lstStyle/>
          <a:p>
            <a:endParaRPr sz="2400"/>
          </a:p>
        </p:txBody>
      </p:sp>
      <p:sp>
        <p:nvSpPr>
          <p:cNvPr id="14" name="Google Shape;1567;p19">
            <a:extLst>
              <a:ext uri="{FF2B5EF4-FFF2-40B4-BE49-F238E27FC236}">
                <a16:creationId xmlns:a16="http://schemas.microsoft.com/office/drawing/2014/main" id="{3198CD31-C0FE-41D1-0B33-08AC2355F49F}"/>
              </a:ext>
            </a:extLst>
          </p:cNvPr>
          <p:cNvSpPr/>
          <p:nvPr/>
        </p:nvSpPr>
        <p:spPr>
          <a:xfrm>
            <a:off x="6523317" y="2659694"/>
            <a:ext cx="1063303" cy="539121"/>
          </a:xfrm>
          <a:custGeom>
            <a:avLst/>
            <a:gdLst/>
            <a:ahLst/>
            <a:cxnLst/>
            <a:rect l="l" t="t" r="r" b="b"/>
            <a:pathLst>
              <a:path w="29105" h="14757" extrusionOk="0">
                <a:moveTo>
                  <a:pt x="1205" y="1"/>
                </a:moveTo>
                <a:cubicBezTo>
                  <a:pt x="432" y="1"/>
                  <a:pt x="1" y="31"/>
                  <a:pt x="1" y="31"/>
                </a:cubicBezTo>
                <a:lnTo>
                  <a:pt x="1" y="94"/>
                </a:lnTo>
                <a:lnTo>
                  <a:pt x="1" y="4654"/>
                </a:lnTo>
                <a:cubicBezTo>
                  <a:pt x="9786" y="4654"/>
                  <a:pt x="18685" y="8486"/>
                  <a:pt x="25241" y="14757"/>
                </a:cubicBezTo>
                <a:lnTo>
                  <a:pt x="29073" y="11716"/>
                </a:lnTo>
                <a:lnTo>
                  <a:pt x="29104" y="11685"/>
                </a:lnTo>
                <a:cubicBezTo>
                  <a:pt x="19208" y="855"/>
                  <a:pt x="5334" y="1"/>
                  <a:pt x="1205" y="1"/>
                </a:cubicBezTo>
                <a:close/>
              </a:path>
            </a:pathLst>
          </a:custGeom>
          <a:solidFill>
            <a:srgbClr val="1B1F26"/>
          </a:solidFill>
          <a:ln>
            <a:noFill/>
          </a:ln>
        </p:spPr>
        <p:txBody>
          <a:bodyPr spcFirstLastPara="1" wrap="square" lIns="121900" tIns="121900" rIns="121900" bIns="121900" anchor="ctr" anchorCtr="0">
            <a:noAutofit/>
          </a:bodyPr>
          <a:lstStyle/>
          <a:p>
            <a:endParaRPr sz="2400"/>
          </a:p>
        </p:txBody>
      </p:sp>
      <p:sp>
        <p:nvSpPr>
          <p:cNvPr id="15" name="Google Shape;1568;p19">
            <a:extLst>
              <a:ext uri="{FF2B5EF4-FFF2-40B4-BE49-F238E27FC236}">
                <a16:creationId xmlns:a16="http://schemas.microsoft.com/office/drawing/2014/main" id="{E5A796F9-CFD0-AEF2-7B59-56156672C327}"/>
              </a:ext>
            </a:extLst>
          </p:cNvPr>
          <p:cNvSpPr/>
          <p:nvPr/>
        </p:nvSpPr>
        <p:spPr>
          <a:xfrm>
            <a:off x="5110645" y="3257782"/>
            <a:ext cx="451260" cy="955712"/>
          </a:xfrm>
          <a:custGeom>
            <a:avLst/>
            <a:gdLst/>
            <a:ahLst/>
            <a:cxnLst/>
            <a:rect l="l" t="t" r="r" b="b"/>
            <a:pathLst>
              <a:path w="12352" h="26160" extrusionOk="0">
                <a:moveTo>
                  <a:pt x="10831" y="1"/>
                </a:moveTo>
                <a:lnTo>
                  <a:pt x="1" y="9945"/>
                </a:lnTo>
                <a:lnTo>
                  <a:pt x="3453" y="26159"/>
                </a:lnTo>
                <a:lnTo>
                  <a:pt x="9818" y="18590"/>
                </a:lnTo>
                <a:cubicBezTo>
                  <a:pt x="11528" y="16564"/>
                  <a:pt x="12352" y="13935"/>
                  <a:pt x="12067" y="11275"/>
                </a:cubicBezTo>
                <a:lnTo>
                  <a:pt x="10831" y="1"/>
                </a:lnTo>
                <a:close/>
              </a:path>
            </a:pathLst>
          </a:custGeom>
          <a:solidFill>
            <a:srgbClr val="30475E"/>
          </a:solidFill>
          <a:ln>
            <a:noFill/>
          </a:ln>
        </p:spPr>
        <p:txBody>
          <a:bodyPr spcFirstLastPara="1" wrap="square" lIns="121900" tIns="121900" rIns="121900" bIns="121900" anchor="ctr" anchorCtr="0">
            <a:noAutofit/>
          </a:bodyPr>
          <a:lstStyle/>
          <a:p>
            <a:endParaRPr sz="2400"/>
          </a:p>
        </p:txBody>
      </p:sp>
      <p:sp>
        <p:nvSpPr>
          <p:cNvPr id="16" name="Google Shape;1569;p19">
            <a:extLst>
              <a:ext uri="{FF2B5EF4-FFF2-40B4-BE49-F238E27FC236}">
                <a16:creationId xmlns:a16="http://schemas.microsoft.com/office/drawing/2014/main" id="{13CD9254-F086-5449-3DAB-499D6D2FB9E2}"/>
              </a:ext>
            </a:extLst>
          </p:cNvPr>
          <p:cNvSpPr/>
          <p:nvPr/>
        </p:nvSpPr>
        <p:spPr>
          <a:xfrm>
            <a:off x="4163081" y="2701342"/>
            <a:ext cx="1198660" cy="1721670"/>
          </a:xfrm>
          <a:custGeom>
            <a:avLst/>
            <a:gdLst/>
            <a:ahLst/>
            <a:cxnLst/>
            <a:rect l="l" t="t" r="r" b="b"/>
            <a:pathLst>
              <a:path w="32810" h="47126" extrusionOk="0">
                <a:moveTo>
                  <a:pt x="15440" y="0"/>
                </a:moveTo>
                <a:cubicBezTo>
                  <a:pt x="13919" y="0"/>
                  <a:pt x="12428" y="742"/>
                  <a:pt x="11528" y="2121"/>
                </a:cubicBezTo>
                <a:cubicBezTo>
                  <a:pt x="3358" y="14535"/>
                  <a:pt x="1" y="28913"/>
                  <a:pt x="1141" y="42847"/>
                </a:cubicBezTo>
                <a:cubicBezTo>
                  <a:pt x="1333" y="45320"/>
                  <a:pt x="3433" y="47126"/>
                  <a:pt x="5785" y="47126"/>
                </a:cubicBezTo>
                <a:cubicBezTo>
                  <a:pt x="6144" y="47126"/>
                  <a:pt x="6508" y="47084"/>
                  <a:pt x="6873" y="46996"/>
                </a:cubicBezTo>
                <a:lnTo>
                  <a:pt x="25209" y="42530"/>
                </a:lnTo>
                <a:cubicBezTo>
                  <a:pt x="27204" y="37178"/>
                  <a:pt x="28249" y="32460"/>
                  <a:pt x="29516" y="27773"/>
                </a:cubicBezTo>
                <a:cubicBezTo>
                  <a:pt x="31828" y="19190"/>
                  <a:pt x="32778" y="12160"/>
                  <a:pt x="32778" y="12160"/>
                </a:cubicBezTo>
                <a:lnTo>
                  <a:pt x="32810" y="12192"/>
                </a:lnTo>
                <a:lnTo>
                  <a:pt x="32810" y="12160"/>
                </a:lnTo>
                <a:lnTo>
                  <a:pt x="18305" y="981"/>
                </a:lnTo>
                <a:cubicBezTo>
                  <a:pt x="17442" y="317"/>
                  <a:pt x="16434" y="0"/>
                  <a:pt x="15440" y="0"/>
                </a:cubicBezTo>
                <a:close/>
              </a:path>
            </a:pathLst>
          </a:custGeom>
          <a:solidFill>
            <a:srgbClr val="30475E"/>
          </a:solidFill>
          <a:ln>
            <a:noFill/>
          </a:ln>
        </p:spPr>
        <p:txBody>
          <a:bodyPr spcFirstLastPara="1" wrap="square" lIns="121900" tIns="121900" rIns="121900" bIns="121900" anchor="ctr" anchorCtr="0">
            <a:noAutofit/>
          </a:bodyPr>
          <a:lstStyle/>
          <a:p>
            <a:endParaRPr sz="2400"/>
          </a:p>
        </p:txBody>
      </p:sp>
      <p:sp>
        <p:nvSpPr>
          <p:cNvPr id="22" name="Google Shape;1570;p19">
            <a:extLst>
              <a:ext uri="{FF2B5EF4-FFF2-40B4-BE49-F238E27FC236}">
                <a16:creationId xmlns:a16="http://schemas.microsoft.com/office/drawing/2014/main" id="{B587640C-4271-2A81-5EC5-51969CF66E6C}"/>
              </a:ext>
            </a:extLst>
          </p:cNvPr>
          <p:cNvSpPr/>
          <p:nvPr/>
        </p:nvSpPr>
        <p:spPr>
          <a:xfrm>
            <a:off x="4969481" y="3145549"/>
            <a:ext cx="539195" cy="1109590"/>
          </a:xfrm>
          <a:custGeom>
            <a:avLst/>
            <a:gdLst/>
            <a:ahLst/>
            <a:cxnLst/>
            <a:rect l="l" t="t" r="r" b="b"/>
            <a:pathLst>
              <a:path w="14759" h="30372" extrusionOk="0">
                <a:moveTo>
                  <a:pt x="10705" y="1"/>
                </a:moveTo>
                <a:cubicBezTo>
                  <a:pt x="10705" y="1"/>
                  <a:pt x="1" y="15107"/>
                  <a:pt x="3136" y="30371"/>
                </a:cubicBezTo>
                <a:lnTo>
                  <a:pt x="3168" y="30371"/>
                </a:lnTo>
                <a:lnTo>
                  <a:pt x="7348" y="29326"/>
                </a:lnTo>
                <a:cubicBezTo>
                  <a:pt x="6398" y="20301"/>
                  <a:pt x="8773" y="10927"/>
                  <a:pt x="14759" y="3168"/>
                </a:cubicBezTo>
                <a:lnTo>
                  <a:pt x="10737" y="33"/>
                </a:lnTo>
                <a:lnTo>
                  <a:pt x="10705" y="1"/>
                </a:lnTo>
                <a:close/>
              </a:path>
            </a:pathLst>
          </a:custGeom>
          <a:solidFill>
            <a:srgbClr val="263C4C"/>
          </a:solidFill>
          <a:ln>
            <a:noFill/>
          </a:ln>
        </p:spPr>
        <p:txBody>
          <a:bodyPr spcFirstLastPara="1" wrap="square" lIns="121900" tIns="121900" rIns="121900" bIns="121900" anchor="ctr" anchorCtr="0">
            <a:noAutofit/>
          </a:bodyPr>
          <a:lstStyle/>
          <a:p>
            <a:endParaRPr sz="2400"/>
          </a:p>
        </p:txBody>
      </p:sp>
      <p:sp>
        <p:nvSpPr>
          <p:cNvPr id="23" name="Google Shape;1571;p19">
            <a:extLst>
              <a:ext uri="{FF2B5EF4-FFF2-40B4-BE49-F238E27FC236}">
                <a16:creationId xmlns:a16="http://schemas.microsoft.com/office/drawing/2014/main" id="{FC942843-F511-023C-DE41-0822BDD6AA1C}"/>
              </a:ext>
            </a:extLst>
          </p:cNvPr>
          <p:cNvSpPr/>
          <p:nvPr/>
        </p:nvSpPr>
        <p:spPr>
          <a:xfrm>
            <a:off x="7428064" y="3262420"/>
            <a:ext cx="451260" cy="954543"/>
          </a:xfrm>
          <a:custGeom>
            <a:avLst/>
            <a:gdLst/>
            <a:ahLst/>
            <a:cxnLst/>
            <a:rect l="l" t="t" r="r" b="b"/>
            <a:pathLst>
              <a:path w="12352" h="26128" extrusionOk="0">
                <a:moveTo>
                  <a:pt x="1426" y="0"/>
                </a:moveTo>
                <a:lnTo>
                  <a:pt x="286" y="11148"/>
                </a:lnTo>
                <a:cubicBezTo>
                  <a:pt x="1" y="13808"/>
                  <a:pt x="792" y="16437"/>
                  <a:pt x="2503" y="18463"/>
                </a:cubicBezTo>
                <a:lnTo>
                  <a:pt x="8836" y="26127"/>
                </a:lnTo>
                <a:lnTo>
                  <a:pt x="12352" y="9818"/>
                </a:lnTo>
                <a:lnTo>
                  <a:pt x="1426" y="0"/>
                </a:lnTo>
                <a:close/>
              </a:path>
            </a:pathLst>
          </a:custGeom>
          <a:solidFill>
            <a:srgbClr val="CECECE"/>
          </a:solidFill>
          <a:ln>
            <a:noFill/>
          </a:ln>
        </p:spPr>
        <p:txBody>
          <a:bodyPr spcFirstLastPara="1" wrap="square" lIns="121900" tIns="121900" rIns="121900" bIns="121900" anchor="ctr" anchorCtr="0">
            <a:noAutofit/>
          </a:bodyPr>
          <a:lstStyle/>
          <a:p>
            <a:endParaRPr sz="2400"/>
          </a:p>
        </p:txBody>
      </p:sp>
      <p:sp>
        <p:nvSpPr>
          <p:cNvPr id="24" name="Google Shape;1572;p19">
            <a:extLst>
              <a:ext uri="{FF2B5EF4-FFF2-40B4-BE49-F238E27FC236}">
                <a16:creationId xmlns:a16="http://schemas.microsoft.com/office/drawing/2014/main" id="{329D41A8-F6D6-E489-5239-9A446C15AAB7}"/>
              </a:ext>
            </a:extLst>
          </p:cNvPr>
          <p:cNvSpPr/>
          <p:nvPr/>
        </p:nvSpPr>
        <p:spPr>
          <a:xfrm>
            <a:off x="7618987" y="2701815"/>
            <a:ext cx="1206734" cy="1721195"/>
          </a:xfrm>
          <a:custGeom>
            <a:avLst/>
            <a:gdLst/>
            <a:ahLst/>
            <a:cxnLst/>
            <a:rect l="l" t="t" r="r" b="b"/>
            <a:pathLst>
              <a:path w="33031" h="47113" extrusionOk="0">
                <a:moveTo>
                  <a:pt x="17599" y="1"/>
                </a:moveTo>
                <a:cubicBezTo>
                  <a:pt x="16602" y="1"/>
                  <a:pt x="15592" y="315"/>
                  <a:pt x="14726" y="968"/>
                </a:cubicBezTo>
                <a:lnTo>
                  <a:pt x="0" y="12369"/>
                </a:lnTo>
                <a:lnTo>
                  <a:pt x="0" y="12400"/>
                </a:lnTo>
                <a:lnTo>
                  <a:pt x="32" y="12369"/>
                </a:lnTo>
                <a:cubicBezTo>
                  <a:pt x="32" y="12369"/>
                  <a:pt x="11971" y="27475"/>
                  <a:pt x="8836" y="42739"/>
                </a:cubicBezTo>
                <a:lnTo>
                  <a:pt x="26159" y="46983"/>
                </a:lnTo>
                <a:cubicBezTo>
                  <a:pt x="26523" y="47071"/>
                  <a:pt x="26888" y="47113"/>
                  <a:pt x="27247" y="47113"/>
                </a:cubicBezTo>
                <a:cubicBezTo>
                  <a:pt x="29599" y="47113"/>
                  <a:pt x="31703" y="45307"/>
                  <a:pt x="31923" y="42834"/>
                </a:cubicBezTo>
                <a:cubicBezTo>
                  <a:pt x="33031" y="28900"/>
                  <a:pt x="29674" y="14522"/>
                  <a:pt x="21503" y="2108"/>
                </a:cubicBezTo>
                <a:cubicBezTo>
                  <a:pt x="20605" y="731"/>
                  <a:pt x="19117" y="1"/>
                  <a:pt x="17599" y="1"/>
                </a:cubicBezTo>
                <a:close/>
              </a:path>
            </a:pathLst>
          </a:custGeom>
          <a:solidFill>
            <a:srgbClr val="CECECE"/>
          </a:solidFill>
          <a:ln>
            <a:noFill/>
          </a:ln>
        </p:spPr>
        <p:txBody>
          <a:bodyPr spcFirstLastPara="1" wrap="square" lIns="121900" tIns="121900" rIns="121900" bIns="121900" anchor="ctr" anchorCtr="0">
            <a:noAutofit/>
          </a:bodyPr>
          <a:lstStyle/>
          <a:p>
            <a:endParaRPr sz="2400"/>
          </a:p>
        </p:txBody>
      </p:sp>
      <p:sp>
        <p:nvSpPr>
          <p:cNvPr id="25" name="Google Shape;1573;p19">
            <a:extLst>
              <a:ext uri="{FF2B5EF4-FFF2-40B4-BE49-F238E27FC236}">
                <a16:creationId xmlns:a16="http://schemas.microsoft.com/office/drawing/2014/main" id="{0FC55D91-C788-AFF6-6F68-9942765DEAC1}"/>
              </a:ext>
            </a:extLst>
          </p:cNvPr>
          <p:cNvSpPr/>
          <p:nvPr/>
        </p:nvSpPr>
        <p:spPr>
          <a:xfrm>
            <a:off x="7480125" y="3152491"/>
            <a:ext cx="576240" cy="1110759"/>
          </a:xfrm>
          <a:custGeom>
            <a:avLst/>
            <a:gdLst/>
            <a:ahLst/>
            <a:cxnLst/>
            <a:rect l="l" t="t" r="r" b="b"/>
            <a:pathLst>
              <a:path w="15773" h="30404" extrusionOk="0">
                <a:moveTo>
                  <a:pt x="3833" y="1"/>
                </a:moveTo>
                <a:lnTo>
                  <a:pt x="3801" y="33"/>
                </a:lnTo>
                <a:lnTo>
                  <a:pt x="1" y="2978"/>
                </a:lnTo>
                <a:cubicBezTo>
                  <a:pt x="5986" y="10705"/>
                  <a:pt x="8361" y="20111"/>
                  <a:pt x="7411" y="29136"/>
                </a:cubicBezTo>
                <a:lnTo>
                  <a:pt x="12605" y="30403"/>
                </a:lnTo>
                <a:lnTo>
                  <a:pt x="12637" y="30403"/>
                </a:lnTo>
                <a:cubicBezTo>
                  <a:pt x="15772" y="15139"/>
                  <a:pt x="3833" y="1"/>
                  <a:pt x="3833" y="1"/>
                </a:cubicBezTo>
                <a:close/>
              </a:path>
            </a:pathLst>
          </a:custGeom>
          <a:solidFill>
            <a:srgbClr val="C4C4C4"/>
          </a:solidFill>
          <a:ln>
            <a:noFill/>
          </a:ln>
        </p:spPr>
        <p:txBody>
          <a:bodyPr spcFirstLastPara="1" wrap="square" lIns="121900" tIns="121900" rIns="121900" bIns="121900" anchor="ctr" anchorCtr="0">
            <a:noAutofit/>
          </a:bodyPr>
          <a:lstStyle/>
          <a:p>
            <a:endParaRPr sz="2400"/>
          </a:p>
        </p:txBody>
      </p:sp>
      <p:sp>
        <p:nvSpPr>
          <p:cNvPr id="26" name="Google Shape;1574;p19">
            <a:extLst>
              <a:ext uri="{FF2B5EF4-FFF2-40B4-BE49-F238E27FC236}">
                <a16:creationId xmlns:a16="http://schemas.microsoft.com/office/drawing/2014/main" id="{AC7C642D-9A6F-8EB6-11C0-A3174AFF3E05}"/>
              </a:ext>
            </a:extLst>
          </p:cNvPr>
          <p:cNvSpPr/>
          <p:nvPr/>
        </p:nvSpPr>
        <p:spPr>
          <a:xfrm>
            <a:off x="7146941" y="4300222"/>
            <a:ext cx="576203" cy="806437"/>
          </a:xfrm>
          <a:custGeom>
            <a:avLst/>
            <a:gdLst/>
            <a:ahLst/>
            <a:cxnLst/>
            <a:rect l="l" t="t" r="r" b="b"/>
            <a:pathLst>
              <a:path w="15772" h="22074" extrusionOk="0">
                <a:moveTo>
                  <a:pt x="15771" y="0"/>
                </a:moveTo>
                <a:lnTo>
                  <a:pt x="7316" y="3547"/>
                </a:lnTo>
                <a:cubicBezTo>
                  <a:pt x="4149" y="4877"/>
                  <a:pt x="1900" y="7791"/>
                  <a:pt x="1457" y="11211"/>
                </a:cubicBezTo>
                <a:lnTo>
                  <a:pt x="0" y="22074"/>
                </a:lnTo>
                <a:lnTo>
                  <a:pt x="12129" y="15075"/>
                </a:lnTo>
                <a:lnTo>
                  <a:pt x="15771" y="0"/>
                </a:lnTo>
                <a:close/>
              </a:path>
            </a:pathLst>
          </a:custGeom>
          <a:solidFill>
            <a:srgbClr val="30475E"/>
          </a:solidFill>
          <a:ln>
            <a:noFill/>
          </a:ln>
        </p:spPr>
        <p:txBody>
          <a:bodyPr spcFirstLastPara="1" wrap="square" lIns="121900" tIns="121900" rIns="121900" bIns="121900" anchor="ctr" anchorCtr="0">
            <a:noAutofit/>
          </a:bodyPr>
          <a:lstStyle/>
          <a:p>
            <a:endParaRPr sz="2400"/>
          </a:p>
        </p:txBody>
      </p:sp>
      <p:sp>
        <p:nvSpPr>
          <p:cNvPr id="27" name="Google Shape;1575;p19">
            <a:extLst>
              <a:ext uri="{FF2B5EF4-FFF2-40B4-BE49-F238E27FC236}">
                <a16:creationId xmlns:a16="http://schemas.microsoft.com/office/drawing/2014/main" id="{5580519A-5EDF-886F-4B1C-B463D73CA219}"/>
              </a:ext>
            </a:extLst>
          </p:cNvPr>
          <p:cNvSpPr/>
          <p:nvPr/>
        </p:nvSpPr>
        <p:spPr>
          <a:xfrm>
            <a:off x="7223296" y="4344171"/>
            <a:ext cx="1485592" cy="1630957"/>
          </a:xfrm>
          <a:custGeom>
            <a:avLst/>
            <a:gdLst/>
            <a:ahLst/>
            <a:cxnLst/>
            <a:rect l="l" t="t" r="r" b="b"/>
            <a:pathLst>
              <a:path w="40664" h="44643" extrusionOk="0">
                <a:moveTo>
                  <a:pt x="18780" y="1"/>
                </a:moveTo>
                <a:lnTo>
                  <a:pt x="18748" y="33"/>
                </a:lnTo>
                <a:lnTo>
                  <a:pt x="18780" y="33"/>
                </a:lnTo>
                <a:cubicBezTo>
                  <a:pt x="18780" y="33"/>
                  <a:pt x="12763" y="4308"/>
                  <a:pt x="8044" y="11465"/>
                </a:cubicBezTo>
                <a:cubicBezTo>
                  <a:pt x="5162" y="15804"/>
                  <a:pt x="5257" y="22802"/>
                  <a:pt x="0" y="25463"/>
                </a:cubicBezTo>
                <a:lnTo>
                  <a:pt x="7633" y="41930"/>
                </a:lnTo>
                <a:cubicBezTo>
                  <a:pt x="8433" y="43658"/>
                  <a:pt x="10144" y="44642"/>
                  <a:pt x="11899" y="44642"/>
                </a:cubicBezTo>
                <a:cubicBezTo>
                  <a:pt x="12783" y="44642"/>
                  <a:pt x="13678" y="44393"/>
                  <a:pt x="14473" y="43862"/>
                </a:cubicBezTo>
                <a:cubicBezTo>
                  <a:pt x="26064" y="36008"/>
                  <a:pt x="35185" y="24449"/>
                  <a:pt x="39808" y="10325"/>
                </a:cubicBezTo>
                <a:cubicBezTo>
                  <a:pt x="40663" y="7728"/>
                  <a:pt x="39112" y="4973"/>
                  <a:pt x="36483" y="4308"/>
                </a:cubicBezTo>
                <a:lnTo>
                  <a:pt x="18780" y="1"/>
                </a:lnTo>
                <a:close/>
              </a:path>
            </a:pathLst>
          </a:custGeom>
          <a:solidFill>
            <a:srgbClr val="30475E"/>
          </a:solidFill>
          <a:ln>
            <a:noFill/>
          </a:ln>
        </p:spPr>
        <p:txBody>
          <a:bodyPr spcFirstLastPara="1" wrap="square" lIns="121900" tIns="121900" rIns="121900" bIns="121900" anchor="ctr" anchorCtr="0">
            <a:noAutofit/>
          </a:bodyPr>
          <a:lstStyle/>
          <a:p>
            <a:endParaRPr sz="2400"/>
          </a:p>
        </p:txBody>
      </p:sp>
      <p:sp>
        <p:nvSpPr>
          <p:cNvPr id="28" name="Google Shape;1576;p19">
            <a:extLst>
              <a:ext uri="{FF2B5EF4-FFF2-40B4-BE49-F238E27FC236}">
                <a16:creationId xmlns:a16="http://schemas.microsoft.com/office/drawing/2014/main" id="{9F13ADA6-4B98-84FB-0767-053087B82244}"/>
              </a:ext>
            </a:extLst>
          </p:cNvPr>
          <p:cNvSpPr/>
          <p:nvPr/>
        </p:nvSpPr>
        <p:spPr>
          <a:xfrm>
            <a:off x="7146941" y="4299052"/>
            <a:ext cx="763621" cy="986947"/>
          </a:xfrm>
          <a:custGeom>
            <a:avLst/>
            <a:gdLst/>
            <a:ahLst/>
            <a:cxnLst/>
            <a:rect l="l" t="t" r="r" b="b"/>
            <a:pathLst>
              <a:path w="20902" h="27015" extrusionOk="0">
                <a:moveTo>
                  <a:pt x="15803" y="1"/>
                </a:moveTo>
                <a:cubicBezTo>
                  <a:pt x="13491" y="9501"/>
                  <a:pt x="7632" y="17229"/>
                  <a:pt x="0" y="22106"/>
                </a:cubicBezTo>
                <a:lnTo>
                  <a:pt x="2217" y="27014"/>
                </a:lnTo>
                <a:cubicBezTo>
                  <a:pt x="16120" y="19920"/>
                  <a:pt x="20902" y="1236"/>
                  <a:pt x="20902" y="1236"/>
                </a:cubicBezTo>
                <a:lnTo>
                  <a:pt x="20870" y="1236"/>
                </a:lnTo>
                <a:lnTo>
                  <a:pt x="15803" y="1"/>
                </a:lnTo>
                <a:close/>
              </a:path>
            </a:pathLst>
          </a:custGeom>
          <a:solidFill>
            <a:srgbClr val="263C4C"/>
          </a:solidFill>
          <a:ln>
            <a:noFill/>
          </a:ln>
        </p:spPr>
        <p:txBody>
          <a:bodyPr spcFirstLastPara="1" wrap="square" lIns="121900" tIns="121900" rIns="121900" bIns="121900" anchor="ctr" anchorCtr="0">
            <a:noAutofit/>
          </a:bodyPr>
          <a:lstStyle/>
          <a:p>
            <a:endParaRPr sz="2400"/>
          </a:p>
        </p:txBody>
      </p:sp>
      <p:sp>
        <p:nvSpPr>
          <p:cNvPr id="29" name="Google Shape;1577;p19">
            <a:extLst>
              <a:ext uri="{FF2B5EF4-FFF2-40B4-BE49-F238E27FC236}">
                <a16:creationId xmlns:a16="http://schemas.microsoft.com/office/drawing/2014/main" id="{EFFEB628-8695-8043-CC63-DDDA2ACA1C4C}"/>
              </a:ext>
            </a:extLst>
          </p:cNvPr>
          <p:cNvSpPr/>
          <p:nvPr/>
        </p:nvSpPr>
        <p:spPr>
          <a:xfrm>
            <a:off x="5917044" y="3971640"/>
            <a:ext cx="1141996" cy="2339411"/>
          </a:xfrm>
          <a:custGeom>
            <a:avLst/>
            <a:gdLst/>
            <a:ahLst/>
            <a:cxnLst/>
            <a:rect l="l" t="t" r="r" b="b"/>
            <a:pathLst>
              <a:path w="31259" h="64035" extrusionOk="0">
                <a:moveTo>
                  <a:pt x="4693" y="0"/>
                </a:moveTo>
                <a:cubicBezTo>
                  <a:pt x="2092" y="0"/>
                  <a:pt x="1" y="2110"/>
                  <a:pt x="1" y="4719"/>
                </a:cubicBezTo>
                <a:lnTo>
                  <a:pt x="1" y="59285"/>
                </a:lnTo>
                <a:cubicBezTo>
                  <a:pt x="1" y="61913"/>
                  <a:pt x="2123" y="64035"/>
                  <a:pt x="4751" y="64035"/>
                </a:cubicBezTo>
                <a:lnTo>
                  <a:pt x="26508" y="64035"/>
                </a:lnTo>
                <a:cubicBezTo>
                  <a:pt x="29105" y="64035"/>
                  <a:pt x="31227" y="61913"/>
                  <a:pt x="31227" y="59285"/>
                </a:cubicBezTo>
                <a:lnTo>
                  <a:pt x="31258" y="4751"/>
                </a:lnTo>
                <a:cubicBezTo>
                  <a:pt x="31258" y="2122"/>
                  <a:pt x="29136" y="0"/>
                  <a:pt x="26508" y="0"/>
                </a:cubicBezTo>
                <a:lnTo>
                  <a:pt x="4751" y="0"/>
                </a:lnTo>
                <a:cubicBezTo>
                  <a:pt x="4732" y="0"/>
                  <a:pt x="4713" y="0"/>
                  <a:pt x="4693" y="0"/>
                </a:cubicBezTo>
                <a:close/>
              </a:path>
            </a:pathLst>
          </a:custGeom>
          <a:solidFill>
            <a:srgbClr val="222831"/>
          </a:solidFill>
          <a:ln>
            <a:noFill/>
          </a:ln>
        </p:spPr>
        <p:txBody>
          <a:bodyPr spcFirstLastPara="1" wrap="square" lIns="121900" tIns="121900" rIns="121900" bIns="121900" anchor="ctr" anchorCtr="0">
            <a:noAutofit/>
          </a:bodyPr>
          <a:lstStyle/>
          <a:p>
            <a:endParaRPr sz="2400"/>
          </a:p>
        </p:txBody>
      </p:sp>
      <p:sp>
        <p:nvSpPr>
          <p:cNvPr id="30" name="Google Shape;1578;p19">
            <a:extLst>
              <a:ext uri="{FF2B5EF4-FFF2-40B4-BE49-F238E27FC236}">
                <a16:creationId xmlns:a16="http://schemas.microsoft.com/office/drawing/2014/main" id="{07548D4D-B10C-2E6C-B092-3030584F8904}"/>
              </a:ext>
            </a:extLst>
          </p:cNvPr>
          <p:cNvSpPr/>
          <p:nvPr/>
        </p:nvSpPr>
        <p:spPr>
          <a:xfrm>
            <a:off x="5969139" y="4041053"/>
            <a:ext cx="1036670" cy="2189041"/>
          </a:xfrm>
          <a:custGeom>
            <a:avLst/>
            <a:gdLst/>
            <a:ahLst/>
            <a:cxnLst/>
            <a:rect l="l" t="t" r="r" b="b"/>
            <a:pathLst>
              <a:path w="28376" h="59919" extrusionOk="0">
                <a:moveTo>
                  <a:pt x="3325" y="1"/>
                </a:moveTo>
                <a:cubicBezTo>
                  <a:pt x="1520" y="1"/>
                  <a:pt x="32" y="1489"/>
                  <a:pt x="32" y="3326"/>
                </a:cubicBezTo>
                <a:lnTo>
                  <a:pt x="0" y="56593"/>
                </a:lnTo>
                <a:cubicBezTo>
                  <a:pt x="0" y="58398"/>
                  <a:pt x="1489" y="59886"/>
                  <a:pt x="3325" y="59886"/>
                </a:cubicBezTo>
                <a:lnTo>
                  <a:pt x="25050" y="59918"/>
                </a:lnTo>
                <a:cubicBezTo>
                  <a:pt x="26887" y="59918"/>
                  <a:pt x="28376" y="58430"/>
                  <a:pt x="28376" y="56593"/>
                </a:cubicBezTo>
                <a:lnTo>
                  <a:pt x="28376" y="3326"/>
                </a:lnTo>
                <a:cubicBezTo>
                  <a:pt x="28376" y="1521"/>
                  <a:pt x="26887" y="32"/>
                  <a:pt x="25050" y="32"/>
                </a:cubicBezTo>
                <a:lnTo>
                  <a:pt x="20838" y="32"/>
                </a:lnTo>
                <a:cubicBezTo>
                  <a:pt x="20268" y="32"/>
                  <a:pt x="19825" y="507"/>
                  <a:pt x="19825" y="1077"/>
                </a:cubicBezTo>
                <a:lnTo>
                  <a:pt x="19825" y="1869"/>
                </a:lnTo>
                <a:cubicBezTo>
                  <a:pt x="19825" y="2439"/>
                  <a:pt x="19350" y="2914"/>
                  <a:pt x="18780" y="2914"/>
                </a:cubicBezTo>
                <a:lnTo>
                  <a:pt x="10578" y="2914"/>
                </a:lnTo>
                <a:cubicBezTo>
                  <a:pt x="10007" y="2914"/>
                  <a:pt x="9532" y="2439"/>
                  <a:pt x="9532" y="1837"/>
                </a:cubicBezTo>
                <a:lnTo>
                  <a:pt x="9532" y="1077"/>
                </a:lnTo>
                <a:cubicBezTo>
                  <a:pt x="9532" y="476"/>
                  <a:pt x="9089" y="1"/>
                  <a:pt x="851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 name="Google Shape;1579;p19">
            <a:extLst>
              <a:ext uri="{FF2B5EF4-FFF2-40B4-BE49-F238E27FC236}">
                <a16:creationId xmlns:a16="http://schemas.microsoft.com/office/drawing/2014/main" id="{E2217AAA-AD00-30FB-8E88-70FEF0B5A92F}"/>
              </a:ext>
            </a:extLst>
          </p:cNvPr>
          <p:cNvSpPr/>
          <p:nvPr/>
        </p:nvSpPr>
        <p:spPr>
          <a:xfrm>
            <a:off x="6156555" y="4471454"/>
            <a:ext cx="34743" cy="42854"/>
          </a:xfrm>
          <a:custGeom>
            <a:avLst/>
            <a:gdLst/>
            <a:ahLst/>
            <a:cxnLst/>
            <a:rect l="l" t="t" r="r" b="b"/>
            <a:pathLst>
              <a:path w="951" h="1173" extrusionOk="0">
                <a:moveTo>
                  <a:pt x="0" y="0"/>
                </a:moveTo>
                <a:lnTo>
                  <a:pt x="0" y="95"/>
                </a:lnTo>
                <a:lnTo>
                  <a:pt x="412" y="95"/>
                </a:lnTo>
                <a:lnTo>
                  <a:pt x="412" y="1172"/>
                </a:lnTo>
                <a:lnTo>
                  <a:pt x="539" y="1172"/>
                </a:lnTo>
                <a:lnTo>
                  <a:pt x="539" y="95"/>
                </a:lnTo>
                <a:lnTo>
                  <a:pt x="951" y="95"/>
                </a:lnTo>
                <a:lnTo>
                  <a:pt x="951" y="0"/>
                </a:lnTo>
                <a:close/>
              </a:path>
            </a:pathLst>
          </a:custGeom>
          <a:solidFill>
            <a:srgbClr val="E0E0E0"/>
          </a:solidFill>
          <a:ln>
            <a:noFill/>
          </a:ln>
        </p:spPr>
        <p:txBody>
          <a:bodyPr spcFirstLastPara="1" wrap="square" lIns="121900" tIns="121900" rIns="121900" bIns="121900" anchor="ctr" anchorCtr="0">
            <a:noAutofit/>
          </a:bodyPr>
          <a:lstStyle/>
          <a:p>
            <a:endParaRPr sz="2400"/>
          </a:p>
        </p:txBody>
      </p:sp>
      <p:sp>
        <p:nvSpPr>
          <p:cNvPr id="32" name="Google Shape;1580;p19">
            <a:extLst>
              <a:ext uri="{FF2B5EF4-FFF2-40B4-BE49-F238E27FC236}">
                <a16:creationId xmlns:a16="http://schemas.microsoft.com/office/drawing/2014/main" id="{BBA69081-8434-49C1-AE5F-2D6FD02E5C9F}"/>
              </a:ext>
            </a:extLst>
          </p:cNvPr>
          <p:cNvSpPr/>
          <p:nvPr/>
        </p:nvSpPr>
        <p:spPr>
          <a:xfrm>
            <a:off x="6191262" y="4481866"/>
            <a:ext cx="31273" cy="32442"/>
          </a:xfrm>
          <a:custGeom>
            <a:avLst/>
            <a:gdLst/>
            <a:ahLst/>
            <a:cxnLst/>
            <a:rect l="l" t="t" r="r" b="b"/>
            <a:pathLst>
              <a:path w="856" h="888" extrusionOk="0">
                <a:moveTo>
                  <a:pt x="444" y="95"/>
                </a:moveTo>
                <a:cubicBezTo>
                  <a:pt x="602" y="95"/>
                  <a:pt x="729" y="222"/>
                  <a:pt x="729" y="380"/>
                </a:cubicBezTo>
                <a:lnTo>
                  <a:pt x="127" y="380"/>
                </a:lnTo>
                <a:cubicBezTo>
                  <a:pt x="127" y="222"/>
                  <a:pt x="254" y="95"/>
                  <a:pt x="444" y="95"/>
                </a:cubicBezTo>
                <a:close/>
                <a:moveTo>
                  <a:pt x="412" y="0"/>
                </a:moveTo>
                <a:cubicBezTo>
                  <a:pt x="191" y="0"/>
                  <a:pt x="1" y="190"/>
                  <a:pt x="1" y="444"/>
                </a:cubicBezTo>
                <a:cubicBezTo>
                  <a:pt x="1" y="697"/>
                  <a:pt x="191" y="887"/>
                  <a:pt x="476" y="887"/>
                </a:cubicBezTo>
                <a:cubicBezTo>
                  <a:pt x="602" y="887"/>
                  <a:pt x="729" y="855"/>
                  <a:pt x="792" y="760"/>
                </a:cubicBezTo>
                <a:lnTo>
                  <a:pt x="729" y="665"/>
                </a:lnTo>
                <a:cubicBezTo>
                  <a:pt x="666" y="760"/>
                  <a:pt x="571" y="792"/>
                  <a:pt x="476" y="792"/>
                </a:cubicBezTo>
                <a:cubicBezTo>
                  <a:pt x="286" y="792"/>
                  <a:pt x="127" y="665"/>
                  <a:pt x="127" y="475"/>
                </a:cubicBezTo>
                <a:lnTo>
                  <a:pt x="856" y="475"/>
                </a:lnTo>
                <a:cubicBezTo>
                  <a:pt x="856" y="475"/>
                  <a:pt x="856" y="444"/>
                  <a:pt x="856" y="444"/>
                </a:cubicBezTo>
                <a:cubicBezTo>
                  <a:pt x="856" y="190"/>
                  <a:pt x="666" y="0"/>
                  <a:pt x="412" y="0"/>
                </a:cubicBezTo>
                <a:close/>
              </a:path>
            </a:pathLst>
          </a:custGeom>
          <a:solidFill>
            <a:srgbClr val="E0E0E0"/>
          </a:solidFill>
          <a:ln>
            <a:noFill/>
          </a:ln>
        </p:spPr>
        <p:txBody>
          <a:bodyPr spcFirstLastPara="1" wrap="square" lIns="121900" tIns="121900" rIns="121900" bIns="121900" anchor="ctr" anchorCtr="0">
            <a:noAutofit/>
          </a:bodyPr>
          <a:lstStyle/>
          <a:p>
            <a:endParaRPr sz="2400"/>
          </a:p>
        </p:txBody>
      </p:sp>
      <p:sp>
        <p:nvSpPr>
          <p:cNvPr id="33" name="Google Shape;1581;p19">
            <a:extLst>
              <a:ext uri="{FF2B5EF4-FFF2-40B4-BE49-F238E27FC236}">
                <a16:creationId xmlns:a16="http://schemas.microsoft.com/office/drawing/2014/main" id="{D3F3414E-F99D-E81F-E52F-4E0BC83D5069}"/>
              </a:ext>
            </a:extLst>
          </p:cNvPr>
          <p:cNvSpPr/>
          <p:nvPr/>
        </p:nvSpPr>
        <p:spPr>
          <a:xfrm>
            <a:off x="6225968" y="4481866"/>
            <a:ext cx="30104" cy="32442"/>
          </a:xfrm>
          <a:custGeom>
            <a:avLst/>
            <a:gdLst/>
            <a:ahLst/>
            <a:cxnLst/>
            <a:rect l="l" t="t" r="r" b="b"/>
            <a:pathLst>
              <a:path w="824" h="888" extrusionOk="0">
                <a:moveTo>
                  <a:pt x="1" y="0"/>
                </a:moveTo>
                <a:lnTo>
                  <a:pt x="349" y="412"/>
                </a:lnTo>
                <a:lnTo>
                  <a:pt x="1" y="887"/>
                </a:lnTo>
                <a:lnTo>
                  <a:pt x="127" y="887"/>
                </a:lnTo>
                <a:lnTo>
                  <a:pt x="412" y="507"/>
                </a:lnTo>
                <a:lnTo>
                  <a:pt x="697" y="887"/>
                </a:lnTo>
                <a:lnTo>
                  <a:pt x="824" y="887"/>
                </a:lnTo>
                <a:lnTo>
                  <a:pt x="476" y="412"/>
                </a:lnTo>
                <a:lnTo>
                  <a:pt x="792" y="0"/>
                </a:lnTo>
                <a:lnTo>
                  <a:pt x="666" y="0"/>
                </a:lnTo>
                <a:lnTo>
                  <a:pt x="412" y="349"/>
                </a:lnTo>
                <a:lnTo>
                  <a:pt x="159" y="0"/>
                </a:lnTo>
                <a:close/>
              </a:path>
            </a:pathLst>
          </a:custGeom>
          <a:solidFill>
            <a:srgbClr val="E0E0E0"/>
          </a:solidFill>
          <a:ln>
            <a:noFill/>
          </a:ln>
        </p:spPr>
        <p:txBody>
          <a:bodyPr spcFirstLastPara="1" wrap="square" lIns="121900" tIns="121900" rIns="121900" bIns="121900" anchor="ctr" anchorCtr="0">
            <a:noAutofit/>
          </a:bodyPr>
          <a:lstStyle/>
          <a:p>
            <a:endParaRPr sz="2400"/>
          </a:p>
        </p:txBody>
      </p:sp>
      <p:sp>
        <p:nvSpPr>
          <p:cNvPr id="34" name="Google Shape;1582;p19">
            <a:extLst>
              <a:ext uri="{FF2B5EF4-FFF2-40B4-BE49-F238E27FC236}">
                <a16:creationId xmlns:a16="http://schemas.microsoft.com/office/drawing/2014/main" id="{19060F16-BD4D-05A6-C3BE-D88CBDEF9C2C}"/>
              </a:ext>
            </a:extLst>
          </p:cNvPr>
          <p:cNvSpPr/>
          <p:nvPr/>
        </p:nvSpPr>
        <p:spPr>
          <a:xfrm>
            <a:off x="6258373" y="4474923"/>
            <a:ext cx="22030" cy="39383"/>
          </a:xfrm>
          <a:custGeom>
            <a:avLst/>
            <a:gdLst/>
            <a:ahLst/>
            <a:cxnLst/>
            <a:rect l="l" t="t" r="r" b="b"/>
            <a:pathLst>
              <a:path w="603" h="1078" extrusionOk="0">
                <a:moveTo>
                  <a:pt x="159" y="0"/>
                </a:moveTo>
                <a:lnTo>
                  <a:pt x="159" y="190"/>
                </a:lnTo>
                <a:lnTo>
                  <a:pt x="0" y="190"/>
                </a:lnTo>
                <a:lnTo>
                  <a:pt x="0" y="285"/>
                </a:lnTo>
                <a:lnTo>
                  <a:pt x="159" y="285"/>
                </a:lnTo>
                <a:lnTo>
                  <a:pt x="159" y="824"/>
                </a:lnTo>
                <a:cubicBezTo>
                  <a:pt x="159" y="982"/>
                  <a:pt x="254" y="1077"/>
                  <a:pt x="412" y="1077"/>
                </a:cubicBezTo>
                <a:cubicBezTo>
                  <a:pt x="475" y="1077"/>
                  <a:pt x="570" y="1077"/>
                  <a:pt x="602" y="1014"/>
                </a:cubicBezTo>
                <a:lnTo>
                  <a:pt x="570" y="950"/>
                </a:lnTo>
                <a:cubicBezTo>
                  <a:pt x="539" y="950"/>
                  <a:pt x="475" y="982"/>
                  <a:pt x="444" y="982"/>
                </a:cubicBezTo>
                <a:cubicBezTo>
                  <a:pt x="349" y="982"/>
                  <a:pt x="285" y="919"/>
                  <a:pt x="285" y="824"/>
                </a:cubicBezTo>
                <a:lnTo>
                  <a:pt x="285" y="285"/>
                </a:lnTo>
                <a:lnTo>
                  <a:pt x="539" y="285"/>
                </a:lnTo>
                <a:lnTo>
                  <a:pt x="539" y="190"/>
                </a:lnTo>
                <a:lnTo>
                  <a:pt x="285" y="190"/>
                </a:lnTo>
                <a:lnTo>
                  <a:pt x="285" y="0"/>
                </a:lnTo>
                <a:close/>
              </a:path>
            </a:pathLst>
          </a:custGeom>
          <a:solidFill>
            <a:srgbClr val="E0E0E0"/>
          </a:solidFill>
          <a:ln>
            <a:noFill/>
          </a:ln>
        </p:spPr>
        <p:txBody>
          <a:bodyPr spcFirstLastPara="1" wrap="square" lIns="121900" tIns="121900" rIns="121900" bIns="121900" anchor="ctr" anchorCtr="0">
            <a:noAutofit/>
          </a:bodyPr>
          <a:lstStyle/>
          <a:p>
            <a:endParaRPr sz="2400"/>
          </a:p>
        </p:txBody>
      </p:sp>
      <p:sp>
        <p:nvSpPr>
          <p:cNvPr id="35" name="Google Shape;1583;p19">
            <a:extLst>
              <a:ext uri="{FF2B5EF4-FFF2-40B4-BE49-F238E27FC236}">
                <a16:creationId xmlns:a16="http://schemas.microsoft.com/office/drawing/2014/main" id="{36EF7470-978B-576F-FB92-C53B8F2E0AF2}"/>
              </a:ext>
            </a:extLst>
          </p:cNvPr>
          <p:cNvSpPr/>
          <p:nvPr/>
        </p:nvSpPr>
        <p:spPr>
          <a:xfrm>
            <a:off x="6092914" y="4693576"/>
            <a:ext cx="185151" cy="185152"/>
          </a:xfrm>
          <a:custGeom>
            <a:avLst/>
            <a:gdLst/>
            <a:ahLst/>
            <a:cxnLst/>
            <a:rect l="l" t="t" r="r" b="b"/>
            <a:pathLst>
              <a:path w="5068" h="5068" extrusionOk="0">
                <a:moveTo>
                  <a:pt x="1" y="1"/>
                </a:moveTo>
                <a:lnTo>
                  <a:pt x="1" y="5068"/>
                </a:lnTo>
                <a:lnTo>
                  <a:pt x="5068" y="5068"/>
                </a:lnTo>
                <a:lnTo>
                  <a:pt x="5068" y="1"/>
                </a:lnTo>
                <a:close/>
              </a:path>
            </a:pathLst>
          </a:custGeom>
          <a:solidFill>
            <a:srgbClr val="CECECE"/>
          </a:solidFill>
          <a:ln>
            <a:noFill/>
          </a:ln>
        </p:spPr>
        <p:txBody>
          <a:bodyPr spcFirstLastPara="1" wrap="square" lIns="121900" tIns="121900" rIns="121900" bIns="121900" anchor="ctr" anchorCtr="0">
            <a:noAutofit/>
          </a:bodyPr>
          <a:lstStyle/>
          <a:p>
            <a:endParaRPr sz="2400"/>
          </a:p>
        </p:txBody>
      </p:sp>
      <p:sp>
        <p:nvSpPr>
          <p:cNvPr id="36" name="Google Shape;1584;p19">
            <a:extLst>
              <a:ext uri="{FF2B5EF4-FFF2-40B4-BE49-F238E27FC236}">
                <a16:creationId xmlns:a16="http://schemas.microsoft.com/office/drawing/2014/main" id="{12A20B93-4FE4-4F0E-99D4-A6C527E07E0F}"/>
              </a:ext>
            </a:extLst>
          </p:cNvPr>
          <p:cNvSpPr/>
          <p:nvPr/>
        </p:nvSpPr>
        <p:spPr>
          <a:xfrm>
            <a:off x="6092914" y="5002501"/>
            <a:ext cx="185151" cy="185152"/>
          </a:xfrm>
          <a:custGeom>
            <a:avLst/>
            <a:gdLst/>
            <a:ahLst/>
            <a:cxnLst/>
            <a:rect l="l" t="t" r="r" b="b"/>
            <a:pathLst>
              <a:path w="5068" h="5068" extrusionOk="0">
                <a:moveTo>
                  <a:pt x="1" y="0"/>
                </a:moveTo>
                <a:lnTo>
                  <a:pt x="1" y="5067"/>
                </a:lnTo>
                <a:lnTo>
                  <a:pt x="5068" y="5067"/>
                </a:lnTo>
                <a:lnTo>
                  <a:pt x="5068" y="0"/>
                </a:lnTo>
                <a:close/>
              </a:path>
            </a:pathLst>
          </a:custGeom>
          <a:solidFill>
            <a:srgbClr val="E8505B"/>
          </a:solidFill>
          <a:ln>
            <a:noFill/>
          </a:ln>
        </p:spPr>
        <p:txBody>
          <a:bodyPr spcFirstLastPara="1" wrap="square" lIns="121900" tIns="121900" rIns="121900" bIns="121900" anchor="ctr" anchorCtr="0">
            <a:noAutofit/>
          </a:bodyPr>
          <a:lstStyle/>
          <a:p>
            <a:endParaRPr sz="2400"/>
          </a:p>
        </p:txBody>
      </p:sp>
      <p:sp>
        <p:nvSpPr>
          <p:cNvPr id="37" name="Google Shape;1585;p19">
            <a:extLst>
              <a:ext uri="{FF2B5EF4-FFF2-40B4-BE49-F238E27FC236}">
                <a16:creationId xmlns:a16="http://schemas.microsoft.com/office/drawing/2014/main" id="{13CD2B96-3D5F-DFDC-269D-B9E84D4E3682}"/>
              </a:ext>
            </a:extLst>
          </p:cNvPr>
          <p:cNvSpPr/>
          <p:nvPr/>
        </p:nvSpPr>
        <p:spPr>
          <a:xfrm>
            <a:off x="6092914" y="5311427"/>
            <a:ext cx="185151" cy="185152"/>
          </a:xfrm>
          <a:custGeom>
            <a:avLst/>
            <a:gdLst/>
            <a:ahLst/>
            <a:cxnLst/>
            <a:rect l="l" t="t" r="r" b="b"/>
            <a:pathLst>
              <a:path w="5068" h="5068" extrusionOk="0">
                <a:moveTo>
                  <a:pt x="1" y="0"/>
                </a:moveTo>
                <a:lnTo>
                  <a:pt x="1" y="5067"/>
                </a:lnTo>
                <a:lnTo>
                  <a:pt x="5068" y="5067"/>
                </a:lnTo>
                <a:lnTo>
                  <a:pt x="5068" y="0"/>
                </a:lnTo>
                <a:close/>
              </a:path>
            </a:pathLst>
          </a:custGeom>
          <a:solidFill>
            <a:srgbClr val="F2A365"/>
          </a:solidFill>
          <a:ln>
            <a:noFill/>
          </a:ln>
        </p:spPr>
        <p:txBody>
          <a:bodyPr spcFirstLastPara="1" wrap="square" lIns="121900" tIns="121900" rIns="121900" bIns="121900" anchor="ctr" anchorCtr="0">
            <a:noAutofit/>
          </a:bodyPr>
          <a:lstStyle/>
          <a:p>
            <a:endParaRPr sz="2400"/>
          </a:p>
        </p:txBody>
      </p:sp>
      <p:sp>
        <p:nvSpPr>
          <p:cNvPr id="38" name="Google Shape;1586;p19">
            <a:extLst>
              <a:ext uri="{FF2B5EF4-FFF2-40B4-BE49-F238E27FC236}">
                <a16:creationId xmlns:a16="http://schemas.microsoft.com/office/drawing/2014/main" id="{5D0C2355-EFED-73D7-12E6-D7C5066DE0CA}"/>
              </a:ext>
            </a:extLst>
          </p:cNvPr>
          <p:cNvSpPr/>
          <p:nvPr/>
        </p:nvSpPr>
        <p:spPr>
          <a:xfrm>
            <a:off x="6092914" y="5619147"/>
            <a:ext cx="185151" cy="185152"/>
          </a:xfrm>
          <a:custGeom>
            <a:avLst/>
            <a:gdLst/>
            <a:ahLst/>
            <a:cxnLst/>
            <a:rect l="l" t="t" r="r" b="b"/>
            <a:pathLst>
              <a:path w="5068" h="5068" extrusionOk="0">
                <a:moveTo>
                  <a:pt x="1" y="1"/>
                </a:moveTo>
                <a:lnTo>
                  <a:pt x="1" y="5068"/>
                </a:lnTo>
                <a:lnTo>
                  <a:pt x="5068" y="5068"/>
                </a:lnTo>
                <a:lnTo>
                  <a:pt x="5068" y="1"/>
                </a:lnTo>
                <a:close/>
              </a:path>
            </a:pathLst>
          </a:custGeom>
          <a:solidFill>
            <a:srgbClr val="E8505B"/>
          </a:solidFill>
          <a:ln>
            <a:noFill/>
          </a:ln>
        </p:spPr>
        <p:txBody>
          <a:bodyPr spcFirstLastPara="1" wrap="square" lIns="121900" tIns="121900" rIns="121900" bIns="121900" anchor="ctr" anchorCtr="0">
            <a:noAutofit/>
          </a:bodyPr>
          <a:lstStyle/>
          <a:p>
            <a:endParaRPr sz="2400"/>
          </a:p>
        </p:txBody>
      </p:sp>
      <p:sp>
        <p:nvSpPr>
          <p:cNvPr id="39" name="Google Shape;1587;p19">
            <a:extLst>
              <a:ext uri="{FF2B5EF4-FFF2-40B4-BE49-F238E27FC236}">
                <a16:creationId xmlns:a16="http://schemas.microsoft.com/office/drawing/2014/main" id="{23362CA6-676D-BF40-3B97-DAD974F9FBFF}"/>
              </a:ext>
            </a:extLst>
          </p:cNvPr>
          <p:cNvSpPr/>
          <p:nvPr/>
        </p:nvSpPr>
        <p:spPr>
          <a:xfrm>
            <a:off x="6092914" y="5928074"/>
            <a:ext cx="185151" cy="185152"/>
          </a:xfrm>
          <a:custGeom>
            <a:avLst/>
            <a:gdLst/>
            <a:ahLst/>
            <a:cxnLst/>
            <a:rect l="l" t="t" r="r" b="b"/>
            <a:pathLst>
              <a:path w="5068" h="5068" extrusionOk="0">
                <a:moveTo>
                  <a:pt x="1" y="1"/>
                </a:moveTo>
                <a:lnTo>
                  <a:pt x="1" y="5068"/>
                </a:lnTo>
                <a:lnTo>
                  <a:pt x="5068" y="5068"/>
                </a:lnTo>
                <a:lnTo>
                  <a:pt x="5068" y="1"/>
                </a:lnTo>
                <a:close/>
              </a:path>
            </a:pathLst>
          </a:custGeom>
          <a:solidFill>
            <a:srgbClr val="E0E0E0"/>
          </a:solidFill>
          <a:ln>
            <a:noFill/>
          </a:ln>
        </p:spPr>
        <p:txBody>
          <a:bodyPr spcFirstLastPara="1" wrap="square" lIns="121900" tIns="121900" rIns="121900" bIns="121900" anchor="ctr" anchorCtr="0">
            <a:noAutofit/>
          </a:bodyPr>
          <a:lstStyle/>
          <a:p>
            <a:endParaRPr sz="2400"/>
          </a:p>
        </p:txBody>
      </p:sp>
      <p:sp>
        <p:nvSpPr>
          <p:cNvPr id="41" name="Google Shape;1588;p19">
            <a:extLst>
              <a:ext uri="{FF2B5EF4-FFF2-40B4-BE49-F238E27FC236}">
                <a16:creationId xmlns:a16="http://schemas.microsoft.com/office/drawing/2014/main" id="{2B7B73E0-04B5-19AA-A426-91B703BDCC22}"/>
              </a:ext>
            </a:extLst>
          </p:cNvPr>
          <p:cNvSpPr/>
          <p:nvPr/>
        </p:nvSpPr>
        <p:spPr>
          <a:xfrm>
            <a:off x="6092914" y="5619147"/>
            <a:ext cx="185151" cy="185152"/>
          </a:xfrm>
          <a:custGeom>
            <a:avLst/>
            <a:gdLst/>
            <a:ahLst/>
            <a:cxnLst/>
            <a:rect l="l" t="t" r="r" b="b"/>
            <a:pathLst>
              <a:path w="5068" h="5068" extrusionOk="0">
                <a:moveTo>
                  <a:pt x="1" y="1"/>
                </a:moveTo>
                <a:lnTo>
                  <a:pt x="1" y="5068"/>
                </a:lnTo>
                <a:lnTo>
                  <a:pt x="5068" y="5068"/>
                </a:lnTo>
                <a:lnTo>
                  <a:pt x="5068" y="1"/>
                </a:lnTo>
                <a:close/>
              </a:path>
            </a:pathLst>
          </a:custGeom>
          <a:solidFill>
            <a:srgbClr val="222831"/>
          </a:solidFill>
          <a:ln>
            <a:noFill/>
          </a:ln>
        </p:spPr>
        <p:txBody>
          <a:bodyPr spcFirstLastPara="1" wrap="square" lIns="121900" tIns="121900" rIns="121900" bIns="121900" anchor="ctr" anchorCtr="0">
            <a:noAutofit/>
          </a:bodyPr>
          <a:lstStyle/>
          <a:p>
            <a:endParaRPr sz="2400"/>
          </a:p>
        </p:txBody>
      </p:sp>
      <p:sp>
        <p:nvSpPr>
          <p:cNvPr id="42" name="Google Shape;1589;p19">
            <a:extLst>
              <a:ext uri="{FF2B5EF4-FFF2-40B4-BE49-F238E27FC236}">
                <a16:creationId xmlns:a16="http://schemas.microsoft.com/office/drawing/2014/main" id="{4180DCF1-1571-8765-D11B-730710657365}"/>
              </a:ext>
            </a:extLst>
          </p:cNvPr>
          <p:cNvSpPr/>
          <p:nvPr/>
        </p:nvSpPr>
        <p:spPr>
          <a:xfrm>
            <a:off x="6092914" y="5002501"/>
            <a:ext cx="185151" cy="185152"/>
          </a:xfrm>
          <a:custGeom>
            <a:avLst/>
            <a:gdLst/>
            <a:ahLst/>
            <a:cxnLst/>
            <a:rect l="l" t="t" r="r" b="b"/>
            <a:pathLst>
              <a:path w="5068" h="5068" extrusionOk="0">
                <a:moveTo>
                  <a:pt x="1" y="0"/>
                </a:moveTo>
                <a:lnTo>
                  <a:pt x="1" y="5067"/>
                </a:lnTo>
                <a:lnTo>
                  <a:pt x="5068" y="5067"/>
                </a:lnTo>
                <a:lnTo>
                  <a:pt x="5068" y="0"/>
                </a:lnTo>
                <a:close/>
              </a:path>
            </a:pathLst>
          </a:custGeom>
          <a:solidFill>
            <a:srgbClr val="30475E"/>
          </a:solidFill>
          <a:ln>
            <a:noFill/>
          </a:ln>
        </p:spPr>
        <p:txBody>
          <a:bodyPr spcFirstLastPara="1" wrap="square" lIns="121900" tIns="121900" rIns="121900" bIns="121900" anchor="ctr" anchorCtr="0">
            <a:noAutofit/>
          </a:bodyPr>
          <a:lstStyle/>
          <a:p>
            <a:endParaRPr sz="2400"/>
          </a:p>
        </p:txBody>
      </p:sp>
      <p:sp>
        <p:nvSpPr>
          <p:cNvPr id="43" name="Google Shape;1590;p19">
            <a:extLst>
              <a:ext uri="{FF2B5EF4-FFF2-40B4-BE49-F238E27FC236}">
                <a16:creationId xmlns:a16="http://schemas.microsoft.com/office/drawing/2014/main" id="{50F0BDE6-7F27-0287-0524-D6F606AB5F49}"/>
              </a:ext>
            </a:extLst>
          </p:cNvPr>
          <p:cNvSpPr/>
          <p:nvPr/>
        </p:nvSpPr>
        <p:spPr>
          <a:xfrm>
            <a:off x="6359023" y="4714400"/>
            <a:ext cx="276556" cy="37"/>
          </a:xfrm>
          <a:custGeom>
            <a:avLst/>
            <a:gdLst/>
            <a:ahLst/>
            <a:cxnLst/>
            <a:rect l="l" t="t" r="r" b="b"/>
            <a:pathLst>
              <a:path w="7570" h="1" fill="none" extrusionOk="0">
                <a:moveTo>
                  <a:pt x="1" y="1"/>
                </a:moveTo>
                <a:lnTo>
                  <a:pt x="7569"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1" name="Google Shape;1591;p19">
            <a:extLst>
              <a:ext uri="{FF2B5EF4-FFF2-40B4-BE49-F238E27FC236}">
                <a16:creationId xmlns:a16="http://schemas.microsoft.com/office/drawing/2014/main" id="{FB3FD67B-C7DC-96AB-6C03-4A9658CCB7A2}"/>
              </a:ext>
            </a:extLst>
          </p:cNvPr>
          <p:cNvSpPr/>
          <p:nvPr/>
        </p:nvSpPr>
        <p:spPr>
          <a:xfrm>
            <a:off x="6359023" y="4848624"/>
            <a:ext cx="289271" cy="37"/>
          </a:xfrm>
          <a:custGeom>
            <a:avLst/>
            <a:gdLst/>
            <a:ahLst/>
            <a:cxnLst/>
            <a:rect l="l" t="t" r="r" b="b"/>
            <a:pathLst>
              <a:path w="7918" h="1" fill="none" extrusionOk="0">
                <a:moveTo>
                  <a:pt x="1" y="0"/>
                </a:moveTo>
                <a:lnTo>
                  <a:pt x="7918"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3" name="Google Shape;1592;p19">
            <a:extLst>
              <a:ext uri="{FF2B5EF4-FFF2-40B4-BE49-F238E27FC236}">
                <a16:creationId xmlns:a16="http://schemas.microsoft.com/office/drawing/2014/main" id="{F28EC2AE-E389-050F-9BEF-21E50117C7C2}"/>
              </a:ext>
            </a:extLst>
          </p:cNvPr>
          <p:cNvSpPr/>
          <p:nvPr/>
        </p:nvSpPr>
        <p:spPr>
          <a:xfrm>
            <a:off x="6359023" y="4771100"/>
            <a:ext cx="495208" cy="37"/>
          </a:xfrm>
          <a:custGeom>
            <a:avLst/>
            <a:gdLst/>
            <a:ahLst/>
            <a:cxnLst/>
            <a:rect l="l" t="t" r="r" b="b"/>
            <a:pathLst>
              <a:path w="13555" h="1" fill="none" extrusionOk="0">
                <a:moveTo>
                  <a:pt x="1" y="1"/>
                </a:moveTo>
                <a:lnTo>
                  <a:pt x="13555"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4" name="Google Shape;1593;p19">
            <a:extLst>
              <a:ext uri="{FF2B5EF4-FFF2-40B4-BE49-F238E27FC236}">
                <a16:creationId xmlns:a16="http://schemas.microsoft.com/office/drawing/2014/main" id="{24DF06B0-A8FF-B1BB-1DAE-3D9124C47996}"/>
              </a:ext>
            </a:extLst>
          </p:cNvPr>
          <p:cNvSpPr/>
          <p:nvPr/>
        </p:nvSpPr>
        <p:spPr>
          <a:xfrm>
            <a:off x="6359023" y="4811614"/>
            <a:ext cx="495208" cy="37"/>
          </a:xfrm>
          <a:custGeom>
            <a:avLst/>
            <a:gdLst/>
            <a:ahLst/>
            <a:cxnLst/>
            <a:rect l="l" t="t" r="r" b="b"/>
            <a:pathLst>
              <a:path w="13555" h="1" fill="none" extrusionOk="0">
                <a:moveTo>
                  <a:pt x="1" y="0"/>
                </a:moveTo>
                <a:lnTo>
                  <a:pt x="13555"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5" name="Google Shape;1594;p19">
            <a:extLst>
              <a:ext uri="{FF2B5EF4-FFF2-40B4-BE49-F238E27FC236}">
                <a16:creationId xmlns:a16="http://schemas.microsoft.com/office/drawing/2014/main" id="{E4B9F2C8-86DB-97EB-140C-74C1B5F54ED2}"/>
              </a:ext>
            </a:extLst>
          </p:cNvPr>
          <p:cNvSpPr/>
          <p:nvPr/>
        </p:nvSpPr>
        <p:spPr>
          <a:xfrm>
            <a:off x="6359023" y="5023325"/>
            <a:ext cx="276556" cy="37"/>
          </a:xfrm>
          <a:custGeom>
            <a:avLst/>
            <a:gdLst/>
            <a:ahLst/>
            <a:cxnLst/>
            <a:rect l="l" t="t" r="r" b="b"/>
            <a:pathLst>
              <a:path w="7570" h="1" fill="none" extrusionOk="0">
                <a:moveTo>
                  <a:pt x="1" y="0"/>
                </a:moveTo>
                <a:lnTo>
                  <a:pt x="7569"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6" name="Google Shape;1595;p19">
            <a:extLst>
              <a:ext uri="{FF2B5EF4-FFF2-40B4-BE49-F238E27FC236}">
                <a16:creationId xmlns:a16="http://schemas.microsoft.com/office/drawing/2014/main" id="{43734691-3750-553B-A44D-B531EFFD6498}"/>
              </a:ext>
            </a:extLst>
          </p:cNvPr>
          <p:cNvSpPr/>
          <p:nvPr/>
        </p:nvSpPr>
        <p:spPr>
          <a:xfrm>
            <a:off x="6359023" y="5157549"/>
            <a:ext cx="289271" cy="37"/>
          </a:xfrm>
          <a:custGeom>
            <a:avLst/>
            <a:gdLst/>
            <a:ahLst/>
            <a:cxnLst/>
            <a:rect l="l" t="t" r="r" b="b"/>
            <a:pathLst>
              <a:path w="7918" h="1" fill="none" extrusionOk="0">
                <a:moveTo>
                  <a:pt x="1" y="0"/>
                </a:moveTo>
                <a:lnTo>
                  <a:pt x="7918"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7" name="Google Shape;1596;p19">
            <a:extLst>
              <a:ext uri="{FF2B5EF4-FFF2-40B4-BE49-F238E27FC236}">
                <a16:creationId xmlns:a16="http://schemas.microsoft.com/office/drawing/2014/main" id="{5CE52998-4BF0-95B0-FE54-6E9FE295ED15}"/>
              </a:ext>
            </a:extLst>
          </p:cNvPr>
          <p:cNvSpPr/>
          <p:nvPr/>
        </p:nvSpPr>
        <p:spPr>
          <a:xfrm>
            <a:off x="6359023" y="5080025"/>
            <a:ext cx="495208" cy="37"/>
          </a:xfrm>
          <a:custGeom>
            <a:avLst/>
            <a:gdLst/>
            <a:ahLst/>
            <a:cxnLst/>
            <a:rect l="l" t="t" r="r" b="b"/>
            <a:pathLst>
              <a:path w="13555" h="1" fill="none" extrusionOk="0">
                <a:moveTo>
                  <a:pt x="1" y="0"/>
                </a:moveTo>
                <a:lnTo>
                  <a:pt x="13555"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8" name="Google Shape;1597;p19">
            <a:extLst>
              <a:ext uri="{FF2B5EF4-FFF2-40B4-BE49-F238E27FC236}">
                <a16:creationId xmlns:a16="http://schemas.microsoft.com/office/drawing/2014/main" id="{CC48412D-ACF1-9940-E7E3-39D02DDBFA70}"/>
              </a:ext>
            </a:extLst>
          </p:cNvPr>
          <p:cNvSpPr/>
          <p:nvPr/>
        </p:nvSpPr>
        <p:spPr>
          <a:xfrm>
            <a:off x="6359023" y="5120504"/>
            <a:ext cx="495208" cy="37"/>
          </a:xfrm>
          <a:custGeom>
            <a:avLst/>
            <a:gdLst/>
            <a:ahLst/>
            <a:cxnLst/>
            <a:rect l="l" t="t" r="r" b="b"/>
            <a:pathLst>
              <a:path w="13555" h="1" fill="none" extrusionOk="0">
                <a:moveTo>
                  <a:pt x="1" y="1"/>
                </a:moveTo>
                <a:lnTo>
                  <a:pt x="13555"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59" name="Google Shape;1598;p19">
            <a:extLst>
              <a:ext uri="{FF2B5EF4-FFF2-40B4-BE49-F238E27FC236}">
                <a16:creationId xmlns:a16="http://schemas.microsoft.com/office/drawing/2014/main" id="{6A369B5E-077B-EC4B-4378-01915098F30F}"/>
              </a:ext>
            </a:extLst>
          </p:cNvPr>
          <p:cNvSpPr/>
          <p:nvPr/>
        </p:nvSpPr>
        <p:spPr>
          <a:xfrm>
            <a:off x="6359023" y="5329913"/>
            <a:ext cx="276556" cy="37"/>
          </a:xfrm>
          <a:custGeom>
            <a:avLst/>
            <a:gdLst/>
            <a:ahLst/>
            <a:cxnLst/>
            <a:rect l="l" t="t" r="r" b="b"/>
            <a:pathLst>
              <a:path w="7570" h="1" fill="none" extrusionOk="0">
                <a:moveTo>
                  <a:pt x="1" y="1"/>
                </a:moveTo>
                <a:lnTo>
                  <a:pt x="7569"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0" name="Google Shape;1599;p19">
            <a:extLst>
              <a:ext uri="{FF2B5EF4-FFF2-40B4-BE49-F238E27FC236}">
                <a16:creationId xmlns:a16="http://schemas.microsoft.com/office/drawing/2014/main" id="{FABFF90C-4C41-DB7F-7F8C-7C62E84CC2A2}"/>
              </a:ext>
            </a:extLst>
          </p:cNvPr>
          <p:cNvSpPr/>
          <p:nvPr/>
        </p:nvSpPr>
        <p:spPr>
          <a:xfrm>
            <a:off x="6359023" y="5465269"/>
            <a:ext cx="289271" cy="37"/>
          </a:xfrm>
          <a:custGeom>
            <a:avLst/>
            <a:gdLst/>
            <a:ahLst/>
            <a:cxnLst/>
            <a:rect l="l" t="t" r="r" b="b"/>
            <a:pathLst>
              <a:path w="7918" h="1" fill="none" extrusionOk="0">
                <a:moveTo>
                  <a:pt x="1" y="1"/>
                </a:moveTo>
                <a:lnTo>
                  <a:pt x="7918"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1" name="Google Shape;1600;p19">
            <a:extLst>
              <a:ext uri="{FF2B5EF4-FFF2-40B4-BE49-F238E27FC236}">
                <a16:creationId xmlns:a16="http://schemas.microsoft.com/office/drawing/2014/main" id="{30A9A3A6-C477-8F3E-3023-CC645662ADED}"/>
              </a:ext>
            </a:extLst>
          </p:cNvPr>
          <p:cNvSpPr/>
          <p:nvPr/>
        </p:nvSpPr>
        <p:spPr>
          <a:xfrm>
            <a:off x="6359023" y="5387782"/>
            <a:ext cx="495208" cy="37"/>
          </a:xfrm>
          <a:custGeom>
            <a:avLst/>
            <a:gdLst/>
            <a:ahLst/>
            <a:cxnLst/>
            <a:rect l="l" t="t" r="r" b="b"/>
            <a:pathLst>
              <a:path w="13555" h="1" fill="none" extrusionOk="0">
                <a:moveTo>
                  <a:pt x="1" y="0"/>
                </a:moveTo>
                <a:lnTo>
                  <a:pt x="13555"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2" name="Google Shape;1601;p19">
            <a:extLst>
              <a:ext uri="{FF2B5EF4-FFF2-40B4-BE49-F238E27FC236}">
                <a16:creationId xmlns:a16="http://schemas.microsoft.com/office/drawing/2014/main" id="{0196870A-7688-EC0D-FD06-C88684B0BDC9}"/>
              </a:ext>
            </a:extLst>
          </p:cNvPr>
          <p:cNvSpPr/>
          <p:nvPr/>
        </p:nvSpPr>
        <p:spPr>
          <a:xfrm>
            <a:off x="6359023" y="5428261"/>
            <a:ext cx="495208" cy="37"/>
          </a:xfrm>
          <a:custGeom>
            <a:avLst/>
            <a:gdLst/>
            <a:ahLst/>
            <a:cxnLst/>
            <a:rect l="l" t="t" r="r" b="b"/>
            <a:pathLst>
              <a:path w="13555" h="1" fill="none" extrusionOk="0">
                <a:moveTo>
                  <a:pt x="1" y="1"/>
                </a:moveTo>
                <a:lnTo>
                  <a:pt x="13555"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3" name="Google Shape;1602;p19">
            <a:extLst>
              <a:ext uri="{FF2B5EF4-FFF2-40B4-BE49-F238E27FC236}">
                <a16:creationId xmlns:a16="http://schemas.microsoft.com/office/drawing/2014/main" id="{EB098DA0-F69A-9C9E-F417-D7234EFA358E}"/>
              </a:ext>
            </a:extLst>
          </p:cNvPr>
          <p:cNvSpPr/>
          <p:nvPr/>
        </p:nvSpPr>
        <p:spPr>
          <a:xfrm>
            <a:off x="6359023" y="5638840"/>
            <a:ext cx="276556" cy="37"/>
          </a:xfrm>
          <a:custGeom>
            <a:avLst/>
            <a:gdLst/>
            <a:ahLst/>
            <a:cxnLst/>
            <a:rect l="l" t="t" r="r" b="b"/>
            <a:pathLst>
              <a:path w="7570" h="1" fill="none" extrusionOk="0">
                <a:moveTo>
                  <a:pt x="1" y="0"/>
                </a:moveTo>
                <a:lnTo>
                  <a:pt x="7569"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4" name="Google Shape;1603;p19">
            <a:extLst>
              <a:ext uri="{FF2B5EF4-FFF2-40B4-BE49-F238E27FC236}">
                <a16:creationId xmlns:a16="http://schemas.microsoft.com/office/drawing/2014/main" id="{F3ECB3BC-0483-5F14-797E-95F1A1988610}"/>
              </a:ext>
            </a:extLst>
          </p:cNvPr>
          <p:cNvSpPr/>
          <p:nvPr/>
        </p:nvSpPr>
        <p:spPr>
          <a:xfrm>
            <a:off x="6359023" y="5774195"/>
            <a:ext cx="289271" cy="37"/>
          </a:xfrm>
          <a:custGeom>
            <a:avLst/>
            <a:gdLst/>
            <a:ahLst/>
            <a:cxnLst/>
            <a:rect l="l" t="t" r="r" b="b"/>
            <a:pathLst>
              <a:path w="7918" h="1" fill="none" extrusionOk="0">
                <a:moveTo>
                  <a:pt x="1" y="1"/>
                </a:moveTo>
                <a:lnTo>
                  <a:pt x="7918"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5" name="Google Shape;1604;p19">
            <a:extLst>
              <a:ext uri="{FF2B5EF4-FFF2-40B4-BE49-F238E27FC236}">
                <a16:creationId xmlns:a16="http://schemas.microsoft.com/office/drawing/2014/main" id="{3D07A923-0DF3-7592-EDFB-120C9E63F3F4}"/>
              </a:ext>
            </a:extLst>
          </p:cNvPr>
          <p:cNvSpPr/>
          <p:nvPr/>
        </p:nvSpPr>
        <p:spPr>
          <a:xfrm>
            <a:off x="6359023" y="5696671"/>
            <a:ext cx="495208" cy="37"/>
          </a:xfrm>
          <a:custGeom>
            <a:avLst/>
            <a:gdLst/>
            <a:ahLst/>
            <a:cxnLst/>
            <a:rect l="l" t="t" r="r" b="b"/>
            <a:pathLst>
              <a:path w="13555" h="1" fill="none" extrusionOk="0">
                <a:moveTo>
                  <a:pt x="1" y="1"/>
                </a:moveTo>
                <a:lnTo>
                  <a:pt x="13555"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6" name="Google Shape;1605;p19">
            <a:extLst>
              <a:ext uri="{FF2B5EF4-FFF2-40B4-BE49-F238E27FC236}">
                <a16:creationId xmlns:a16="http://schemas.microsoft.com/office/drawing/2014/main" id="{833FE032-25F9-F7D4-1355-EF99AA98402B}"/>
              </a:ext>
            </a:extLst>
          </p:cNvPr>
          <p:cNvSpPr/>
          <p:nvPr/>
        </p:nvSpPr>
        <p:spPr>
          <a:xfrm>
            <a:off x="6359023" y="5737186"/>
            <a:ext cx="495208" cy="37"/>
          </a:xfrm>
          <a:custGeom>
            <a:avLst/>
            <a:gdLst/>
            <a:ahLst/>
            <a:cxnLst/>
            <a:rect l="l" t="t" r="r" b="b"/>
            <a:pathLst>
              <a:path w="13555" h="1" fill="none" extrusionOk="0">
                <a:moveTo>
                  <a:pt x="1" y="0"/>
                </a:moveTo>
                <a:lnTo>
                  <a:pt x="13555"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7" name="Google Shape;1606;p19">
            <a:extLst>
              <a:ext uri="{FF2B5EF4-FFF2-40B4-BE49-F238E27FC236}">
                <a16:creationId xmlns:a16="http://schemas.microsoft.com/office/drawing/2014/main" id="{65458CDF-F2DF-D60A-F7A3-93143308F54E}"/>
              </a:ext>
            </a:extLst>
          </p:cNvPr>
          <p:cNvSpPr/>
          <p:nvPr/>
        </p:nvSpPr>
        <p:spPr>
          <a:xfrm>
            <a:off x="6359023" y="5946595"/>
            <a:ext cx="276556" cy="37"/>
          </a:xfrm>
          <a:custGeom>
            <a:avLst/>
            <a:gdLst/>
            <a:ahLst/>
            <a:cxnLst/>
            <a:rect l="l" t="t" r="r" b="b"/>
            <a:pathLst>
              <a:path w="7570" h="1" fill="none" extrusionOk="0">
                <a:moveTo>
                  <a:pt x="1" y="0"/>
                </a:moveTo>
                <a:lnTo>
                  <a:pt x="7569"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8" name="Google Shape;1607;p19">
            <a:extLst>
              <a:ext uri="{FF2B5EF4-FFF2-40B4-BE49-F238E27FC236}">
                <a16:creationId xmlns:a16="http://schemas.microsoft.com/office/drawing/2014/main" id="{531B1E25-8EF7-498F-49D4-BE035DB873A4}"/>
              </a:ext>
            </a:extLst>
          </p:cNvPr>
          <p:cNvSpPr/>
          <p:nvPr/>
        </p:nvSpPr>
        <p:spPr>
          <a:xfrm>
            <a:off x="6359023" y="6080781"/>
            <a:ext cx="289271" cy="37"/>
          </a:xfrm>
          <a:custGeom>
            <a:avLst/>
            <a:gdLst/>
            <a:ahLst/>
            <a:cxnLst/>
            <a:rect l="l" t="t" r="r" b="b"/>
            <a:pathLst>
              <a:path w="7918" h="1" fill="none" extrusionOk="0">
                <a:moveTo>
                  <a:pt x="1" y="1"/>
                </a:moveTo>
                <a:lnTo>
                  <a:pt x="7918"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69" name="Google Shape;1608;p19">
            <a:extLst>
              <a:ext uri="{FF2B5EF4-FFF2-40B4-BE49-F238E27FC236}">
                <a16:creationId xmlns:a16="http://schemas.microsoft.com/office/drawing/2014/main" id="{08FD503B-B6DB-F8FF-1846-EDE7FFF2C55E}"/>
              </a:ext>
            </a:extLst>
          </p:cNvPr>
          <p:cNvSpPr/>
          <p:nvPr/>
        </p:nvSpPr>
        <p:spPr>
          <a:xfrm>
            <a:off x="6359023" y="6004427"/>
            <a:ext cx="495208" cy="37"/>
          </a:xfrm>
          <a:custGeom>
            <a:avLst/>
            <a:gdLst/>
            <a:ahLst/>
            <a:cxnLst/>
            <a:rect l="l" t="t" r="r" b="b"/>
            <a:pathLst>
              <a:path w="13555" h="1" fill="none" extrusionOk="0">
                <a:moveTo>
                  <a:pt x="1" y="1"/>
                </a:moveTo>
                <a:lnTo>
                  <a:pt x="13555"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70" name="Google Shape;1609;p19">
            <a:extLst>
              <a:ext uri="{FF2B5EF4-FFF2-40B4-BE49-F238E27FC236}">
                <a16:creationId xmlns:a16="http://schemas.microsoft.com/office/drawing/2014/main" id="{4F0A7759-8B1C-0B8A-CDB4-46382FB3286B}"/>
              </a:ext>
            </a:extLst>
          </p:cNvPr>
          <p:cNvSpPr/>
          <p:nvPr/>
        </p:nvSpPr>
        <p:spPr>
          <a:xfrm>
            <a:off x="6359023" y="6043772"/>
            <a:ext cx="495208" cy="37"/>
          </a:xfrm>
          <a:custGeom>
            <a:avLst/>
            <a:gdLst/>
            <a:ahLst/>
            <a:cxnLst/>
            <a:rect l="l" t="t" r="r" b="b"/>
            <a:pathLst>
              <a:path w="13555" h="1" fill="none" extrusionOk="0">
                <a:moveTo>
                  <a:pt x="1" y="0"/>
                </a:moveTo>
                <a:lnTo>
                  <a:pt x="13555"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71" name="Google Shape;1610;p19">
            <a:extLst>
              <a:ext uri="{FF2B5EF4-FFF2-40B4-BE49-F238E27FC236}">
                <a16:creationId xmlns:a16="http://schemas.microsoft.com/office/drawing/2014/main" id="{2CC14297-3BE7-B8ED-E2C8-4742500BEAD8}"/>
              </a:ext>
            </a:extLst>
          </p:cNvPr>
          <p:cNvSpPr/>
          <p:nvPr/>
        </p:nvSpPr>
        <p:spPr>
          <a:xfrm>
            <a:off x="6818355" y="4220396"/>
            <a:ext cx="90274" cy="37"/>
          </a:xfrm>
          <a:custGeom>
            <a:avLst/>
            <a:gdLst/>
            <a:ahLst/>
            <a:cxnLst/>
            <a:rect l="l" t="t" r="r" b="b"/>
            <a:pathLst>
              <a:path w="2471" h="1" fill="none" extrusionOk="0">
                <a:moveTo>
                  <a:pt x="0" y="0"/>
                </a:moveTo>
                <a:lnTo>
                  <a:pt x="2470"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72" name="Google Shape;1611;p19">
            <a:extLst>
              <a:ext uri="{FF2B5EF4-FFF2-40B4-BE49-F238E27FC236}">
                <a16:creationId xmlns:a16="http://schemas.microsoft.com/office/drawing/2014/main" id="{49D6F7AC-07EA-AB91-AF62-BCC43846E65F}"/>
              </a:ext>
            </a:extLst>
          </p:cNvPr>
          <p:cNvSpPr/>
          <p:nvPr/>
        </p:nvSpPr>
        <p:spPr>
          <a:xfrm>
            <a:off x="6818355" y="4243520"/>
            <a:ext cx="90274" cy="37"/>
          </a:xfrm>
          <a:custGeom>
            <a:avLst/>
            <a:gdLst/>
            <a:ahLst/>
            <a:cxnLst/>
            <a:rect l="l" t="t" r="r" b="b"/>
            <a:pathLst>
              <a:path w="2471" h="1" fill="none" extrusionOk="0">
                <a:moveTo>
                  <a:pt x="0" y="1"/>
                </a:moveTo>
                <a:lnTo>
                  <a:pt x="2470" y="1"/>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73" name="Google Shape;1612;p19">
            <a:extLst>
              <a:ext uri="{FF2B5EF4-FFF2-40B4-BE49-F238E27FC236}">
                <a16:creationId xmlns:a16="http://schemas.microsoft.com/office/drawing/2014/main" id="{5BE722BE-B47D-3B60-3223-D158EBA59B4A}"/>
              </a:ext>
            </a:extLst>
          </p:cNvPr>
          <p:cNvSpPr/>
          <p:nvPr/>
        </p:nvSpPr>
        <p:spPr>
          <a:xfrm>
            <a:off x="6818358" y="4266682"/>
            <a:ext cx="90274" cy="37"/>
          </a:xfrm>
          <a:custGeom>
            <a:avLst/>
            <a:gdLst/>
            <a:ahLst/>
            <a:cxnLst/>
            <a:rect l="l" t="t" r="r" b="b"/>
            <a:pathLst>
              <a:path w="2471" h="1" fill="none" extrusionOk="0">
                <a:moveTo>
                  <a:pt x="0" y="0"/>
                </a:moveTo>
                <a:lnTo>
                  <a:pt x="2470" y="0"/>
                </a:lnTo>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74" name="Google Shape;1613;p19">
            <a:extLst>
              <a:ext uri="{FF2B5EF4-FFF2-40B4-BE49-F238E27FC236}">
                <a16:creationId xmlns:a16="http://schemas.microsoft.com/office/drawing/2014/main" id="{BF92E617-5646-E97B-EA3F-D0DE7B73BF38}"/>
              </a:ext>
            </a:extLst>
          </p:cNvPr>
          <p:cNvSpPr/>
          <p:nvPr/>
        </p:nvSpPr>
        <p:spPr>
          <a:xfrm>
            <a:off x="6773241" y="4449459"/>
            <a:ext cx="80994" cy="81908"/>
          </a:xfrm>
          <a:custGeom>
            <a:avLst/>
            <a:gdLst/>
            <a:ahLst/>
            <a:cxnLst/>
            <a:rect l="l" t="t" r="r" b="b"/>
            <a:pathLst>
              <a:path w="2217" h="2242" extrusionOk="0">
                <a:moveTo>
                  <a:pt x="855" y="191"/>
                </a:moveTo>
                <a:cubicBezTo>
                  <a:pt x="1203" y="191"/>
                  <a:pt x="1520" y="476"/>
                  <a:pt x="1520" y="856"/>
                </a:cubicBezTo>
                <a:cubicBezTo>
                  <a:pt x="1520" y="1236"/>
                  <a:pt x="1203" y="1552"/>
                  <a:pt x="855" y="1552"/>
                </a:cubicBezTo>
                <a:cubicBezTo>
                  <a:pt x="475" y="1552"/>
                  <a:pt x="158" y="1236"/>
                  <a:pt x="158" y="856"/>
                </a:cubicBezTo>
                <a:cubicBezTo>
                  <a:pt x="158" y="476"/>
                  <a:pt x="475" y="191"/>
                  <a:pt x="855" y="191"/>
                </a:cubicBezTo>
                <a:close/>
                <a:moveTo>
                  <a:pt x="855" y="1"/>
                </a:moveTo>
                <a:cubicBezTo>
                  <a:pt x="380" y="1"/>
                  <a:pt x="0" y="381"/>
                  <a:pt x="0" y="856"/>
                </a:cubicBezTo>
                <a:cubicBezTo>
                  <a:pt x="0" y="1331"/>
                  <a:pt x="380" y="1711"/>
                  <a:pt x="855" y="1711"/>
                </a:cubicBezTo>
                <a:cubicBezTo>
                  <a:pt x="1045" y="1711"/>
                  <a:pt x="1235" y="1647"/>
                  <a:pt x="1393" y="1521"/>
                </a:cubicBezTo>
                <a:lnTo>
                  <a:pt x="2090" y="2218"/>
                </a:lnTo>
                <a:cubicBezTo>
                  <a:pt x="2106" y="2233"/>
                  <a:pt x="2122" y="2241"/>
                  <a:pt x="2138" y="2241"/>
                </a:cubicBezTo>
                <a:cubicBezTo>
                  <a:pt x="2154" y="2241"/>
                  <a:pt x="2169" y="2233"/>
                  <a:pt x="2185" y="2218"/>
                </a:cubicBezTo>
                <a:cubicBezTo>
                  <a:pt x="2217" y="2186"/>
                  <a:pt x="2217" y="2123"/>
                  <a:pt x="2185" y="2091"/>
                </a:cubicBezTo>
                <a:lnTo>
                  <a:pt x="1489" y="1394"/>
                </a:lnTo>
                <a:cubicBezTo>
                  <a:pt x="1615" y="1236"/>
                  <a:pt x="1679" y="1046"/>
                  <a:pt x="1679" y="856"/>
                </a:cubicBezTo>
                <a:cubicBezTo>
                  <a:pt x="1679" y="381"/>
                  <a:pt x="1298" y="1"/>
                  <a:pt x="855" y="1"/>
                </a:cubicBezTo>
                <a:close/>
              </a:path>
            </a:pathLst>
          </a:custGeom>
          <a:solidFill>
            <a:srgbClr val="222831"/>
          </a:solidFill>
          <a:ln>
            <a:noFill/>
          </a:ln>
        </p:spPr>
        <p:txBody>
          <a:bodyPr spcFirstLastPara="1" wrap="square" lIns="121900" tIns="121900" rIns="121900" bIns="121900" anchor="ctr" anchorCtr="0">
            <a:noAutofit/>
          </a:bodyPr>
          <a:lstStyle/>
          <a:p>
            <a:endParaRPr sz="2400"/>
          </a:p>
        </p:txBody>
      </p:sp>
      <p:sp>
        <p:nvSpPr>
          <p:cNvPr id="75" name="Google Shape;1614;p19">
            <a:extLst>
              <a:ext uri="{FF2B5EF4-FFF2-40B4-BE49-F238E27FC236}">
                <a16:creationId xmlns:a16="http://schemas.microsoft.com/office/drawing/2014/main" id="{6379339E-0C70-EAD7-7619-4311B0683EE3}"/>
              </a:ext>
            </a:extLst>
          </p:cNvPr>
          <p:cNvSpPr/>
          <p:nvPr/>
        </p:nvSpPr>
        <p:spPr>
          <a:xfrm>
            <a:off x="6058208" y="4412452"/>
            <a:ext cx="848085" cy="157386"/>
          </a:xfrm>
          <a:custGeom>
            <a:avLst/>
            <a:gdLst/>
            <a:ahLst/>
            <a:cxnLst/>
            <a:rect l="l" t="t" r="r" b="b"/>
            <a:pathLst>
              <a:path w="23214" h="4308" fill="none" extrusionOk="0">
                <a:moveTo>
                  <a:pt x="21536" y="4307"/>
                </a:moveTo>
                <a:lnTo>
                  <a:pt x="1679" y="4307"/>
                </a:lnTo>
                <a:cubicBezTo>
                  <a:pt x="761" y="4307"/>
                  <a:pt x="1" y="3547"/>
                  <a:pt x="1" y="2629"/>
                </a:cubicBezTo>
                <a:lnTo>
                  <a:pt x="1" y="1710"/>
                </a:lnTo>
                <a:cubicBezTo>
                  <a:pt x="1" y="760"/>
                  <a:pt x="761" y="0"/>
                  <a:pt x="1679" y="0"/>
                </a:cubicBezTo>
                <a:lnTo>
                  <a:pt x="21536" y="0"/>
                </a:lnTo>
                <a:cubicBezTo>
                  <a:pt x="22454" y="0"/>
                  <a:pt x="23214" y="760"/>
                  <a:pt x="23214" y="1710"/>
                </a:cubicBezTo>
                <a:lnTo>
                  <a:pt x="23214" y="2629"/>
                </a:lnTo>
                <a:cubicBezTo>
                  <a:pt x="23214" y="3547"/>
                  <a:pt x="22454" y="4307"/>
                  <a:pt x="21536" y="4307"/>
                </a:cubicBezTo>
                <a:close/>
              </a:path>
            </a:pathLst>
          </a:custGeom>
          <a:noFill/>
          <a:ln w="3175" cap="rnd" cmpd="sng">
            <a:solidFill>
              <a:srgbClr val="222831"/>
            </a:solidFill>
            <a:prstDash val="solid"/>
            <a:miter lim="31669"/>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1615;p19">
            <a:extLst>
              <a:ext uri="{FF2B5EF4-FFF2-40B4-BE49-F238E27FC236}">
                <a16:creationId xmlns:a16="http://schemas.microsoft.com/office/drawing/2014/main" id="{63CDF0A3-BEAA-2FA3-63B6-1D581136827C}"/>
              </a:ext>
            </a:extLst>
          </p:cNvPr>
          <p:cNvSpPr/>
          <p:nvPr/>
        </p:nvSpPr>
        <p:spPr>
          <a:xfrm>
            <a:off x="6096424" y="4219537"/>
            <a:ext cx="62509" cy="71496"/>
          </a:xfrm>
          <a:custGeom>
            <a:avLst/>
            <a:gdLst/>
            <a:ahLst/>
            <a:cxnLst/>
            <a:rect l="l" t="t" r="r" b="b"/>
            <a:pathLst>
              <a:path w="1711" h="1957" extrusionOk="0">
                <a:moveTo>
                  <a:pt x="856" y="183"/>
                </a:moveTo>
                <a:lnTo>
                  <a:pt x="1584" y="848"/>
                </a:lnTo>
                <a:lnTo>
                  <a:pt x="1584" y="1798"/>
                </a:lnTo>
                <a:lnTo>
                  <a:pt x="1172" y="1798"/>
                </a:lnTo>
                <a:lnTo>
                  <a:pt x="1172" y="1323"/>
                </a:lnTo>
                <a:cubicBezTo>
                  <a:pt x="1172" y="1291"/>
                  <a:pt x="1141" y="1259"/>
                  <a:pt x="1109" y="1259"/>
                </a:cubicBezTo>
                <a:lnTo>
                  <a:pt x="634" y="1259"/>
                </a:lnTo>
                <a:cubicBezTo>
                  <a:pt x="602" y="1259"/>
                  <a:pt x="571" y="1291"/>
                  <a:pt x="571" y="1323"/>
                </a:cubicBezTo>
                <a:lnTo>
                  <a:pt x="571" y="1798"/>
                </a:lnTo>
                <a:lnTo>
                  <a:pt x="159" y="1798"/>
                </a:lnTo>
                <a:lnTo>
                  <a:pt x="159" y="848"/>
                </a:lnTo>
                <a:lnTo>
                  <a:pt x="856" y="183"/>
                </a:lnTo>
                <a:close/>
                <a:moveTo>
                  <a:pt x="840" y="1"/>
                </a:moveTo>
                <a:cubicBezTo>
                  <a:pt x="824" y="1"/>
                  <a:pt x="808" y="8"/>
                  <a:pt x="792" y="24"/>
                </a:cubicBezTo>
                <a:lnTo>
                  <a:pt x="32" y="784"/>
                </a:lnTo>
                <a:cubicBezTo>
                  <a:pt x="32" y="784"/>
                  <a:pt x="1" y="784"/>
                  <a:pt x="1" y="816"/>
                </a:cubicBezTo>
                <a:lnTo>
                  <a:pt x="1" y="1893"/>
                </a:lnTo>
                <a:cubicBezTo>
                  <a:pt x="1" y="1924"/>
                  <a:pt x="64" y="1956"/>
                  <a:pt x="96" y="1956"/>
                </a:cubicBezTo>
                <a:lnTo>
                  <a:pt x="634" y="1956"/>
                </a:lnTo>
                <a:cubicBezTo>
                  <a:pt x="697" y="1956"/>
                  <a:pt x="729" y="1924"/>
                  <a:pt x="729" y="1893"/>
                </a:cubicBezTo>
                <a:lnTo>
                  <a:pt x="729" y="1386"/>
                </a:lnTo>
                <a:lnTo>
                  <a:pt x="1014" y="1386"/>
                </a:lnTo>
                <a:lnTo>
                  <a:pt x="1014" y="1893"/>
                </a:lnTo>
                <a:cubicBezTo>
                  <a:pt x="1014" y="1924"/>
                  <a:pt x="1046" y="1956"/>
                  <a:pt x="1109" y="1956"/>
                </a:cubicBezTo>
                <a:lnTo>
                  <a:pt x="1647" y="1956"/>
                </a:lnTo>
                <a:cubicBezTo>
                  <a:pt x="1679" y="1956"/>
                  <a:pt x="1711" y="1924"/>
                  <a:pt x="1711" y="1893"/>
                </a:cubicBezTo>
                <a:lnTo>
                  <a:pt x="1711" y="816"/>
                </a:lnTo>
                <a:cubicBezTo>
                  <a:pt x="1711" y="816"/>
                  <a:pt x="1711" y="784"/>
                  <a:pt x="1711" y="784"/>
                </a:cubicBezTo>
                <a:lnTo>
                  <a:pt x="887" y="24"/>
                </a:lnTo>
                <a:cubicBezTo>
                  <a:pt x="872" y="8"/>
                  <a:pt x="856" y="1"/>
                  <a:pt x="840" y="1"/>
                </a:cubicBezTo>
                <a:close/>
              </a:path>
            </a:pathLst>
          </a:custGeom>
          <a:solidFill>
            <a:srgbClr val="222831"/>
          </a:solidFill>
          <a:ln>
            <a:noFill/>
          </a:ln>
        </p:spPr>
        <p:txBody>
          <a:bodyPr spcFirstLastPara="1" wrap="square" lIns="121900" tIns="121900" rIns="121900" bIns="121900" anchor="ctr" anchorCtr="0">
            <a:noAutofit/>
          </a:bodyPr>
          <a:lstStyle/>
          <a:p>
            <a:endParaRPr sz="2400"/>
          </a:p>
        </p:txBody>
      </p:sp>
      <p:sp>
        <p:nvSpPr>
          <p:cNvPr id="77" name="Google Shape;1616;p19">
            <a:extLst>
              <a:ext uri="{FF2B5EF4-FFF2-40B4-BE49-F238E27FC236}">
                <a16:creationId xmlns:a16="http://schemas.microsoft.com/office/drawing/2014/main" id="{CA73EF8E-1561-2A1B-6512-F74EB79241E2}"/>
              </a:ext>
            </a:extLst>
          </p:cNvPr>
          <p:cNvSpPr txBox="1"/>
          <p:nvPr/>
        </p:nvSpPr>
        <p:spPr>
          <a:xfrm>
            <a:off x="1123244" y="2053221"/>
            <a:ext cx="3078061" cy="398800"/>
          </a:xfrm>
          <a:prstGeom prst="rect">
            <a:avLst/>
          </a:prstGeom>
          <a:noFill/>
          <a:ln>
            <a:noFill/>
          </a:ln>
        </p:spPr>
        <p:txBody>
          <a:bodyPr spcFirstLastPara="1" wrap="square" lIns="121900" tIns="121900" rIns="121900" bIns="121900" anchor="ctr" anchorCtr="0">
            <a:noAutofit/>
          </a:bodyPr>
          <a:lstStyle/>
          <a:p>
            <a:r>
              <a:rPr lang="en" sz="2000" b="1" dirty="0">
                <a:solidFill>
                  <a:srgbClr val="FFA66F"/>
                </a:solidFill>
                <a:latin typeface="Fira Sans Medium"/>
                <a:ea typeface="Fira Sans Medium"/>
                <a:cs typeface="Fira Sans Medium"/>
                <a:sym typeface="Fira Sans Medium"/>
              </a:rPr>
              <a:t>INGRESO A LA BASE DE DATOS MAESTRA DEL SERVICIO</a:t>
            </a:r>
            <a:endParaRPr sz="2000" b="1" dirty="0">
              <a:solidFill>
                <a:srgbClr val="FFA66F"/>
              </a:solidFill>
              <a:latin typeface="Fira Sans Medium"/>
              <a:ea typeface="Fira Sans Medium"/>
              <a:cs typeface="Fira Sans Medium"/>
              <a:sym typeface="Fira Sans Medium"/>
            </a:endParaRPr>
          </a:p>
        </p:txBody>
      </p:sp>
      <p:sp>
        <p:nvSpPr>
          <p:cNvPr id="79" name="Google Shape;1618;p19">
            <a:extLst>
              <a:ext uri="{FF2B5EF4-FFF2-40B4-BE49-F238E27FC236}">
                <a16:creationId xmlns:a16="http://schemas.microsoft.com/office/drawing/2014/main" id="{F45B7055-8DF6-D026-D9E6-D4A63BF6EA5D}"/>
              </a:ext>
            </a:extLst>
          </p:cNvPr>
          <p:cNvSpPr txBox="1"/>
          <p:nvPr/>
        </p:nvSpPr>
        <p:spPr>
          <a:xfrm>
            <a:off x="1123244" y="3524087"/>
            <a:ext cx="2710800" cy="398800"/>
          </a:xfrm>
          <a:prstGeom prst="rect">
            <a:avLst/>
          </a:prstGeom>
          <a:noFill/>
          <a:ln>
            <a:noFill/>
          </a:ln>
        </p:spPr>
        <p:txBody>
          <a:bodyPr spcFirstLastPara="1" wrap="square" lIns="121900" tIns="121900" rIns="121900" bIns="121900" anchor="ctr" anchorCtr="0">
            <a:noAutofit/>
          </a:bodyPr>
          <a:lstStyle/>
          <a:p>
            <a:r>
              <a:rPr lang="en" sz="2000" b="1" dirty="0">
                <a:solidFill>
                  <a:srgbClr val="30475E"/>
                </a:solidFill>
                <a:latin typeface="Fira Sans Medium"/>
                <a:ea typeface="Fira Sans Medium"/>
                <a:cs typeface="Fira Sans Medium"/>
                <a:sym typeface="Fira Sans Medium"/>
              </a:rPr>
              <a:t>REVISIÓN POR PARTE DE COMISIÓN EXPERTA</a:t>
            </a:r>
            <a:endParaRPr sz="2000" b="1" dirty="0">
              <a:solidFill>
                <a:srgbClr val="30475E"/>
              </a:solidFill>
              <a:latin typeface="Fira Sans Medium"/>
              <a:ea typeface="Fira Sans Medium"/>
              <a:cs typeface="Fira Sans Medium"/>
              <a:sym typeface="Fira Sans Medium"/>
            </a:endParaRPr>
          </a:p>
        </p:txBody>
      </p:sp>
      <p:sp>
        <p:nvSpPr>
          <p:cNvPr id="81" name="Google Shape;1620;p19">
            <a:extLst>
              <a:ext uri="{FF2B5EF4-FFF2-40B4-BE49-F238E27FC236}">
                <a16:creationId xmlns:a16="http://schemas.microsoft.com/office/drawing/2014/main" id="{B108277D-EC1C-C69B-B95C-4C65CC3DFCA8}"/>
              </a:ext>
            </a:extLst>
          </p:cNvPr>
          <p:cNvSpPr txBox="1"/>
          <p:nvPr/>
        </p:nvSpPr>
        <p:spPr>
          <a:xfrm>
            <a:off x="1123244" y="5029461"/>
            <a:ext cx="3062997" cy="398800"/>
          </a:xfrm>
          <a:prstGeom prst="rect">
            <a:avLst/>
          </a:prstGeom>
          <a:noFill/>
          <a:ln>
            <a:noFill/>
          </a:ln>
        </p:spPr>
        <p:txBody>
          <a:bodyPr spcFirstLastPara="1" wrap="square" lIns="121900" tIns="121900" rIns="121900" bIns="121900" anchor="ctr" anchorCtr="0">
            <a:noAutofit/>
          </a:bodyPr>
          <a:lstStyle/>
          <a:p>
            <a:r>
              <a:rPr lang="en" sz="2000" b="1" dirty="0">
                <a:solidFill>
                  <a:srgbClr val="C4C4C4"/>
                </a:solidFill>
                <a:latin typeface="Fira Sans Medium"/>
                <a:ea typeface="Fira Sans Medium"/>
                <a:cs typeface="Fira Sans Medium"/>
                <a:sym typeface="Fira Sans Medium"/>
              </a:rPr>
              <a:t>PUBLICACIÓN DEL PROTOCOLO DE INFORMACIÓN Y DEL SISTEMA</a:t>
            </a:r>
            <a:endParaRPr sz="2000" b="1" dirty="0">
              <a:solidFill>
                <a:srgbClr val="C4C4C4"/>
              </a:solidFill>
              <a:latin typeface="Fira Sans Medium"/>
              <a:ea typeface="Fira Sans Medium"/>
              <a:cs typeface="Fira Sans Medium"/>
              <a:sym typeface="Fira Sans Medium"/>
            </a:endParaRPr>
          </a:p>
        </p:txBody>
      </p:sp>
      <p:sp>
        <p:nvSpPr>
          <p:cNvPr id="83" name="Google Shape;1623;p19">
            <a:extLst>
              <a:ext uri="{FF2B5EF4-FFF2-40B4-BE49-F238E27FC236}">
                <a16:creationId xmlns:a16="http://schemas.microsoft.com/office/drawing/2014/main" id="{7E38E340-1A34-9234-A56D-5DD9C43123AB}"/>
              </a:ext>
            </a:extLst>
          </p:cNvPr>
          <p:cNvSpPr txBox="1"/>
          <p:nvPr/>
        </p:nvSpPr>
        <p:spPr>
          <a:xfrm>
            <a:off x="9158869" y="2004070"/>
            <a:ext cx="2710800" cy="398800"/>
          </a:xfrm>
          <a:prstGeom prst="rect">
            <a:avLst/>
          </a:prstGeom>
          <a:noFill/>
          <a:ln>
            <a:noFill/>
          </a:ln>
        </p:spPr>
        <p:txBody>
          <a:bodyPr spcFirstLastPara="1" wrap="square" lIns="121900" tIns="121900" rIns="121900" bIns="121900" anchor="ctr" anchorCtr="0">
            <a:noAutofit/>
          </a:bodyPr>
          <a:lstStyle/>
          <a:p>
            <a:pPr algn="r"/>
            <a:r>
              <a:rPr lang="es-ES" sz="2000" dirty="0">
                <a:solidFill>
                  <a:srgbClr val="222831"/>
                </a:solidFill>
                <a:latin typeface="Fira Sans Medium"/>
                <a:ea typeface="Fira Sans Medium"/>
                <a:cs typeface="Fira Sans Medium"/>
                <a:sym typeface="Fira Sans Medium"/>
              </a:rPr>
              <a:t>DECLARACIONES DE ACCIDENTABILIDAD Y PRODUCCIÓN</a:t>
            </a:r>
            <a:endParaRPr sz="2000" dirty="0">
              <a:solidFill>
                <a:srgbClr val="222831"/>
              </a:solidFill>
              <a:latin typeface="Fira Sans Medium"/>
              <a:ea typeface="Fira Sans Medium"/>
              <a:cs typeface="Fira Sans Medium"/>
              <a:sym typeface="Fira Sans Medium"/>
            </a:endParaRPr>
          </a:p>
        </p:txBody>
      </p:sp>
      <p:sp>
        <p:nvSpPr>
          <p:cNvPr id="84" name="Google Shape;1624;p19">
            <a:extLst>
              <a:ext uri="{FF2B5EF4-FFF2-40B4-BE49-F238E27FC236}">
                <a16:creationId xmlns:a16="http://schemas.microsoft.com/office/drawing/2014/main" id="{515DD1A8-0BA6-FBFE-0A26-E9D075397E7C}"/>
              </a:ext>
            </a:extLst>
          </p:cNvPr>
          <p:cNvSpPr txBox="1"/>
          <p:nvPr/>
        </p:nvSpPr>
        <p:spPr>
          <a:xfrm>
            <a:off x="9174258" y="2238769"/>
            <a:ext cx="2710800" cy="710400"/>
          </a:xfrm>
          <a:prstGeom prst="rect">
            <a:avLst/>
          </a:prstGeom>
          <a:noFill/>
          <a:ln>
            <a:noFill/>
          </a:ln>
        </p:spPr>
        <p:txBody>
          <a:bodyPr spcFirstLastPara="1" wrap="square" lIns="121900" tIns="121900" rIns="121900" bIns="121900" anchor="t" anchorCtr="0">
            <a:noAutofit/>
          </a:bodyPr>
          <a:lstStyle/>
          <a:p>
            <a:pPr algn="r"/>
            <a:endParaRPr sz="1600" dirty="0">
              <a:latin typeface="Fira Sans"/>
              <a:ea typeface="Fira Sans"/>
              <a:cs typeface="Fira Sans"/>
              <a:sym typeface="Fira Sans"/>
            </a:endParaRPr>
          </a:p>
        </p:txBody>
      </p:sp>
      <p:sp>
        <p:nvSpPr>
          <p:cNvPr id="85" name="Google Shape;1625;p19">
            <a:extLst>
              <a:ext uri="{FF2B5EF4-FFF2-40B4-BE49-F238E27FC236}">
                <a16:creationId xmlns:a16="http://schemas.microsoft.com/office/drawing/2014/main" id="{68A77EBA-AA04-70A1-FCA2-062ADD9510AE}"/>
              </a:ext>
            </a:extLst>
          </p:cNvPr>
          <p:cNvSpPr txBox="1"/>
          <p:nvPr/>
        </p:nvSpPr>
        <p:spPr>
          <a:xfrm>
            <a:off x="9221412" y="3472958"/>
            <a:ext cx="2710800" cy="398800"/>
          </a:xfrm>
          <a:prstGeom prst="rect">
            <a:avLst/>
          </a:prstGeom>
          <a:noFill/>
          <a:ln>
            <a:noFill/>
          </a:ln>
        </p:spPr>
        <p:txBody>
          <a:bodyPr spcFirstLastPara="1" wrap="square" lIns="121900" tIns="121900" rIns="121900" bIns="121900" anchor="ctr" anchorCtr="0">
            <a:noAutofit/>
          </a:bodyPr>
          <a:lstStyle/>
          <a:p>
            <a:pPr algn="r"/>
            <a:r>
              <a:rPr lang="en" sz="2000" dirty="0">
                <a:solidFill>
                  <a:srgbClr val="C4C4C4"/>
                </a:solidFill>
                <a:latin typeface="Fira Sans Medium"/>
                <a:ea typeface="Fira Sans Medium"/>
                <a:cs typeface="Fira Sans Medium"/>
                <a:sym typeface="Fira Sans Medium"/>
              </a:rPr>
              <a:t>FISCALIZACIONES EN BASE A NUEVA ESTRUCTURA CON COMPONENTE GEOESPACIAL</a:t>
            </a:r>
            <a:endParaRPr sz="2000" dirty="0">
              <a:solidFill>
                <a:srgbClr val="C4C4C4"/>
              </a:solidFill>
              <a:latin typeface="Fira Sans Medium"/>
              <a:ea typeface="Fira Sans Medium"/>
              <a:cs typeface="Fira Sans Medium"/>
              <a:sym typeface="Fira Sans Medium"/>
            </a:endParaRPr>
          </a:p>
        </p:txBody>
      </p:sp>
      <p:sp>
        <p:nvSpPr>
          <p:cNvPr id="87" name="Google Shape;1627;p19">
            <a:extLst>
              <a:ext uri="{FF2B5EF4-FFF2-40B4-BE49-F238E27FC236}">
                <a16:creationId xmlns:a16="http://schemas.microsoft.com/office/drawing/2014/main" id="{43C9211F-D677-15AF-E536-4EB93460D244}"/>
              </a:ext>
            </a:extLst>
          </p:cNvPr>
          <p:cNvSpPr txBox="1"/>
          <p:nvPr/>
        </p:nvSpPr>
        <p:spPr>
          <a:xfrm>
            <a:off x="9158869" y="5065779"/>
            <a:ext cx="2710800" cy="398800"/>
          </a:xfrm>
          <a:prstGeom prst="rect">
            <a:avLst/>
          </a:prstGeom>
          <a:noFill/>
          <a:ln>
            <a:noFill/>
          </a:ln>
        </p:spPr>
        <p:txBody>
          <a:bodyPr spcFirstLastPara="1" wrap="square" lIns="121900" tIns="121900" rIns="121900" bIns="121900" anchor="ctr" anchorCtr="0">
            <a:noAutofit/>
          </a:bodyPr>
          <a:lstStyle/>
          <a:p>
            <a:pPr algn="r"/>
            <a:r>
              <a:rPr lang="en" sz="2000" dirty="0">
                <a:solidFill>
                  <a:srgbClr val="30475E"/>
                </a:solidFill>
                <a:latin typeface="Fira Sans Medium"/>
                <a:ea typeface="Fira Sans Medium"/>
                <a:cs typeface="Fira Sans Medium"/>
                <a:sym typeface="Fira Sans Medium"/>
              </a:rPr>
              <a:t>LISTA DE INSTALACIONES OFICIAL PARA LOS PERMISOS MINEROS</a:t>
            </a:r>
            <a:endParaRPr sz="2000" dirty="0">
              <a:solidFill>
                <a:srgbClr val="30475E"/>
              </a:solidFill>
              <a:latin typeface="Fira Sans Medium"/>
              <a:ea typeface="Fira Sans Medium"/>
              <a:cs typeface="Fira Sans Medium"/>
              <a:sym typeface="Fira Sans Medium"/>
            </a:endParaRPr>
          </a:p>
        </p:txBody>
      </p:sp>
      <p:sp>
        <p:nvSpPr>
          <p:cNvPr id="89" name="Google Shape;1629;p19">
            <a:extLst>
              <a:ext uri="{FF2B5EF4-FFF2-40B4-BE49-F238E27FC236}">
                <a16:creationId xmlns:a16="http://schemas.microsoft.com/office/drawing/2014/main" id="{AD0AA1EF-3FA7-1638-6BC4-F3B18DE19BD2}"/>
              </a:ext>
            </a:extLst>
          </p:cNvPr>
          <p:cNvSpPr txBox="1"/>
          <p:nvPr/>
        </p:nvSpPr>
        <p:spPr>
          <a:xfrm>
            <a:off x="4662139" y="4748779"/>
            <a:ext cx="745200" cy="634000"/>
          </a:xfrm>
          <a:prstGeom prst="rect">
            <a:avLst/>
          </a:prstGeom>
          <a:noFill/>
          <a:ln>
            <a:noFill/>
          </a:ln>
        </p:spPr>
        <p:txBody>
          <a:bodyPr spcFirstLastPara="1" wrap="square" lIns="121900" tIns="121900" rIns="121900" bIns="121900" anchor="t" anchorCtr="0">
            <a:noAutofit/>
          </a:bodyPr>
          <a:lstStyle/>
          <a:p>
            <a:pPr algn="ctr"/>
            <a:r>
              <a:rPr lang="en" sz="2800" dirty="0">
                <a:solidFill>
                  <a:srgbClr val="FFFFFF"/>
                </a:solidFill>
                <a:latin typeface="Fira Sans"/>
                <a:ea typeface="Fira Sans"/>
                <a:cs typeface="Fira Sans"/>
                <a:sym typeface="Fira Sans"/>
              </a:rPr>
              <a:t>01</a:t>
            </a:r>
            <a:endParaRPr sz="2800" dirty="0">
              <a:solidFill>
                <a:srgbClr val="FFFFFF"/>
              </a:solidFill>
              <a:latin typeface="Fira Sans"/>
              <a:ea typeface="Fira Sans"/>
              <a:cs typeface="Fira Sans"/>
              <a:sym typeface="Fira Sans"/>
            </a:endParaRPr>
          </a:p>
        </p:txBody>
      </p:sp>
      <p:sp>
        <p:nvSpPr>
          <p:cNvPr id="90" name="Google Shape;1630;p19">
            <a:extLst>
              <a:ext uri="{FF2B5EF4-FFF2-40B4-BE49-F238E27FC236}">
                <a16:creationId xmlns:a16="http://schemas.microsoft.com/office/drawing/2014/main" id="{924642D9-434E-C43F-074B-D34E9FCBB9C6}"/>
              </a:ext>
            </a:extLst>
          </p:cNvPr>
          <p:cNvSpPr txBox="1"/>
          <p:nvPr/>
        </p:nvSpPr>
        <p:spPr>
          <a:xfrm>
            <a:off x="4318205" y="3263446"/>
            <a:ext cx="745200" cy="634000"/>
          </a:xfrm>
          <a:prstGeom prst="rect">
            <a:avLst/>
          </a:prstGeom>
          <a:noFill/>
          <a:ln>
            <a:noFill/>
          </a:ln>
        </p:spPr>
        <p:txBody>
          <a:bodyPr spcFirstLastPara="1" wrap="square" lIns="121900" tIns="121900" rIns="121900" bIns="121900" anchor="t" anchorCtr="0">
            <a:noAutofit/>
          </a:bodyPr>
          <a:lstStyle/>
          <a:p>
            <a:pPr algn="ctr"/>
            <a:r>
              <a:rPr lang="en" sz="2800">
                <a:solidFill>
                  <a:srgbClr val="FFFFFF"/>
                </a:solidFill>
                <a:latin typeface="Fira Sans"/>
                <a:ea typeface="Fira Sans"/>
                <a:cs typeface="Fira Sans"/>
                <a:sym typeface="Fira Sans"/>
              </a:rPr>
              <a:t>02</a:t>
            </a:r>
            <a:endParaRPr sz="2800">
              <a:solidFill>
                <a:srgbClr val="FFFFFF"/>
              </a:solidFill>
              <a:latin typeface="Fira Sans"/>
              <a:ea typeface="Fira Sans"/>
              <a:cs typeface="Fira Sans"/>
              <a:sym typeface="Fira Sans"/>
            </a:endParaRPr>
          </a:p>
        </p:txBody>
      </p:sp>
      <p:sp>
        <p:nvSpPr>
          <p:cNvPr id="91" name="Google Shape;1631;p19">
            <a:extLst>
              <a:ext uri="{FF2B5EF4-FFF2-40B4-BE49-F238E27FC236}">
                <a16:creationId xmlns:a16="http://schemas.microsoft.com/office/drawing/2014/main" id="{D3D9B709-FD5C-7759-E6F4-D95599F22BA6}"/>
              </a:ext>
            </a:extLst>
          </p:cNvPr>
          <p:cNvSpPr txBox="1"/>
          <p:nvPr/>
        </p:nvSpPr>
        <p:spPr>
          <a:xfrm>
            <a:off x="5332672" y="2092079"/>
            <a:ext cx="745200" cy="634000"/>
          </a:xfrm>
          <a:prstGeom prst="rect">
            <a:avLst/>
          </a:prstGeom>
          <a:noFill/>
          <a:ln>
            <a:noFill/>
          </a:ln>
        </p:spPr>
        <p:txBody>
          <a:bodyPr spcFirstLastPara="1" wrap="square" lIns="121900" tIns="121900" rIns="121900" bIns="121900" anchor="t" anchorCtr="0">
            <a:noAutofit/>
          </a:bodyPr>
          <a:lstStyle/>
          <a:p>
            <a:pPr algn="ctr"/>
            <a:r>
              <a:rPr lang="en" sz="2800">
                <a:solidFill>
                  <a:srgbClr val="FFFFFF"/>
                </a:solidFill>
                <a:latin typeface="Fira Sans"/>
                <a:ea typeface="Fira Sans"/>
                <a:cs typeface="Fira Sans"/>
                <a:sym typeface="Fira Sans"/>
              </a:rPr>
              <a:t>03</a:t>
            </a:r>
            <a:endParaRPr sz="2800">
              <a:solidFill>
                <a:srgbClr val="FFFFFF"/>
              </a:solidFill>
              <a:latin typeface="Fira Sans"/>
              <a:ea typeface="Fira Sans"/>
              <a:cs typeface="Fira Sans"/>
              <a:sym typeface="Fira Sans"/>
            </a:endParaRPr>
          </a:p>
        </p:txBody>
      </p:sp>
      <p:sp>
        <p:nvSpPr>
          <p:cNvPr id="92" name="Google Shape;1632;p19">
            <a:extLst>
              <a:ext uri="{FF2B5EF4-FFF2-40B4-BE49-F238E27FC236}">
                <a16:creationId xmlns:a16="http://schemas.microsoft.com/office/drawing/2014/main" id="{BF27A0DB-4CD8-A5FB-E271-8488E5F6E857}"/>
              </a:ext>
            </a:extLst>
          </p:cNvPr>
          <p:cNvSpPr txBox="1"/>
          <p:nvPr/>
        </p:nvSpPr>
        <p:spPr>
          <a:xfrm>
            <a:off x="6894272" y="2092079"/>
            <a:ext cx="745200" cy="634000"/>
          </a:xfrm>
          <a:prstGeom prst="rect">
            <a:avLst/>
          </a:prstGeom>
          <a:noFill/>
          <a:ln>
            <a:noFill/>
          </a:ln>
        </p:spPr>
        <p:txBody>
          <a:bodyPr spcFirstLastPara="1" wrap="square" lIns="121900" tIns="121900" rIns="121900" bIns="121900" anchor="t" anchorCtr="0">
            <a:noAutofit/>
          </a:bodyPr>
          <a:lstStyle/>
          <a:p>
            <a:pPr algn="ctr"/>
            <a:r>
              <a:rPr lang="en" sz="2800" dirty="0">
                <a:solidFill>
                  <a:srgbClr val="FFFFFF"/>
                </a:solidFill>
                <a:latin typeface="Fira Sans"/>
                <a:ea typeface="Fira Sans"/>
                <a:cs typeface="Fira Sans"/>
                <a:sym typeface="Fira Sans"/>
              </a:rPr>
              <a:t>04</a:t>
            </a:r>
            <a:endParaRPr sz="2800" dirty="0">
              <a:solidFill>
                <a:srgbClr val="FFFFFF"/>
              </a:solidFill>
              <a:latin typeface="Fira Sans"/>
              <a:ea typeface="Fira Sans"/>
              <a:cs typeface="Fira Sans"/>
              <a:sym typeface="Fira Sans"/>
            </a:endParaRPr>
          </a:p>
        </p:txBody>
      </p:sp>
      <p:sp>
        <p:nvSpPr>
          <p:cNvPr id="93" name="Google Shape;1633;p19">
            <a:extLst>
              <a:ext uri="{FF2B5EF4-FFF2-40B4-BE49-F238E27FC236}">
                <a16:creationId xmlns:a16="http://schemas.microsoft.com/office/drawing/2014/main" id="{C28E2B64-2636-AD74-BA4E-084872693BE8}"/>
              </a:ext>
            </a:extLst>
          </p:cNvPr>
          <p:cNvSpPr txBox="1"/>
          <p:nvPr/>
        </p:nvSpPr>
        <p:spPr>
          <a:xfrm>
            <a:off x="7936272" y="3263446"/>
            <a:ext cx="745200" cy="634000"/>
          </a:xfrm>
          <a:prstGeom prst="rect">
            <a:avLst/>
          </a:prstGeom>
          <a:noFill/>
          <a:ln>
            <a:noFill/>
          </a:ln>
        </p:spPr>
        <p:txBody>
          <a:bodyPr spcFirstLastPara="1" wrap="square" lIns="121900" tIns="121900" rIns="121900" bIns="121900" anchor="t" anchorCtr="0">
            <a:noAutofit/>
          </a:bodyPr>
          <a:lstStyle/>
          <a:p>
            <a:pPr algn="ctr"/>
            <a:r>
              <a:rPr lang="en" sz="2800">
                <a:solidFill>
                  <a:srgbClr val="FFFFFF"/>
                </a:solidFill>
                <a:latin typeface="Fira Sans"/>
                <a:ea typeface="Fira Sans"/>
                <a:cs typeface="Fira Sans"/>
                <a:sym typeface="Fira Sans"/>
              </a:rPr>
              <a:t>05</a:t>
            </a:r>
            <a:endParaRPr sz="2800">
              <a:solidFill>
                <a:srgbClr val="FFFFFF"/>
              </a:solidFill>
              <a:latin typeface="Fira Sans"/>
              <a:ea typeface="Fira Sans"/>
              <a:cs typeface="Fira Sans"/>
              <a:sym typeface="Fira Sans"/>
            </a:endParaRPr>
          </a:p>
        </p:txBody>
      </p:sp>
      <p:sp>
        <p:nvSpPr>
          <p:cNvPr id="94" name="Google Shape;1634;p19">
            <a:extLst>
              <a:ext uri="{FF2B5EF4-FFF2-40B4-BE49-F238E27FC236}">
                <a16:creationId xmlns:a16="http://schemas.microsoft.com/office/drawing/2014/main" id="{C76B939F-BBFA-8034-087F-331F0832E5C4}"/>
              </a:ext>
            </a:extLst>
          </p:cNvPr>
          <p:cNvSpPr txBox="1"/>
          <p:nvPr/>
        </p:nvSpPr>
        <p:spPr>
          <a:xfrm>
            <a:off x="7592305" y="4748779"/>
            <a:ext cx="745200" cy="634000"/>
          </a:xfrm>
          <a:prstGeom prst="rect">
            <a:avLst/>
          </a:prstGeom>
          <a:noFill/>
          <a:ln>
            <a:noFill/>
          </a:ln>
        </p:spPr>
        <p:txBody>
          <a:bodyPr spcFirstLastPara="1" wrap="square" lIns="121900" tIns="121900" rIns="121900" bIns="121900" anchor="t" anchorCtr="0">
            <a:noAutofit/>
          </a:bodyPr>
          <a:lstStyle/>
          <a:p>
            <a:pPr algn="ctr"/>
            <a:r>
              <a:rPr lang="en" sz="2800" dirty="0">
                <a:solidFill>
                  <a:srgbClr val="FFFFFF"/>
                </a:solidFill>
                <a:latin typeface="Fira Sans"/>
                <a:ea typeface="Fira Sans"/>
                <a:cs typeface="Fira Sans"/>
                <a:sym typeface="Fira Sans"/>
              </a:rPr>
              <a:t>06</a:t>
            </a:r>
            <a:endParaRPr sz="2800" dirty="0">
              <a:solidFill>
                <a:srgbClr val="FFFFFF"/>
              </a:solidFill>
              <a:latin typeface="Fira Sans"/>
              <a:ea typeface="Fira Sans"/>
              <a:cs typeface="Fira Sans"/>
              <a:sym typeface="Fira Sans"/>
            </a:endParaRPr>
          </a:p>
        </p:txBody>
      </p:sp>
    </p:spTree>
    <p:extLst>
      <p:ext uri="{BB962C8B-B14F-4D97-AF65-F5344CB8AC3E}">
        <p14:creationId xmlns:p14="http://schemas.microsoft.com/office/powerpoint/2010/main" val="29891066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animEffect transition="in" filter="fade">
                                      <p:cBhvr>
                                        <p:cTn id="19" dur="500"/>
                                        <p:tgtEl>
                                          <p:spTgt spid="8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 calcmode="lin" valueType="num">
                                      <p:cBhvr>
                                        <p:cTn id="49" dur="500" fill="hold"/>
                                        <p:tgtEl>
                                          <p:spTgt spid="90"/>
                                        </p:tgtEl>
                                        <p:attrNameLst>
                                          <p:attrName>ppt_w</p:attrName>
                                        </p:attrNameLst>
                                      </p:cBhvr>
                                      <p:tavLst>
                                        <p:tav tm="0">
                                          <p:val>
                                            <p:fltVal val="0"/>
                                          </p:val>
                                        </p:tav>
                                        <p:tav tm="100000">
                                          <p:val>
                                            <p:strVal val="#ppt_w"/>
                                          </p:val>
                                        </p:tav>
                                      </p:tavLst>
                                    </p:anim>
                                    <p:anim calcmode="lin" valueType="num">
                                      <p:cBhvr>
                                        <p:cTn id="50" dur="500" fill="hold"/>
                                        <p:tgtEl>
                                          <p:spTgt spid="90"/>
                                        </p:tgtEl>
                                        <p:attrNameLst>
                                          <p:attrName>ppt_h</p:attrName>
                                        </p:attrNameLst>
                                      </p:cBhvr>
                                      <p:tavLst>
                                        <p:tav tm="0">
                                          <p:val>
                                            <p:fltVal val="0"/>
                                          </p:val>
                                        </p:tav>
                                        <p:tav tm="100000">
                                          <p:val>
                                            <p:strVal val="#ppt_h"/>
                                          </p:val>
                                        </p:tav>
                                      </p:tavLst>
                                    </p:anim>
                                    <p:animEffect transition="in" filter="fade">
                                      <p:cBhvr>
                                        <p:cTn id="51" dur="500"/>
                                        <p:tgtEl>
                                          <p:spTgt spid="9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anim calcmode="lin" valueType="num">
                                      <p:cBhvr>
                                        <p:cTn id="54" dur="500" fill="hold"/>
                                        <p:tgtEl>
                                          <p:spTgt spid="79"/>
                                        </p:tgtEl>
                                        <p:attrNameLst>
                                          <p:attrName>ppt_w</p:attrName>
                                        </p:attrNameLst>
                                      </p:cBhvr>
                                      <p:tavLst>
                                        <p:tav tm="0">
                                          <p:val>
                                            <p:fltVal val="0"/>
                                          </p:val>
                                        </p:tav>
                                        <p:tav tm="100000">
                                          <p:val>
                                            <p:strVal val="#ppt_w"/>
                                          </p:val>
                                        </p:tav>
                                      </p:tavLst>
                                    </p:anim>
                                    <p:anim calcmode="lin" valueType="num">
                                      <p:cBhvr>
                                        <p:cTn id="55" dur="500" fill="hold"/>
                                        <p:tgtEl>
                                          <p:spTgt spid="79"/>
                                        </p:tgtEl>
                                        <p:attrNameLst>
                                          <p:attrName>ppt_h</p:attrName>
                                        </p:attrNameLst>
                                      </p:cBhvr>
                                      <p:tavLst>
                                        <p:tav tm="0">
                                          <p:val>
                                            <p:fltVal val="0"/>
                                          </p:val>
                                        </p:tav>
                                        <p:tav tm="100000">
                                          <p:val>
                                            <p:strVal val="#ppt_h"/>
                                          </p:val>
                                        </p:tav>
                                      </p:tavLst>
                                    </p:anim>
                                    <p:animEffect transition="in" filter="fad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cBhvr>
                                        <p:cTn id="81" dur="500" fill="hold"/>
                                        <p:tgtEl>
                                          <p:spTgt spid="91"/>
                                        </p:tgtEl>
                                        <p:attrNameLst>
                                          <p:attrName>ppt_w</p:attrName>
                                        </p:attrNameLst>
                                      </p:cBhvr>
                                      <p:tavLst>
                                        <p:tav tm="0">
                                          <p:val>
                                            <p:fltVal val="0"/>
                                          </p:val>
                                        </p:tav>
                                        <p:tav tm="100000">
                                          <p:val>
                                            <p:strVal val="#ppt_w"/>
                                          </p:val>
                                        </p:tav>
                                      </p:tavLst>
                                    </p:anim>
                                    <p:anim calcmode="lin" valueType="num">
                                      <p:cBhvr>
                                        <p:cTn id="82" dur="500" fill="hold"/>
                                        <p:tgtEl>
                                          <p:spTgt spid="91"/>
                                        </p:tgtEl>
                                        <p:attrNameLst>
                                          <p:attrName>ppt_h</p:attrName>
                                        </p:attrNameLst>
                                      </p:cBhvr>
                                      <p:tavLst>
                                        <p:tav tm="0">
                                          <p:val>
                                            <p:fltVal val="0"/>
                                          </p:val>
                                        </p:tav>
                                        <p:tav tm="100000">
                                          <p:val>
                                            <p:strVal val="#ppt_h"/>
                                          </p:val>
                                        </p:tav>
                                      </p:tavLst>
                                    </p:anim>
                                    <p:animEffect transition="in" filter="fad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Effect transition="in" filter="fade">
                                      <p:cBhvr>
                                        <p:cTn id="95" dur="500"/>
                                        <p:tgtEl>
                                          <p:spTgt spid="1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92"/>
                                        </p:tgtEl>
                                        <p:attrNameLst>
                                          <p:attrName>style.visibility</p:attrName>
                                        </p:attrNameLst>
                                      </p:cBhvr>
                                      <p:to>
                                        <p:strVal val="visible"/>
                                      </p:to>
                                    </p:set>
                                    <p:anim calcmode="lin" valueType="num">
                                      <p:cBhvr>
                                        <p:cTn id="103" dur="500" fill="hold"/>
                                        <p:tgtEl>
                                          <p:spTgt spid="92"/>
                                        </p:tgtEl>
                                        <p:attrNameLst>
                                          <p:attrName>ppt_w</p:attrName>
                                        </p:attrNameLst>
                                      </p:cBhvr>
                                      <p:tavLst>
                                        <p:tav tm="0">
                                          <p:val>
                                            <p:fltVal val="0"/>
                                          </p:val>
                                        </p:tav>
                                        <p:tav tm="100000">
                                          <p:val>
                                            <p:strVal val="#ppt_w"/>
                                          </p:val>
                                        </p:tav>
                                      </p:tavLst>
                                    </p:anim>
                                    <p:anim calcmode="lin" valueType="num">
                                      <p:cBhvr>
                                        <p:cTn id="104" dur="500" fill="hold"/>
                                        <p:tgtEl>
                                          <p:spTgt spid="92"/>
                                        </p:tgtEl>
                                        <p:attrNameLst>
                                          <p:attrName>ppt_h</p:attrName>
                                        </p:attrNameLst>
                                      </p:cBhvr>
                                      <p:tavLst>
                                        <p:tav tm="0">
                                          <p:val>
                                            <p:fltVal val="0"/>
                                          </p:val>
                                        </p:tav>
                                        <p:tav tm="100000">
                                          <p:val>
                                            <p:strVal val="#ppt_h"/>
                                          </p:val>
                                        </p:tav>
                                      </p:tavLst>
                                    </p:anim>
                                    <p:animEffect transition="in" filter="fade">
                                      <p:cBhvr>
                                        <p:cTn id="105" dur="500"/>
                                        <p:tgtEl>
                                          <p:spTgt spid="9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fltVal val="0"/>
                                          </p:val>
                                        </p:tav>
                                        <p:tav tm="100000">
                                          <p:val>
                                            <p:strVal val="#ppt_w"/>
                                          </p:val>
                                        </p:tav>
                                      </p:tavLst>
                                    </p:anim>
                                    <p:anim calcmode="lin" valueType="num">
                                      <p:cBhvr>
                                        <p:cTn id="109" dur="500" fill="hold"/>
                                        <p:tgtEl>
                                          <p:spTgt spid="83"/>
                                        </p:tgtEl>
                                        <p:attrNameLst>
                                          <p:attrName>ppt_h</p:attrName>
                                        </p:attrNameLst>
                                      </p:cBhvr>
                                      <p:tavLst>
                                        <p:tav tm="0">
                                          <p:val>
                                            <p:fltVal val="0"/>
                                          </p:val>
                                        </p:tav>
                                        <p:tav tm="100000">
                                          <p:val>
                                            <p:strVal val="#ppt_h"/>
                                          </p:val>
                                        </p:tav>
                                      </p:tavLst>
                                    </p:anim>
                                    <p:animEffect transition="in" filter="fade">
                                      <p:cBhvr>
                                        <p:cTn id="110" dur="500"/>
                                        <p:tgtEl>
                                          <p:spTgt spid="83"/>
                                        </p:tgtEl>
                                      </p:cBhvr>
                                    </p:animEffect>
                                  </p:childTnLst>
                                </p:cTn>
                              </p:par>
                              <p:par>
                                <p:cTn id="111" presetID="53" presetClass="entr" presetSubtype="16" fill="hold" grpId="0" nodeType="withEffect" nodePh="1">
                                  <p:stCondLst>
                                    <p:cond delay="0"/>
                                  </p:stCondLst>
                                  <p:endCondLst>
                                    <p:cond evt="begin" delay="0">
                                      <p:tn val="111"/>
                                    </p:cond>
                                  </p:endCondLst>
                                  <p:childTnLst>
                                    <p:set>
                                      <p:cBhvr>
                                        <p:cTn id="112" dur="1" fill="hold">
                                          <p:stCondLst>
                                            <p:cond delay="0"/>
                                          </p:stCondLst>
                                        </p:cTn>
                                        <p:tgtEl>
                                          <p:spTgt spid="84"/>
                                        </p:tgtEl>
                                        <p:attrNameLst>
                                          <p:attrName>style.visibility</p:attrName>
                                        </p:attrNameLst>
                                      </p:cBhvr>
                                      <p:to>
                                        <p:strVal val="visible"/>
                                      </p:to>
                                    </p:set>
                                    <p:anim calcmode="lin" valueType="num">
                                      <p:cBhvr>
                                        <p:cTn id="113" dur="500" fill="hold"/>
                                        <p:tgtEl>
                                          <p:spTgt spid="84"/>
                                        </p:tgtEl>
                                        <p:attrNameLst>
                                          <p:attrName>ppt_w</p:attrName>
                                        </p:attrNameLst>
                                      </p:cBhvr>
                                      <p:tavLst>
                                        <p:tav tm="0">
                                          <p:val>
                                            <p:fltVal val="0"/>
                                          </p:val>
                                        </p:tav>
                                        <p:tav tm="100000">
                                          <p:val>
                                            <p:strVal val="#ppt_w"/>
                                          </p:val>
                                        </p:tav>
                                      </p:tavLst>
                                    </p:anim>
                                    <p:anim calcmode="lin" valueType="num">
                                      <p:cBhvr>
                                        <p:cTn id="114" dur="500" fill="hold"/>
                                        <p:tgtEl>
                                          <p:spTgt spid="84"/>
                                        </p:tgtEl>
                                        <p:attrNameLst>
                                          <p:attrName>ppt_h</p:attrName>
                                        </p:attrNameLst>
                                      </p:cBhvr>
                                      <p:tavLst>
                                        <p:tav tm="0">
                                          <p:val>
                                            <p:fltVal val="0"/>
                                          </p:val>
                                        </p:tav>
                                        <p:tav tm="100000">
                                          <p:val>
                                            <p:strVal val="#ppt_h"/>
                                          </p:val>
                                        </p:tav>
                                      </p:tavLst>
                                    </p:anim>
                                    <p:animEffect transition="in" filter="fade">
                                      <p:cBhvr>
                                        <p:cTn id="115" dur="500"/>
                                        <p:tgtEl>
                                          <p:spTgt spid="84"/>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 calcmode="lin" valueType="num">
                                      <p:cBhvr>
                                        <p:cTn id="120" dur="500" fill="hold"/>
                                        <p:tgtEl>
                                          <p:spTgt spid="23"/>
                                        </p:tgtEl>
                                        <p:attrNameLst>
                                          <p:attrName>ppt_w</p:attrName>
                                        </p:attrNameLst>
                                      </p:cBhvr>
                                      <p:tavLst>
                                        <p:tav tm="0">
                                          <p:val>
                                            <p:fltVal val="0"/>
                                          </p:val>
                                        </p:tav>
                                        <p:tav tm="100000">
                                          <p:val>
                                            <p:strVal val="#ppt_w"/>
                                          </p:val>
                                        </p:tav>
                                      </p:tavLst>
                                    </p:anim>
                                    <p:anim calcmode="lin" valueType="num">
                                      <p:cBhvr>
                                        <p:cTn id="121" dur="500" fill="hold"/>
                                        <p:tgtEl>
                                          <p:spTgt spid="23"/>
                                        </p:tgtEl>
                                        <p:attrNameLst>
                                          <p:attrName>ppt_h</p:attrName>
                                        </p:attrNameLst>
                                      </p:cBhvr>
                                      <p:tavLst>
                                        <p:tav tm="0">
                                          <p:val>
                                            <p:fltVal val="0"/>
                                          </p:val>
                                        </p:tav>
                                        <p:tav tm="100000">
                                          <p:val>
                                            <p:strVal val="#ppt_h"/>
                                          </p:val>
                                        </p:tav>
                                      </p:tavLst>
                                    </p:anim>
                                    <p:animEffect transition="in" filter="fade">
                                      <p:cBhvr>
                                        <p:cTn id="122" dur="500"/>
                                        <p:tgtEl>
                                          <p:spTgt spid="23"/>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4"/>
                                        </p:tgtEl>
                                        <p:attrNameLst>
                                          <p:attrName>style.visibility</p:attrName>
                                        </p:attrNameLst>
                                      </p:cBhvr>
                                      <p:to>
                                        <p:strVal val="visible"/>
                                      </p:to>
                                    </p:set>
                                    <p:anim calcmode="lin" valueType="num">
                                      <p:cBhvr>
                                        <p:cTn id="130" dur="500" fill="hold"/>
                                        <p:tgtEl>
                                          <p:spTgt spid="24"/>
                                        </p:tgtEl>
                                        <p:attrNameLst>
                                          <p:attrName>ppt_w</p:attrName>
                                        </p:attrNameLst>
                                      </p:cBhvr>
                                      <p:tavLst>
                                        <p:tav tm="0">
                                          <p:val>
                                            <p:fltVal val="0"/>
                                          </p:val>
                                        </p:tav>
                                        <p:tav tm="100000">
                                          <p:val>
                                            <p:strVal val="#ppt_w"/>
                                          </p:val>
                                        </p:tav>
                                      </p:tavLst>
                                    </p:anim>
                                    <p:anim calcmode="lin" valueType="num">
                                      <p:cBhvr>
                                        <p:cTn id="131" dur="500" fill="hold"/>
                                        <p:tgtEl>
                                          <p:spTgt spid="24"/>
                                        </p:tgtEl>
                                        <p:attrNameLst>
                                          <p:attrName>ppt_h</p:attrName>
                                        </p:attrNameLst>
                                      </p:cBhvr>
                                      <p:tavLst>
                                        <p:tav tm="0">
                                          <p:val>
                                            <p:fltVal val="0"/>
                                          </p:val>
                                        </p:tav>
                                        <p:tav tm="100000">
                                          <p:val>
                                            <p:strVal val="#ppt_h"/>
                                          </p:val>
                                        </p:tav>
                                      </p:tavLst>
                                    </p:anim>
                                    <p:animEffect transition="in" filter="fade">
                                      <p:cBhvr>
                                        <p:cTn id="132" dur="500"/>
                                        <p:tgtEl>
                                          <p:spTgt spid="24"/>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25"/>
                                        </p:tgtEl>
                                        <p:attrNameLst>
                                          <p:attrName>style.visibility</p:attrName>
                                        </p:attrNameLst>
                                      </p:cBhvr>
                                      <p:to>
                                        <p:strVal val="visible"/>
                                      </p:to>
                                    </p:set>
                                    <p:anim calcmode="lin" valueType="num">
                                      <p:cBhvr>
                                        <p:cTn id="135" dur="500" fill="hold"/>
                                        <p:tgtEl>
                                          <p:spTgt spid="25"/>
                                        </p:tgtEl>
                                        <p:attrNameLst>
                                          <p:attrName>ppt_w</p:attrName>
                                        </p:attrNameLst>
                                      </p:cBhvr>
                                      <p:tavLst>
                                        <p:tav tm="0">
                                          <p:val>
                                            <p:fltVal val="0"/>
                                          </p:val>
                                        </p:tav>
                                        <p:tav tm="100000">
                                          <p:val>
                                            <p:strVal val="#ppt_w"/>
                                          </p:val>
                                        </p:tav>
                                      </p:tavLst>
                                    </p:anim>
                                    <p:anim calcmode="lin" valueType="num">
                                      <p:cBhvr>
                                        <p:cTn id="136" dur="500" fill="hold"/>
                                        <p:tgtEl>
                                          <p:spTgt spid="25"/>
                                        </p:tgtEl>
                                        <p:attrNameLst>
                                          <p:attrName>ppt_h</p:attrName>
                                        </p:attrNameLst>
                                      </p:cBhvr>
                                      <p:tavLst>
                                        <p:tav tm="0">
                                          <p:val>
                                            <p:fltVal val="0"/>
                                          </p:val>
                                        </p:tav>
                                        <p:tav tm="100000">
                                          <p:val>
                                            <p:strVal val="#ppt_h"/>
                                          </p:val>
                                        </p:tav>
                                      </p:tavLst>
                                    </p:anim>
                                    <p:animEffect transition="in" filter="fade">
                                      <p:cBhvr>
                                        <p:cTn id="137" dur="500"/>
                                        <p:tgtEl>
                                          <p:spTgt spid="25"/>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85"/>
                                        </p:tgtEl>
                                        <p:attrNameLst>
                                          <p:attrName>style.visibility</p:attrName>
                                        </p:attrNameLst>
                                      </p:cBhvr>
                                      <p:to>
                                        <p:strVal val="visible"/>
                                      </p:to>
                                    </p:set>
                                    <p:anim calcmode="lin" valueType="num">
                                      <p:cBhvr>
                                        <p:cTn id="140" dur="500" fill="hold"/>
                                        <p:tgtEl>
                                          <p:spTgt spid="85"/>
                                        </p:tgtEl>
                                        <p:attrNameLst>
                                          <p:attrName>ppt_w</p:attrName>
                                        </p:attrNameLst>
                                      </p:cBhvr>
                                      <p:tavLst>
                                        <p:tav tm="0">
                                          <p:val>
                                            <p:fltVal val="0"/>
                                          </p:val>
                                        </p:tav>
                                        <p:tav tm="100000">
                                          <p:val>
                                            <p:strVal val="#ppt_w"/>
                                          </p:val>
                                        </p:tav>
                                      </p:tavLst>
                                    </p:anim>
                                    <p:anim calcmode="lin" valueType="num">
                                      <p:cBhvr>
                                        <p:cTn id="141" dur="500" fill="hold"/>
                                        <p:tgtEl>
                                          <p:spTgt spid="85"/>
                                        </p:tgtEl>
                                        <p:attrNameLst>
                                          <p:attrName>ppt_h</p:attrName>
                                        </p:attrNameLst>
                                      </p:cBhvr>
                                      <p:tavLst>
                                        <p:tav tm="0">
                                          <p:val>
                                            <p:fltVal val="0"/>
                                          </p:val>
                                        </p:tav>
                                        <p:tav tm="100000">
                                          <p:val>
                                            <p:strVal val="#ppt_h"/>
                                          </p:val>
                                        </p:tav>
                                      </p:tavLst>
                                    </p:anim>
                                    <p:animEffect transition="in" filter="fade">
                                      <p:cBhvr>
                                        <p:cTn id="142" dur="500"/>
                                        <p:tgtEl>
                                          <p:spTgt spid="85"/>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28"/>
                                        </p:tgtEl>
                                        <p:attrNameLst>
                                          <p:attrName>style.visibility</p:attrName>
                                        </p:attrNameLst>
                                      </p:cBhvr>
                                      <p:to>
                                        <p:strVal val="visible"/>
                                      </p:to>
                                    </p:set>
                                    <p:anim calcmode="lin" valueType="num">
                                      <p:cBhvr>
                                        <p:cTn id="152" dur="500" fill="hold"/>
                                        <p:tgtEl>
                                          <p:spTgt spid="28"/>
                                        </p:tgtEl>
                                        <p:attrNameLst>
                                          <p:attrName>ppt_w</p:attrName>
                                        </p:attrNameLst>
                                      </p:cBhvr>
                                      <p:tavLst>
                                        <p:tav tm="0">
                                          <p:val>
                                            <p:fltVal val="0"/>
                                          </p:val>
                                        </p:tav>
                                        <p:tav tm="100000">
                                          <p:val>
                                            <p:strVal val="#ppt_w"/>
                                          </p:val>
                                        </p:tav>
                                      </p:tavLst>
                                    </p:anim>
                                    <p:anim calcmode="lin" valueType="num">
                                      <p:cBhvr>
                                        <p:cTn id="153" dur="500" fill="hold"/>
                                        <p:tgtEl>
                                          <p:spTgt spid="28"/>
                                        </p:tgtEl>
                                        <p:attrNameLst>
                                          <p:attrName>ppt_h</p:attrName>
                                        </p:attrNameLst>
                                      </p:cBhvr>
                                      <p:tavLst>
                                        <p:tav tm="0">
                                          <p:val>
                                            <p:fltVal val="0"/>
                                          </p:val>
                                        </p:tav>
                                        <p:tav tm="100000">
                                          <p:val>
                                            <p:strVal val="#ppt_h"/>
                                          </p:val>
                                        </p:tav>
                                      </p:tavLst>
                                    </p:anim>
                                    <p:animEffect transition="in" filter="fade">
                                      <p:cBhvr>
                                        <p:cTn id="154" dur="500"/>
                                        <p:tgtEl>
                                          <p:spTgt spid="2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ppt_w</p:attrName>
                                        </p:attrNameLst>
                                      </p:cBhvr>
                                      <p:tavLst>
                                        <p:tav tm="0">
                                          <p:val>
                                            <p:fltVal val="0"/>
                                          </p:val>
                                        </p:tav>
                                        <p:tav tm="100000">
                                          <p:val>
                                            <p:strVal val="#ppt_w"/>
                                          </p:val>
                                        </p:tav>
                                      </p:tavLst>
                                    </p:anim>
                                    <p:anim calcmode="lin" valueType="num">
                                      <p:cBhvr>
                                        <p:cTn id="163" dur="500" fill="hold"/>
                                        <p:tgtEl>
                                          <p:spTgt spid="27"/>
                                        </p:tgtEl>
                                        <p:attrNameLst>
                                          <p:attrName>ppt_h</p:attrName>
                                        </p:attrNameLst>
                                      </p:cBhvr>
                                      <p:tavLst>
                                        <p:tav tm="0">
                                          <p:val>
                                            <p:fltVal val="0"/>
                                          </p:val>
                                        </p:tav>
                                        <p:tav tm="100000">
                                          <p:val>
                                            <p:strVal val="#ppt_h"/>
                                          </p:val>
                                        </p:tav>
                                      </p:tavLst>
                                    </p:anim>
                                    <p:animEffect transition="in" filter="fade">
                                      <p:cBhvr>
                                        <p:cTn id="164" dur="500"/>
                                        <p:tgtEl>
                                          <p:spTgt spid="2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87"/>
                                        </p:tgtEl>
                                        <p:attrNameLst>
                                          <p:attrName>style.visibility</p:attrName>
                                        </p:attrNameLst>
                                      </p:cBhvr>
                                      <p:to>
                                        <p:strVal val="visible"/>
                                      </p:to>
                                    </p:set>
                                    <p:anim calcmode="lin" valueType="num">
                                      <p:cBhvr>
                                        <p:cTn id="167" dur="500" fill="hold"/>
                                        <p:tgtEl>
                                          <p:spTgt spid="87"/>
                                        </p:tgtEl>
                                        <p:attrNameLst>
                                          <p:attrName>ppt_w</p:attrName>
                                        </p:attrNameLst>
                                      </p:cBhvr>
                                      <p:tavLst>
                                        <p:tav tm="0">
                                          <p:val>
                                            <p:fltVal val="0"/>
                                          </p:val>
                                        </p:tav>
                                        <p:tav tm="100000">
                                          <p:val>
                                            <p:strVal val="#ppt_w"/>
                                          </p:val>
                                        </p:tav>
                                      </p:tavLst>
                                    </p:anim>
                                    <p:anim calcmode="lin" valueType="num">
                                      <p:cBhvr>
                                        <p:cTn id="168" dur="500" fill="hold"/>
                                        <p:tgtEl>
                                          <p:spTgt spid="87"/>
                                        </p:tgtEl>
                                        <p:attrNameLst>
                                          <p:attrName>ppt_h</p:attrName>
                                        </p:attrNameLst>
                                      </p:cBhvr>
                                      <p:tavLst>
                                        <p:tav tm="0">
                                          <p:val>
                                            <p:fltVal val="0"/>
                                          </p:val>
                                        </p:tav>
                                        <p:tav tm="100000">
                                          <p:val>
                                            <p:strVal val="#ppt_h"/>
                                          </p:val>
                                        </p:tav>
                                      </p:tavLst>
                                    </p:anim>
                                    <p:animEffect transition="in" filter="fade">
                                      <p:cBhvr>
                                        <p:cTn id="16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2" grpId="0" animBg="1"/>
      <p:bldP spid="23" grpId="0" animBg="1"/>
      <p:bldP spid="24" grpId="0" animBg="1"/>
      <p:bldP spid="25" grpId="0" animBg="1"/>
      <p:bldP spid="26" grpId="0" animBg="1"/>
      <p:bldP spid="27" grpId="0" animBg="1"/>
      <p:bldP spid="28" grpId="0" animBg="1"/>
      <p:bldP spid="77" grpId="0"/>
      <p:bldP spid="79" grpId="0"/>
      <p:bldP spid="81" grpId="0"/>
      <p:bldP spid="83" grpId="0"/>
      <p:bldP spid="84" grpId="0"/>
      <p:bldP spid="85" grpId="0"/>
      <p:bldP spid="87" grpId="0"/>
      <p:bldP spid="89" grpId="0"/>
      <p:bldP spid="90" grpId="0"/>
      <p:bldP spid="91" grpId="0"/>
      <p:bldP spid="92" grpId="0"/>
      <p:bldP spid="93" grpId="0"/>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0448F7DE-AE73-F13D-CD88-93A0FC674E4F}"/>
              </a:ext>
            </a:extLst>
          </p:cNvPr>
          <p:cNvSpPr/>
          <p:nvPr/>
        </p:nvSpPr>
        <p:spPr>
          <a:xfrm>
            <a:off x="0" y="1268531"/>
            <a:ext cx="12192000" cy="5589469"/>
          </a:xfrm>
          <a:prstGeom prst="rect">
            <a:avLst/>
          </a:prstGeom>
          <a:solidFill>
            <a:srgbClr val="F0F5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0" name="Rectángulo 39">
            <a:extLst>
              <a:ext uri="{FF2B5EF4-FFF2-40B4-BE49-F238E27FC236}">
                <a16:creationId xmlns:a16="http://schemas.microsoft.com/office/drawing/2014/main" id="{6A12DF54-57E7-43EC-A7BF-A3B9D0C98E02}"/>
              </a:ext>
            </a:extLst>
          </p:cNvPr>
          <p:cNvSpPr/>
          <p:nvPr/>
        </p:nvSpPr>
        <p:spPr>
          <a:xfrm>
            <a:off x="0" y="1"/>
            <a:ext cx="12192000" cy="1266091"/>
          </a:xfrm>
          <a:prstGeom prst="rect">
            <a:avLst/>
          </a:prstGeom>
          <a:solidFill>
            <a:srgbClr val="0E39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4" name="Grupo 43">
            <a:extLst>
              <a:ext uri="{FF2B5EF4-FFF2-40B4-BE49-F238E27FC236}">
                <a16:creationId xmlns:a16="http://schemas.microsoft.com/office/drawing/2014/main" id="{EC6E34A5-6394-4817-A297-C4F5AEB54B83}"/>
              </a:ext>
            </a:extLst>
          </p:cNvPr>
          <p:cNvGrpSpPr/>
          <p:nvPr/>
        </p:nvGrpSpPr>
        <p:grpSpPr>
          <a:xfrm>
            <a:off x="0" y="0"/>
            <a:ext cx="12204000" cy="144000"/>
            <a:chOff x="0" y="0"/>
            <a:chExt cx="12192000" cy="144000"/>
          </a:xfrm>
        </p:grpSpPr>
        <p:sp>
          <p:nvSpPr>
            <p:cNvPr id="45" name="Rectángulo 44">
              <a:extLst>
                <a:ext uri="{FF2B5EF4-FFF2-40B4-BE49-F238E27FC236}">
                  <a16:creationId xmlns:a16="http://schemas.microsoft.com/office/drawing/2014/main" id="{0DD64529-2BEA-455B-A720-38F75CB7B8CD}"/>
                </a:ext>
              </a:extLst>
            </p:cNvPr>
            <p:cNvSpPr/>
            <p:nvPr/>
          </p:nvSpPr>
          <p:spPr>
            <a:xfrm>
              <a:off x="5500468" y="3"/>
              <a:ext cx="6691532" cy="1439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6" name="Rectángulo 45">
              <a:extLst>
                <a:ext uri="{FF2B5EF4-FFF2-40B4-BE49-F238E27FC236}">
                  <a16:creationId xmlns:a16="http://schemas.microsoft.com/office/drawing/2014/main" id="{15FAADFF-E8BF-4895-87FD-3FDC5AD902D5}"/>
                </a:ext>
              </a:extLst>
            </p:cNvPr>
            <p:cNvSpPr/>
            <p:nvPr/>
          </p:nvSpPr>
          <p:spPr>
            <a:xfrm>
              <a:off x="0" y="0"/>
              <a:ext cx="5500468" cy="144000"/>
            </a:xfrm>
            <a:prstGeom prst="rect">
              <a:avLst/>
            </a:prstGeom>
            <a:solidFill>
              <a:srgbClr val="0F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pic>
        <p:nvPicPr>
          <p:cNvPr id="47" name="Gráfico 46" descr="Presentación con gráfico de barras RTL">
            <a:extLst>
              <a:ext uri="{FF2B5EF4-FFF2-40B4-BE49-F238E27FC236}">
                <a16:creationId xmlns:a16="http://schemas.microsoft.com/office/drawing/2014/main" id="{9E579B4E-41DD-4E35-972B-7530CB921D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020" y="770525"/>
            <a:ext cx="360000" cy="360000"/>
          </a:xfrm>
          <a:prstGeom prst="rect">
            <a:avLst/>
          </a:prstGeom>
        </p:spPr>
      </p:pic>
      <p:pic>
        <p:nvPicPr>
          <p:cNvPr id="48" name="Gráfico 47" descr="Obreros de la construcción">
            <a:extLst>
              <a:ext uri="{FF2B5EF4-FFF2-40B4-BE49-F238E27FC236}">
                <a16:creationId xmlns:a16="http://schemas.microsoft.com/office/drawing/2014/main" id="{848DE3EF-D938-4013-9F0A-6830AFBC3A2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020" y="282673"/>
            <a:ext cx="360000" cy="360000"/>
          </a:xfrm>
          <a:prstGeom prst="rect">
            <a:avLst/>
          </a:prstGeom>
        </p:spPr>
      </p:pic>
      <p:pic>
        <p:nvPicPr>
          <p:cNvPr id="49" name="Gráfico 48" descr="Documento">
            <a:extLst>
              <a:ext uri="{FF2B5EF4-FFF2-40B4-BE49-F238E27FC236}">
                <a16:creationId xmlns:a16="http://schemas.microsoft.com/office/drawing/2014/main" id="{9C2A3233-CFDC-4F2A-A0F2-CCA1F48475C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882" y="699437"/>
            <a:ext cx="360000" cy="360000"/>
          </a:xfrm>
          <a:prstGeom prst="rect">
            <a:avLst/>
          </a:prstGeom>
        </p:spPr>
      </p:pic>
      <p:pic>
        <p:nvPicPr>
          <p:cNvPr id="50" name="Gráfico 49" descr="Investigación">
            <a:extLst>
              <a:ext uri="{FF2B5EF4-FFF2-40B4-BE49-F238E27FC236}">
                <a16:creationId xmlns:a16="http://schemas.microsoft.com/office/drawing/2014/main" id="{59DF0CDF-9DFF-4847-A191-44F1F12733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82" y="282673"/>
            <a:ext cx="360000" cy="360000"/>
          </a:xfrm>
          <a:prstGeom prst="rect">
            <a:avLst/>
          </a:prstGeom>
        </p:spPr>
      </p:pic>
      <p:cxnSp>
        <p:nvCxnSpPr>
          <p:cNvPr id="52" name="Conector recto 51">
            <a:extLst>
              <a:ext uri="{FF2B5EF4-FFF2-40B4-BE49-F238E27FC236}">
                <a16:creationId xmlns:a16="http://schemas.microsoft.com/office/drawing/2014/main" id="{76CE895D-F8B4-407D-B090-F3EEE3D910B3}"/>
              </a:ext>
            </a:extLst>
          </p:cNvPr>
          <p:cNvCxnSpPr>
            <a:cxnSpLocks/>
          </p:cNvCxnSpPr>
          <p:nvPr/>
        </p:nvCxnSpPr>
        <p:spPr>
          <a:xfrm>
            <a:off x="1296902" y="1069942"/>
            <a:ext cx="6236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230BF2FF-FB12-4D05-8B16-AB811FE4A8DA}"/>
              </a:ext>
            </a:extLst>
          </p:cNvPr>
          <p:cNvSpPr/>
          <p:nvPr/>
        </p:nvSpPr>
        <p:spPr>
          <a:xfrm>
            <a:off x="0" y="6534835"/>
            <a:ext cx="1717637" cy="323165"/>
          </a:xfrm>
          <a:prstGeom prst="rect">
            <a:avLst/>
          </a:prstGeom>
        </p:spPr>
        <p:txBody>
          <a:bodyPr wrap="square">
            <a:spAutoFit/>
          </a:bodyPr>
          <a:lstStyle/>
          <a:p>
            <a:r>
              <a:rPr lang="es-ES" sz="1500" b="1" dirty="0">
                <a:solidFill>
                  <a:srgbClr val="A0A6B3"/>
                </a:solidFill>
                <a:latin typeface="gobCL" panose="02000603050000020004" pitchFamily="50" charset="0"/>
              </a:rPr>
              <a:t>Gobierno de Chile</a:t>
            </a:r>
          </a:p>
        </p:txBody>
      </p:sp>
      <p:sp>
        <p:nvSpPr>
          <p:cNvPr id="18" name="CuadroTexto 17">
            <a:extLst>
              <a:ext uri="{FF2B5EF4-FFF2-40B4-BE49-F238E27FC236}">
                <a16:creationId xmlns:a16="http://schemas.microsoft.com/office/drawing/2014/main" id="{60484EA9-8CDB-4640-7559-0BD8E8535589}"/>
              </a:ext>
            </a:extLst>
          </p:cNvPr>
          <p:cNvSpPr txBox="1"/>
          <p:nvPr/>
        </p:nvSpPr>
        <p:spPr>
          <a:xfrm>
            <a:off x="8420993" y="389888"/>
            <a:ext cx="3518997" cy="584775"/>
          </a:xfrm>
          <a:prstGeom prst="rect">
            <a:avLst/>
          </a:prstGeom>
          <a:noFill/>
        </p:spPr>
        <p:txBody>
          <a:bodyPr wrap="square" rtlCol="0">
            <a:spAutoFit/>
          </a:bodyPr>
          <a:lstStyle/>
          <a:p>
            <a:pPr algn="r"/>
            <a:r>
              <a:rPr lang="es-MX" sz="1600" b="1" dirty="0">
                <a:solidFill>
                  <a:schemeClr val="bg1">
                    <a:lumMod val="95000"/>
                  </a:schemeClr>
                </a:solidFill>
                <a:latin typeface="gobCL" panose="02000603050000020004" pitchFamily="50" charset="0"/>
              </a:rPr>
              <a:t>Subdirección Nacional</a:t>
            </a:r>
          </a:p>
          <a:p>
            <a:pPr algn="r"/>
            <a:r>
              <a:rPr lang="es-MX" sz="1600" b="1" dirty="0">
                <a:solidFill>
                  <a:schemeClr val="bg1">
                    <a:lumMod val="95000"/>
                  </a:schemeClr>
                </a:solidFill>
                <a:latin typeface="gobCL" panose="02000603050000020004" pitchFamily="50" charset="0"/>
              </a:rPr>
              <a:t>de Minería</a:t>
            </a:r>
            <a:endParaRPr lang="es-CL" sz="1600" b="1" dirty="0">
              <a:solidFill>
                <a:schemeClr val="bg1">
                  <a:lumMod val="95000"/>
                </a:schemeClr>
              </a:solidFill>
              <a:latin typeface="gobCL" panose="02000603050000020004" pitchFamily="50" charset="0"/>
            </a:endParaRPr>
          </a:p>
        </p:txBody>
      </p:sp>
      <p:sp>
        <p:nvSpPr>
          <p:cNvPr id="19" name="Rectángulo 18">
            <a:extLst>
              <a:ext uri="{FF2B5EF4-FFF2-40B4-BE49-F238E27FC236}">
                <a16:creationId xmlns:a16="http://schemas.microsoft.com/office/drawing/2014/main" id="{1A297A04-B4CA-3797-A40F-173535A463FF}"/>
              </a:ext>
            </a:extLst>
          </p:cNvPr>
          <p:cNvSpPr/>
          <p:nvPr/>
        </p:nvSpPr>
        <p:spPr>
          <a:xfrm rot="5400000">
            <a:off x="11688076" y="647990"/>
            <a:ext cx="720000" cy="826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CuadroTexto 19">
            <a:extLst>
              <a:ext uri="{FF2B5EF4-FFF2-40B4-BE49-F238E27FC236}">
                <a16:creationId xmlns:a16="http://schemas.microsoft.com/office/drawing/2014/main" id="{2EA24798-A3B1-0F08-8BA8-7ADC8D17D435}"/>
              </a:ext>
            </a:extLst>
          </p:cNvPr>
          <p:cNvSpPr txBox="1"/>
          <p:nvPr/>
        </p:nvSpPr>
        <p:spPr>
          <a:xfrm>
            <a:off x="1296902" y="289547"/>
            <a:ext cx="8209111" cy="1200329"/>
          </a:xfrm>
          <a:prstGeom prst="rect">
            <a:avLst/>
          </a:prstGeom>
          <a:noFill/>
        </p:spPr>
        <p:txBody>
          <a:bodyPr wrap="square" rtlCol="0">
            <a:spAutoFit/>
          </a:bodyPr>
          <a:lstStyle/>
          <a:p>
            <a:r>
              <a:rPr lang="es-419" sz="2400" b="1" dirty="0">
                <a:solidFill>
                  <a:schemeClr val="bg1">
                    <a:lumMod val="95000"/>
                  </a:schemeClr>
                </a:solidFill>
                <a:latin typeface="gobCL" panose="02000603050000020004" pitchFamily="50" charset="0"/>
              </a:rPr>
              <a:t>TRANSFORMACIÓN DIGITAL	</a:t>
            </a:r>
          </a:p>
          <a:p>
            <a:r>
              <a:rPr lang="es-ES" sz="2400" b="1" dirty="0">
                <a:solidFill>
                  <a:schemeClr val="bg1">
                    <a:lumMod val="95000"/>
                  </a:schemeClr>
                </a:solidFill>
                <a:latin typeface="gobCL" panose="02000603050000020004" pitchFamily="50" charset="0"/>
              </a:rPr>
              <a:t>Casos de Éxito</a:t>
            </a:r>
            <a:endParaRPr lang="es-MX" sz="2400" b="1" dirty="0">
              <a:solidFill>
                <a:schemeClr val="bg1">
                  <a:lumMod val="95000"/>
                </a:schemeClr>
              </a:solidFill>
              <a:latin typeface="gobCL" panose="02000603050000020004" pitchFamily="50" charset="0"/>
            </a:endParaRPr>
          </a:p>
          <a:p>
            <a:endParaRPr lang="es-MX" sz="2400" b="1" dirty="0">
              <a:solidFill>
                <a:schemeClr val="bg1">
                  <a:lumMod val="95000"/>
                </a:schemeClr>
              </a:solidFill>
              <a:latin typeface="gobCL" panose="02000603050000020004" pitchFamily="50" charset="0"/>
            </a:endParaRPr>
          </a:p>
        </p:txBody>
      </p:sp>
      <p:pic>
        <p:nvPicPr>
          <p:cNvPr id="2" name="Picture 2" descr="May be an image of text that says '··… … MÁS DE $7 MIL MILLONES RECIBIRA LA REGIÓN DE COQUIMBO POR RECURSOS DEL FONDO PUENTE DE ROYALTY MINERO Las 15 comunas de nuestra zona recibirán contribuciones anticipadas por parte del Gobierno, las cuales representan un adelanto de los fondos que se recaudarán mediante este impuesto. GOBIERNO DE GOBIERNODECHILE CHILE CHILE CHILE AVANZA CONTIGO'">
            <a:extLst>
              <a:ext uri="{FF2B5EF4-FFF2-40B4-BE49-F238E27FC236}">
                <a16:creationId xmlns:a16="http://schemas.microsoft.com/office/drawing/2014/main" id="{9303C693-9D69-A39A-119B-718543D190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1181" y="1441112"/>
            <a:ext cx="4113990" cy="51424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6792AA6-AB06-A7E3-BAB5-FCC7D814771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3139" y="1590217"/>
            <a:ext cx="4698330" cy="488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769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1821</TotalTime>
  <Words>241</Words>
  <Application>Microsoft Office PowerPoint</Application>
  <PresentationFormat>Panorámica</PresentationFormat>
  <Paragraphs>79</Paragraphs>
  <Slides>10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Arial</vt:lpstr>
      <vt:lpstr>Calibri</vt:lpstr>
      <vt:lpstr>Calibri Light</vt:lpstr>
      <vt:lpstr>Fira Sans</vt:lpstr>
      <vt:lpstr>Fira Sans Extra Condensed Medium</vt:lpstr>
      <vt:lpstr>Fira Sans Medium</vt:lpstr>
      <vt:lpstr>gobCL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Hidrógeno Verde en Faenas Mineras</dc:title>
  <dc:creator>Jorge Marcelo Vargas Villar</dc:creator>
  <cp:lastModifiedBy>Nelson Israel Carrasco Fraga</cp:lastModifiedBy>
  <cp:revision>7</cp:revision>
  <dcterms:created xsi:type="dcterms:W3CDTF">2021-06-12T05:28:17Z</dcterms:created>
  <dcterms:modified xsi:type="dcterms:W3CDTF">2025-08-05T01:14:10Z</dcterms:modified>
</cp:coreProperties>
</file>