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0"/>
  </p:notesMasterIdLst>
  <p:sldIdLst>
    <p:sldId id="1014" r:id="rId2"/>
    <p:sldId id="434" r:id="rId3"/>
    <p:sldId id="1016" r:id="rId4"/>
    <p:sldId id="1018" r:id="rId5"/>
    <p:sldId id="1017" r:id="rId6"/>
    <p:sldId id="1019" r:id="rId7"/>
    <p:sldId id="1020" r:id="rId8"/>
    <p:sldId id="321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7DF8BCD-7679-805F-098D-15FDB453F1C1}" name="Paula Reyes" initials="PR" userId="Paula Reyes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E3D9CA"/>
    <a:srgbClr val="0036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44"/>
    <p:restoredTop sz="94694"/>
  </p:normalViewPr>
  <p:slideViewPr>
    <p:cSldViewPr snapToGrid="0">
      <p:cViewPr varScale="1">
        <p:scale>
          <a:sx n="140" d="100"/>
          <a:sy n="140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8/10/relationships/authors" Target="author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04D3107-D9A3-49E7-8B9E-AF4228152505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F294EA85-2F3A-4678-9AD0-C8F8DF938393}">
      <dgm:prSet phldrT="[Texto]"/>
      <dgm:spPr/>
      <dgm:t>
        <a:bodyPr/>
        <a:lstStyle/>
        <a:p>
          <a:r>
            <a:rPr lang="es-CL" noProof="0" dirty="0"/>
            <a:t>+300 Permisos</a:t>
          </a:r>
        </a:p>
      </dgm:t>
    </dgm:pt>
    <dgm:pt modelId="{061D0F6B-E3FD-4B72-A795-02DCE784E72E}" type="parTrans" cxnId="{18F46D0B-55C2-4E6A-BA16-686E32C923A4}">
      <dgm:prSet/>
      <dgm:spPr/>
      <dgm:t>
        <a:bodyPr/>
        <a:lstStyle/>
        <a:p>
          <a:endParaRPr lang="es-CL"/>
        </a:p>
      </dgm:t>
    </dgm:pt>
    <dgm:pt modelId="{9BBD15E0-2C3F-4F43-BA0A-20B78F955061}" type="sibTrans" cxnId="{18F46D0B-55C2-4E6A-BA16-686E32C923A4}">
      <dgm:prSet custT="1"/>
      <dgm:spPr/>
      <dgm:t>
        <a:bodyPr/>
        <a:lstStyle/>
        <a:p>
          <a:r>
            <a:rPr lang="es-CL" sz="1400" noProof="0" dirty="0"/>
            <a:t>Para operar </a:t>
          </a:r>
        </a:p>
      </dgm:t>
    </dgm:pt>
    <dgm:pt modelId="{4AAFE96E-B145-4ADF-9E59-729FFCD6B307}">
      <dgm:prSet phldrT="[Texto]"/>
      <dgm:spPr/>
      <dgm:t>
        <a:bodyPr/>
        <a:lstStyle/>
        <a:p>
          <a:r>
            <a:rPr lang="es-CL" noProof="0" dirty="0"/>
            <a:t>Permisos habilitantes</a:t>
          </a:r>
        </a:p>
      </dgm:t>
    </dgm:pt>
    <dgm:pt modelId="{46E97BDF-698D-4040-99FE-5C09DEE98E07}" type="sibTrans" cxnId="{FFD571F7-5400-4AC3-9350-CA6C62429B59}">
      <dgm:prSet/>
      <dgm:spPr/>
      <dgm:t>
        <a:bodyPr/>
        <a:lstStyle/>
        <a:p>
          <a:r>
            <a:rPr lang="es-CL" noProof="0" dirty="0"/>
            <a:t>SERNAGEOMIN</a:t>
          </a:r>
        </a:p>
        <a:p>
          <a:r>
            <a:rPr lang="es-CL" noProof="0" dirty="0"/>
            <a:t>DGA</a:t>
          </a:r>
        </a:p>
        <a:p>
          <a:r>
            <a:rPr lang="es-CL" noProof="0" dirty="0"/>
            <a:t>MINVU/SAG</a:t>
          </a:r>
        </a:p>
        <a:p>
          <a:r>
            <a:rPr lang="es-CL" noProof="0" dirty="0"/>
            <a:t>CMN/CONAF</a:t>
          </a:r>
        </a:p>
      </dgm:t>
    </dgm:pt>
    <dgm:pt modelId="{954B80CA-2B5B-4077-AFF2-A5DF54B1EAF9}" type="parTrans" cxnId="{FFD571F7-5400-4AC3-9350-CA6C62429B59}">
      <dgm:prSet/>
      <dgm:spPr/>
      <dgm:t>
        <a:bodyPr/>
        <a:lstStyle/>
        <a:p>
          <a:endParaRPr lang="es-CL"/>
        </a:p>
      </dgm:t>
    </dgm:pt>
    <dgm:pt modelId="{145CD2C4-04AA-4972-A3F8-72BFB31D6DF9}" type="pres">
      <dgm:prSet presAssocID="{B04D3107-D9A3-49E7-8B9E-AF4228152505}" presName="Name0" presStyleCnt="0">
        <dgm:presLayoutVars>
          <dgm:chMax/>
          <dgm:chPref/>
          <dgm:dir/>
          <dgm:animLvl val="lvl"/>
        </dgm:presLayoutVars>
      </dgm:prSet>
      <dgm:spPr/>
    </dgm:pt>
    <dgm:pt modelId="{53290F1C-9C7A-48EA-86A1-E530EBCE8F25}" type="pres">
      <dgm:prSet presAssocID="{F294EA85-2F3A-4678-9AD0-C8F8DF938393}" presName="composite" presStyleCnt="0"/>
      <dgm:spPr/>
    </dgm:pt>
    <dgm:pt modelId="{A557A1DA-CC86-461E-9741-BA364621CD3A}" type="pres">
      <dgm:prSet presAssocID="{F294EA85-2F3A-4678-9AD0-C8F8DF938393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F5351031-1B4C-4B47-B7A2-4F4C58119D9B}" type="pres">
      <dgm:prSet presAssocID="{F294EA85-2F3A-4678-9AD0-C8F8DF938393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C49E35F1-2907-4458-9FCB-8012F34A38F5}" type="pres">
      <dgm:prSet presAssocID="{F294EA85-2F3A-4678-9AD0-C8F8DF938393}" presName="BalanceSpacing" presStyleCnt="0"/>
      <dgm:spPr/>
    </dgm:pt>
    <dgm:pt modelId="{AAD2147C-E491-40DD-AF00-1B9A9C57ED57}" type="pres">
      <dgm:prSet presAssocID="{F294EA85-2F3A-4678-9AD0-C8F8DF938393}" presName="BalanceSpacing1" presStyleCnt="0"/>
      <dgm:spPr/>
    </dgm:pt>
    <dgm:pt modelId="{E3385C76-D0E0-4786-9C8C-9D333E94CE67}" type="pres">
      <dgm:prSet presAssocID="{9BBD15E0-2C3F-4F43-BA0A-20B78F955061}" presName="Accent1Text" presStyleLbl="node1" presStyleIdx="1" presStyleCnt="4"/>
      <dgm:spPr/>
    </dgm:pt>
    <dgm:pt modelId="{5CBACD01-1BC0-4073-B247-FF5680CEA6F3}" type="pres">
      <dgm:prSet presAssocID="{9BBD15E0-2C3F-4F43-BA0A-20B78F955061}" presName="spaceBetweenRectangles" presStyleCnt="0"/>
      <dgm:spPr/>
    </dgm:pt>
    <dgm:pt modelId="{D81622E5-63FC-4CC0-97AB-F6488AB2CB6A}" type="pres">
      <dgm:prSet presAssocID="{4AAFE96E-B145-4ADF-9E59-729FFCD6B307}" presName="composite" presStyleCnt="0"/>
      <dgm:spPr/>
    </dgm:pt>
    <dgm:pt modelId="{3E7705C2-8F96-4AD9-A27A-66E472F22D53}" type="pres">
      <dgm:prSet presAssocID="{4AAFE96E-B145-4ADF-9E59-729FFCD6B307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6F7ECDBA-6CB5-498C-8EB7-76802D0E3375}" type="pres">
      <dgm:prSet presAssocID="{4AAFE96E-B145-4ADF-9E59-729FFCD6B307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98A54256-F036-430E-A554-F2E8F8C8FFF7}" type="pres">
      <dgm:prSet presAssocID="{4AAFE96E-B145-4ADF-9E59-729FFCD6B307}" presName="BalanceSpacing" presStyleCnt="0"/>
      <dgm:spPr/>
    </dgm:pt>
    <dgm:pt modelId="{E0F668C4-ADE1-4E6B-8091-58C92BA4EA66}" type="pres">
      <dgm:prSet presAssocID="{4AAFE96E-B145-4ADF-9E59-729FFCD6B307}" presName="BalanceSpacing1" presStyleCnt="0"/>
      <dgm:spPr/>
    </dgm:pt>
    <dgm:pt modelId="{D4347686-2808-42B4-9C09-FB985DC9A1D3}" type="pres">
      <dgm:prSet presAssocID="{46E97BDF-698D-4040-99FE-5C09DEE98E07}" presName="Accent1Text" presStyleLbl="node1" presStyleIdx="3" presStyleCnt="4"/>
      <dgm:spPr/>
    </dgm:pt>
  </dgm:ptLst>
  <dgm:cxnLst>
    <dgm:cxn modelId="{6C420204-D719-4029-8E3E-10CB12DBBC8F}" type="presOf" srcId="{4AAFE96E-B145-4ADF-9E59-729FFCD6B307}" destId="{3E7705C2-8F96-4AD9-A27A-66E472F22D53}" srcOrd="0" destOrd="0" presId="urn:microsoft.com/office/officeart/2008/layout/AlternatingHexagons"/>
    <dgm:cxn modelId="{18F46D0B-55C2-4E6A-BA16-686E32C923A4}" srcId="{B04D3107-D9A3-49E7-8B9E-AF4228152505}" destId="{F294EA85-2F3A-4678-9AD0-C8F8DF938393}" srcOrd="0" destOrd="0" parTransId="{061D0F6B-E3FD-4B72-A795-02DCE784E72E}" sibTransId="{9BBD15E0-2C3F-4F43-BA0A-20B78F955061}"/>
    <dgm:cxn modelId="{1DEC4215-D1F6-4C51-8759-1B3728504E64}" type="presOf" srcId="{B04D3107-D9A3-49E7-8B9E-AF4228152505}" destId="{145CD2C4-04AA-4972-A3F8-72BFB31D6DF9}" srcOrd="0" destOrd="0" presId="urn:microsoft.com/office/officeart/2008/layout/AlternatingHexagons"/>
    <dgm:cxn modelId="{404DC7D1-BD72-4A2A-B92A-B4ED0575E61A}" type="presOf" srcId="{9BBD15E0-2C3F-4F43-BA0A-20B78F955061}" destId="{E3385C76-D0E0-4786-9C8C-9D333E94CE67}" srcOrd="0" destOrd="0" presId="urn:microsoft.com/office/officeart/2008/layout/AlternatingHexagons"/>
    <dgm:cxn modelId="{A200D0E1-ADB1-4961-AD70-15AFDA476742}" type="presOf" srcId="{F294EA85-2F3A-4678-9AD0-C8F8DF938393}" destId="{A557A1DA-CC86-461E-9741-BA364621CD3A}" srcOrd="0" destOrd="0" presId="urn:microsoft.com/office/officeart/2008/layout/AlternatingHexagons"/>
    <dgm:cxn modelId="{C751AEE5-7813-4BBA-AC23-435BF5C68AFD}" type="presOf" srcId="{46E97BDF-698D-4040-99FE-5C09DEE98E07}" destId="{D4347686-2808-42B4-9C09-FB985DC9A1D3}" srcOrd="0" destOrd="0" presId="urn:microsoft.com/office/officeart/2008/layout/AlternatingHexagons"/>
    <dgm:cxn modelId="{FFD571F7-5400-4AC3-9350-CA6C62429B59}" srcId="{B04D3107-D9A3-49E7-8B9E-AF4228152505}" destId="{4AAFE96E-B145-4ADF-9E59-729FFCD6B307}" srcOrd="1" destOrd="0" parTransId="{954B80CA-2B5B-4077-AFF2-A5DF54B1EAF9}" sibTransId="{46E97BDF-698D-4040-99FE-5C09DEE98E07}"/>
    <dgm:cxn modelId="{5E9BC7F2-67F5-40B3-8BFF-BC10A5BB549C}" type="presParOf" srcId="{145CD2C4-04AA-4972-A3F8-72BFB31D6DF9}" destId="{53290F1C-9C7A-48EA-86A1-E530EBCE8F25}" srcOrd="0" destOrd="0" presId="urn:microsoft.com/office/officeart/2008/layout/AlternatingHexagons"/>
    <dgm:cxn modelId="{9967ED20-42AE-462B-A7ED-E027E7FEE4CC}" type="presParOf" srcId="{53290F1C-9C7A-48EA-86A1-E530EBCE8F25}" destId="{A557A1DA-CC86-461E-9741-BA364621CD3A}" srcOrd="0" destOrd="0" presId="urn:microsoft.com/office/officeart/2008/layout/AlternatingHexagons"/>
    <dgm:cxn modelId="{B4F03612-229E-487F-B9C0-8E9C02107B66}" type="presParOf" srcId="{53290F1C-9C7A-48EA-86A1-E530EBCE8F25}" destId="{F5351031-1B4C-4B47-B7A2-4F4C58119D9B}" srcOrd="1" destOrd="0" presId="urn:microsoft.com/office/officeart/2008/layout/AlternatingHexagons"/>
    <dgm:cxn modelId="{0914A014-938E-448A-9453-1537C9972FBC}" type="presParOf" srcId="{53290F1C-9C7A-48EA-86A1-E530EBCE8F25}" destId="{C49E35F1-2907-4458-9FCB-8012F34A38F5}" srcOrd="2" destOrd="0" presId="urn:microsoft.com/office/officeart/2008/layout/AlternatingHexagons"/>
    <dgm:cxn modelId="{64343968-832D-47B2-B2F9-95F7992A695C}" type="presParOf" srcId="{53290F1C-9C7A-48EA-86A1-E530EBCE8F25}" destId="{AAD2147C-E491-40DD-AF00-1B9A9C57ED57}" srcOrd="3" destOrd="0" presId="urn:microsoft.com/office/officeart/2008/layout/AlternatingHexagons"/>
    <dgm:cxn modelId="{269FB58C-97DA-4B14-86F3-1C8106DDD107}" type="presParOf" srcId="{53290F1C-9C7A-48EA-86A1-E530EBCE8F25}" destId="{E3385C76-D0E0-4786-9C8C-9D333E94CE67}" srcOrd="4" destOrd="0" presId="urn:microsoft.com/office/officeart/2008/layout/AlternatingHexagons"/>
    <dgm:cxn modelId="{45801A03-E884-47ED-B40E-6CEB632EBD93}" type="presParOf" srcId="{145CD2C4-04AA-4972-A3F8-72BFB31D6DF9}" destId="{5CBACD01-1BC0-4073-B247-FF5680CEA6F3}" srcOrd="1" destOrd="0" presId="urn:microsoft.com/office/officeart/2008/layout/AlternatingHexagons"/>
    <dgm:cxn modelId="{CF81AB19-390B-4F54-9F66-4B184AEF775C}" type="presParOf" srcId="{145CD2C4-04AA-4972-A3F8-72BFB31D6DF9}" destId="{D81622E5-63FC-4CC0-97AB-F6488AB2CB6A}" srcOrd="2" destOrd="0" presId="urn:microsoft.com/office/officeart/2008/layout/AlternatingHexagons"/>
    <dgm:cxn modelId="{B9A966D3-D6B7-4512-A5E5-03197578B8CB}" type="presParOf" srcId="{D81622E5-63FC-4CC0-97AB-F6488AB2CB6A}" destId="{3E7705C2-8F96-4AD9-A27A-66E472F22D53}" srcOrd="0" destOrd="0" presId="urn:microsoft.com/office/officeart/2008/layout/AlternatingHexagons"/>
    <dgm:cxn modelId="{CE2C4719-E169-4991-A93F-E7DF64462A21}" type="presParOf" srcId="{D81622E5-63FC-4CC0-97AB-F6488AB2CB6A}" destId="{6F7ECDBA-6CB5-498C-8EB7-76802D0E3375}" srcOrd="1" destOrd="0" presId="urn:microsoft.com/office/officeart/2008/layout/AlternatingHexagons"/>
    <dgm:cxn modelId="{0492ABCD-C6B9-4192-B1AB-6CC2BB10FCD8}" type="presParOf" srcId="{D81622E5-63FC-4CC0-97AB-F6488AB2CB6A}" destId="{98A54256-F036-430E-A554-F2E8F8C8FFF7}" srcOrd="2" destOrd="0" presId="urn:microsoft.com/office/officeart/2008/layout/AlternatingHexagons"/>
    <dgm:cxn modelId="{F5F0FE3D-7B86-440B-95CA-CF9D25E57396}" type="presParOf" srcId="{D81622E5-63FC-4CC0-97AB-F6488AB2CB6A}" destId="{E0F668C4-ADE1-4E6B-8091-58C92BA4EA66}" srcOrd="3" destOrd="0" presId="urn:microsoft.com/office/officeart/2008/layout/AlternatingHexagons"/>
    <dgm:cxn modelId="{832B373A-5A92-4478-B923-7D7745FF24D1}" type="presParOf" srcId="{D81622E5-63FC-4CC0-97AB-F6488AB2CB6A}" destId="{D4347686-2808-42B4-9C09-FB985DC9A1D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244324-9405-41DC-BD06-889BF70C3B30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3518A773-527E-4532-BD7B-C9E724D26F78}">
      <dgm:prSet phldrT="[Texto]"/>
      <dgm:spPr/>
      <dgm:t>
        <a:bodyPr/>
        <a:lstStyle/>
        <a:p>
          <a:r>
            <a:rPr lang="es-CL" noProof="0" dirty="0"/>
            <a:t>Diseño de un proyecto</a:t>
          </a:r>
        </a:p>
      </dgm:t>
    </dgm:pt>
    <dgm:pt modelId="{C51C9DFA-2605-4BBF-AF9B-F2817AD31A08}" type="parTrans" cxnId="{18A4E09B-DD6F-4C5B-8919-7994A7C3CAD3}">
      <dgm:prSet/>
      <dgm:spPr/>
      <dgm:t>
        <a:bodyPr/>
        <a:lstStyle/>
        <a:p>
          <a:endParaRPr lang="es-CL"/>
        </a:p>
      </dgm:t>
    </dgm:pt>
    <dgm:pt modelId="{AE1E2BA3-8D6C-4815-B281-5A4BBA133D7E}" type="sibTrans" cxnId="{18A4E09B-DD6F-4C5B-8919-7994A7C3CAD3}">
      <dgm:prSet/>
      <dgm:spPr/>
      <dgm:t>
        <a:bodyPr/>
        <a:lstStyle/>
        <a:p>
          <a:endParaRPr lang="es-CL" noProof="0" dirty="0"/>
        </a:p>
      </dgm:t>
    </dgm:pt>
    <dgm:pt modelId="{A19A50B9-C7BA-41AC-8007-3BC52717F2EA}">
      <dgm:prSet phldrT="[Texto]"/>
      <dgm:spPr/>
      <dgm:t>
        <a:bodyPr/>
        <a:lstStyle/>
        <a:p>
          <a:r>
            <a:rPr lang="es-CL" noProof="0" dirty="0"/>
            <a:t>Obras</a:t>
          </a:r>
        </a:p>
      </dgm:t>
    </dgm:pt>
    <dgm:pt modelId="{0F4B13E6-9BD6-4B8D-B047-978BE4057914}" type="parTrans" cxnId="{9873E457-B346-4D87-BF63-C1F04FBE49C4}">
      <dgm:prSet/>
      <dgm:spPr/>
      <dgm:t>
        <a:bodyPr/>
        <a:lstStyle/>
        <a:p>
          <a:endParaRPr lang="es-CL"/>
        </a:p>
      </dgm:t>
    </dgm:pt>
    <dgm:pt modelId="{1B29062D-1B0E-4702-898C-F625627B0B38}" type="sibTrans" cxnId="{9873E457-B346-4D87-BF63-C1F04FBE49C4}">
      <dgm:prSet/>
      <dgm:spPr/>
      <dgm:t>
        <a:bodyPr/>
        <a:lstStyle/>
        <a:p>
          <a:endParaRPr lang="es-CL"/>
        </a:p>
      </dgm:t>
    </dgm:pt>
    <dgm:pt modelId="{45A5DA0C-F1C1-4051-85DA-BC70E53D43BA}">
      <dgm:prSet phldrT="[Texto]"/>
      <dgm:spPr/>
      <dgm:t>
        <a:bodyPr/>
        <a:lstStyle/>
        <a:p>
          <a:r>
            <a:rPr lang="es-CL" noProof="0" dirty="0"/>
            <a:t>Identificación de Permisos</a:t>
          </a:r>
        </a:p>
      </dgm:t>
    </dgm:pt>
    <dgm:pt modelId="{9A107996-7F12-406F-9E9E-E389F142B5F2}" type="parTrans" cxnId="{44A85BF9-90D0-40C9-BE7A-B3F7B14AEE9B}">
      <dgm:prSet/>
      <dgm:spPr/>
      <dgm:t>
        <a:bodyPr/>
        <a:lstStyle/>
        <a:p>
          <a:endParaRPr lang="es-CL"/>
        </a:p>
      </dgm:t>
    </dgm:pt>
    <dgm:pt modelId="{7D0C51F9-3C2E-4CC8-BC31-21C711F7EA51}" type="sibTrans" cxnId="{44A85BF9-90D0-40C9-BE7A-B3F7B14AEE9B}">
      <dgm:prSet/>
      <dgm:spPr/>
      <dgm:t>
        <a:bodyPr/>
        <a:lstStyle/>
        <a:p>
          <a:endParaRPr lang="es-CL" noProof="0" dirty="0"/>
        </a:p>
      </dgm:t>
    </dgm:pt>
    <dgm:pt modelId="{0A18D876-0E4F-4C75-90B7-CDBB425A98FE}">
      <dgm:prSet phldrT="[Texto]"/>
      <dgm:spPr/>
      <dgm:t>
        <a:bodyPr/>
        <a:lstStyle/>
        <a:p>
          <a:pPr algn="l"/>
          <a:r>
            <a:rPr lang="es-CL" noProof="0" dirty="0"/>
            <a:t>Avisos</a:t>
          </a:r>
        </a:p>
      </dgm:t>
    </dgm:pt>
    <dgm:pt modelId="{2245C25C-E23D-409F-81F3-0AA0999EB053}" type="parTrans" cxnId="{0731FAE3-AA47-4BE7-8375-FEFD3FFB2CB9}">
      <dgm:prSet/>
      <dgm:spPr/>
      <dgm:t>
        <a:bodyPr/>
        <a:lstStyle/>
        <a:p>
          <a:endParaRPr lang="es-CL"/>
        </a:p>
      </dgm:t>
    </dgm:pt>
    <dgm:pt modelId="{6FED0478-A1E5-4D1B-8AFF-3BE56A6D43C9}" type="sibTrans" cxnId="{0731FAE3-AA47-4BE7-8375-FEFD3FFB2CB9}">
      <dgm:prSet/>
      <dgm:spPr/>
      <dgm:t>
        <a:bodyPr/>
        <a:lstStyle/>
        <a:p>
          <a:endParaRPr lang="es-CL"/>
        </a:p>
      </dgm:t>
    </dgm:pt>
    <dgm:pt modelId="{502F35B1-8699-4C03-80AF-08C5369429D8}">
      <dgm:prSet phldrT="[Texto]"/>
      <dgm:spPr/>
      <dgm:t>
        <a:bodyPr/>
        <a:lstStyle/>
        <a:p>
          <a:r>
            <a:rPr lang="es-CL" noProof="0" dirty="0"/>
            <a:t>Priorización de Permisos</a:t>
          </a:r>
        </a:p>
      </dgm:t>
    </dgm:pt>
    <dgm:pt modelId="{18CD3953-8672-4D8D-A3C4-9F971BF2069E}" type="parTrans" cxnId="{730AD40D-0769-4D15-BCE3-86742C5772BB}">
      <dgm:prSet/>
      <dgm:spPr/>
      <dgm:t>
        <a:bodyPr/>
        <a:lstStyle/>
        <a:p>
          <a:endParaRPr lang="es-CL"/>
        </a:p>
      </dgm:t>
    </dgm:pt>
    <dgm:pt modelId="{5A1B1F40-D4B6-416A-919A-5CF1C814BF9B}" type="sibTrans" cxnId="{730AD40D-0769-4D15-BCE3-86742C5772BB}">
      <dgm:prSet/>
      <dgm:spPr/>
      <dgm:t>
        <a:bodyPr/>
        <a:lstStyle/>
        <a:p>
          <a:endParaRPr lang="es-CL"/>
        </a:p>
      </dgm:t>
    </dgm:pt>
    <dgm:pt modelId="{CB49F03C-72E3-48E2-B94E-FBA4F7961844}">
      <dgm:prSet phldrT="[Texto]"/>
      <dgm:spPr/>
      <dgm:t>
        <a:bodyPr/>
        <a:lstStyle/>
        <a:p>
          <a:r>
            <a:rPr lang="es-CL" noProof="0" dirty="0"/>
            <a:t>Plan minero</a:t>
          </a:r>
        </a:p>
      </dgm:t>
    </dgm:pt>
    <dgm:pt modelId="{8DD82565-9046-4B22-A5CB-2C65BD7932CB}" type="parTrans" cxnId="{FEE19AD0-6A8C-4EB8-8321-C5DB4505A2F0}">
      <dgm:prSet/>
      <dgm:spPr/>
      <dgm:t>
        <a:bodyPr/>
        <a:lstStyle/>
        <a:p>
          <a:endParaRPr lang="es-CL"/>
        </a:p>
      </dgm:t>
    </dgm:pt>
    <dgm:pt modelId="{D89CBBD4-BE60-4310-B1AE-21CF29F98836}" type="sibTrans" cxnId="{FEE19AD0-6A8C-4EB8-8321-C5DB4505A2F0}">
      <dgm:prSet/>
      <dgm:spPr/>
      <dgm:t>
        <a:bodyPr/>
        <a:lstStyle/>
        <a:p>
          <a:endParaRPr lang="es-CL"/>
        </a:p>
      </dgm:t>
    </dgm:pt>
    <dgm:pt modelId="{C94B7ED4-6460-407E-B364-7FC7F55465E9}">
      <dgm:prSet phldrT="[Texto]"/>
      <dgm:spPr/>
      <dgm:t>
        <a:bodyPr/>
        <a:lstStyle/>
        <a:p>
          <a:r>
            <a:rPr lang="es-CL" noProof="0" dirty="0"/>
            <a:t>Actividades</a:t>
          </a:r>
        </a:p>
      </dgm:t>
    </dgm:pt>
    <dgm:pt modelId="{3B304DDA-17B3-435E-807F-8E8A92B995B6}" type="parTrans" cxnId="{490F1C17-0FB6-4518-98A9-FB7FBE76FB4B}">
      <dgm:prSet/>
      <dgm:spPr/>
      <dgm:t>
        <a:bodyPr/>
        <a:lstStyle/>
        <a:p>
          <a:endParaRPr lang="es-CL"/>
        </a:p>
      </dgm:t>
    </dgm:pt>
    <dgm:pt modelId="{5FA1712B-105C-4DD7-BF3C-193A746100E0}" type="sibTrans" cxnId="{490F1C17-0FB6-4518-98A9-FB7FBE76FB4B}">
      <dgm:prSet/>
      <dgm:spPr/>
      <dgm:t>
        <a:bodyPr/>
        <a:lstStyle/>
        <a:p>
          <a:endParaRPr lang="es-CL"/>
        </a:p>
      </dgm:t>
    </dgm:pt>
    <dgm:pt modelId="{A847300E-2A75-453D-803C-F3FD7B5B729C}">
      <dgm:prSet phldrT="[Texto]"/>
      <dgm:spPr/>
      <dgm:t>
        <a:bodyPr/>
        <a:lstStyle/>
        <a:p>
          <a:r>
            <a:rPr lang="es-CL" noProof="0" dirty="0"/>
            <a:t>Instalaciones</a:t>
          </a:r>
        </a:p>
      </dgm:t>
    </dgm:pt>
    <dgm:pt modelId="{9102A56A-AB01-499A-89CA-38ED628C6695}" type="parTrans" cxnId="{9A6DA930-4A5E-44EA-8CEA-D98D870917B4}">
      <dgm:prSet/>
      <dgm:spPr/>
      <dgm:t>
        <a:bodyPr/>
        <a:lstStyle/>
        <a:p>
          <a:endParaRPr lang="es-CL"/>
        </a:p>
      </dgm:t>
    </dgm:pt>
    <dgm:pt modelId="{441675F8-AF6E-4EB6-87F0-21E2636A097D}" type="sibTrans" cxnId="{9A6DA930-4A5E-44EA-8CEA-D98D870917B4}">
      <dgm:prSet/>
      <dgm:spPr/>
      <dgm:t>
        <a:bodyPr/>
        <a:lstStyle/>
        <a:p>
          <a:endParaRPr lang="es-CL"/>
        </a:p>
      </dgm:t>
    </dgm:pt>
    <dgm:pt modelId="{F5B9CD80-FEE9-4270-B6C1-C346DAC1A3CF}">
      <dgm:prSet phldrT="[Texto]"/>
      <dgm:spPr/>
      <dgm:t>
        <a:bodyPr/>
        <a:lstStyle/>
        <a:p>
          <a:pPr algn="l"/>
          <a:r>
            <a:rPr lang="es-CL" noProof="0" dirty="0"/>
            <a:t>Funcionamiento</a:t>
          </a:r>
        </a:p>
      </dgm:t>
    </dgm:pt>
    <dgm:pt modelId="{D1435E8A-8DE8-4E7A-927E-B8B1CB853160}" type="parTrans" cxnId="{E5A3D501-FC24-4496-A59B-EDB4BA07C090}">
      <dgm:prSet/>
      <dgm:spPr/>
      <dgm:t>
        <a:bodyPr/>
        <a:lstStyle/>
        <a:p>
          <a:endParaRPr lang="es-CL"/>
        </a:p>
      </dgm:t>
    </dgm:pt>
    <dgm:pt modelId="{0EF29083-58F5-4112-B12C-666EBE54FA9A}" type="sibTrans" cxnId="{E5A3D501-FC24-4496-A59B-EDB4BA07C090}">
      <dgm:prSet/>
      <dgm:spPr/>
      <dgm:t>
        <a:bodyPr/>
        <a:lstStyle/>
        <a:p>
          <a:endParaRPr lang="es-CL"/>
        </a:p>
      </dgm:t>
    </dgm:pt>
    <dgm:pt modelId="{6F20E0AB-2614-4038-9549-DDF7BEA48050}">
      <dgm:prSet phldrT="[Texto]"/>
      <dgm:spPr/>
      <dgm:t>
        <a:bodyPr/>
        <a:lstStyle/>
        <a:p>
          <a:pPr algn="l"/>
          <a:r>
            <a:rPr lang="es-CL" noProof="0" dirty="0"/>
            <a:t>Recepción</a:t>
          </a:r>
        </a:p>
      </dgm:t>
    </dgm:pt>
    <dgm:pt modelId="{4310B409-64EE-469D-A66C-EAE7B10D88A9}" type="parTrans" cxnId="{D5E3C6E1-8510-442A-96D1-AFACC2AA76E1}">
      <dgm:prSet/>
      <dgm:spPr/>
      <dgm:t>
        <a:bodyPr/>
        <a:lstStyle/>
        <a:p>
          <a:endParaRPr lang="es-CL"/>
        </a:p>
      </dgm:t>
    </dgm:pt>
    <dgm:pt modelId="{7F820FF2-79BE-41C2-9545-804C74CA6235}" type="sibTrans" cxnId="{D5E3C6E1-8510-442A-96D1-AFACC2AA76E1}">
      <dgm:prSet/>
      <dgm:spPr/>
      <dgm:t>
        <a:bodyPr/>
        <a:lstStyle/>
        <a:p>
          <a:endParaRPr lang="es-CL"/>
        </a:p>
      </dgm:t>
    </dgm:pt>
    <dgm:pt modelId="{5B6C6D26-9F10-4370-9D3B-F4E997B29BDE}">
      <dgm:prSet phldrT="[Texto]"/>
      <dgm:spPr/>
      <dgm:t>
        <a:bodyPr/>
        <a:lstStyle/>
        <a:p>
          <a:r>
            <a:rPr lang="es-CL" noProof="0" dirty="0"/>
            <a:t>Permisos habilitantes</a:t>
          </a:r>
        </a:p>
      </dgm:t>
    </dgm:pt>
    <dgm:pt modelId="{51C8016C-7EB4-4115-B77A-4E47422F2751}" type="parTrans" cxnId="{82ECB9B8-2EC7-47BE-BB06-DF6CD96F0C48}">
      <dgm:prSet/>
      <dgm:spPr/>
      <dgm:t>
        <a:bodyPr/>
        <a:lstStyle/>
        <a:p>
          <a:endParaRPr lang="es-CL"/>
        </a:p>
      </dgm:t>
    </dgm:pt>
    <dgm:pt modelId="{07DCEA66-A102-4F36-97A4-9F122EBDCE14}" type="sibTrans" cxnId="{82ECB9B8-2EC7-47BE-BB06-DF6CD96F0C48}">
      <dgm:prSet/>
      <dgm:spPr/>
      <dgm:t>
        <a:bodyPr/>
        <a:lstStyle/>
        <a:p>
          <a:endParaRPr lang="es-CL"/>
        </a:p>
      </dgm:t>
    </dgm:pt>
    <dgm:pt modelId="{F06B981B-3768-4213-AD15-B3098CC3E264}">
      <dgm:prSet phldrT="[Texto]"/>
      <dgm:spPr/>
      <dgm:t>
        <a:bodyPr/>
        <a:lstStyle/>
        <a:p>
          <a:r>
            <a:rPr lang="es-ES" noProof="0" dirty="0"/>
            <a:t>Estructura de Quiebre</a:t>
          </a:r>
          <a:endParaRPr lang="es-CL" noProof="0" dirty="0"/>
        </a:p>
      </dgm:t>
    </dgm:pt>
    <dgm:pt modelId="{ED5B6861-06E2-428F-BB07-EDDC100FC369}" type="parTrans" cxnId="{FC950F5A-3031-4A6F-96B9-35AC1A37EDC0}">
      <dgm:prSet/>
      <dgm:spPr/>
      <dgm:t>
        <a:bodyPr/>
        <a:lstStyle/>
        <a:p>
          <a:endParaRPr lang="es-CL"/>
        </a:p>
      </dgm:t>
    </dgm:pt>
    <dgm:pt modelId="{E18470B2-4996-48F8-8607-E3715C7B7A73}" type="sibTrans" cxnId="{FC950F5A-3031-4A6F-96B9-35AC1A37EDC0}">
      <dgm:prSet/>
      <dgm:spPr/>
      <dgm:t>
        <a:bodyPr/>
        <a:lstStyle/>
        <a:p>
          <a:endParaRPr lang="es-CL"/>
        </a:p>
      </dgm:t>
    </dgm:pt>
    <dgm:pt modelId="{09ECE5F4-463D-45EA-A005-0E499CE43AEA}">
      <dgm:prSet phldrT="[Texto]"/>
      <dgm:spPr/>
      <dgm:t>
        <a:bodyPr/>
        <a:lstStyle/>
        <a:p>
          <a:r>
            <a:rPr lang="es-CL" noProof="0" dirty="0"/>
            <a:t>Agrupación y optimización</a:t>
          </a:r>
        </a:p>
      </dgm:t>
    </dgm:pt>
    <dgm:pt modelId="{11A3B837-3F16-4499-8C2D-7B8D40AD4327}" type="parTrans" cxnId="{5C7BF15A-A806-4E6C-9B3A-1A3ABCC2A812}">
      <dgm:prSet/>
      <dgm:spPr/>
      <dgm:t>
        <a:bodyPr/>
        <a:lstStyle/>
        <a:p>
          <a:endParaRPr lang="es-CL"/>
        </a:p>
      </dgm:t>
    </dgm:pt>
    <dgm:pt modelId="{511156A2-9465-4BDB-B0D6-2FA7A0E6C3F5}" type="sibTrans" cxnId="{5C7BF15A-A806-4E6C-9B3A-1A3ABCC2A812}">
      <dgm:prSet/>
      <dgm:spPr/>
      <dgm:t>
        <a:bodyPr/>
        <a:lstStyle/>
        <a:p>
          <a:endParaRPr lang="es-CL"/>
        </a:p>
      </dgm:t>
    </dgm:pt>
    <dgm:pt modelId="{C5947AB9-3CFA-478B-B087-304AF53D09E5}">
      <dgm:prSet phldrT="[Texto]"/>
      <dgm:spPr/>
      <dgm:t>
        <a:bodyPr/>
        <a:lstStyle/>
        <a:p>
          <a:pPr algn="l"/>
          <a:r>
            <a:rPr lang="es-CL" noProof="0" dirty="0"/>
            <a:t>Proyecto</a:t>
          </a:r>
        </a:p>
      </dgm:t>
    </dgm:pt>
    <dgm:pt modelId="{806C3017-ADF0-4354-AB76-F63A96E17761}" type="parTrans" cxnId="{81260809-17A4-4B23-A807-A14E7D9B728F}">
      <dgm:prSet/>
      <dgm:spPr/>
      <dgm:t>
        <a:bodyPr/>
        <a:lstStyle/>
        <a:p>
          <a:endParaRPr lang="es-CL"/>
        </a:p>
      </dgm:t>
    </dgm:pt>
    <dgm:pt modelId="{F89F6852-7F94-489F-B7C3-1C85D96DFAC1}" type="sibTrans" cxnId="{81260809-17A4-4B23-A807-A14E7D9B728F}">
      <dgm:prSet/>
      <dgm:spPr/>
      <dgm:t>
        <a:bodyPr/>
        <a:lstStyle/>
        <a:p>
          <a:endParaRPr lang="es-CL"/>
        </a:p>
      </dgm:t>
    </dgm:pt>
    <dgm:pt modelId="{0F1A0363-7A5D-48BD-B09F-FFD1F5C7AA26}" type="pres">
      <dgm:prSet presAssocID="{1D244324-9405-41DC-BD06-889BF70C3B30}" presName="linearFlow" presStyleCnt="0">
        <dgm:presLayoutVars>
          <dgm:dir/>
          <dgm:animLvl val="lvl"/>
          <dgm:resizeHandles val="exact"/>
        </dgm:presLayoutVars>
      </dgm:prSet>
      <dgm:spPr/>
    </dgm:pt>
    <dgm:pt modelId="{08218B73-14A2-4472-8BA3-D20398AB8EB4}" type="pres">
      <dgm:prSet presAssocID="{3518A773-527E-4532-BD7B-C9E724D26F78}" presName="composite" presStyleCnt="0"/>
      <dgm:spPr/>
    </dgm:pt>
    <dgm:pt modelId="{DDC51CE2-A52F-406C-957B-962C8AEC8744}" type="pres">
      <dgm:prSet presAssocID="{3518A773-527E-4532-BD7B-C9E724D26F78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C02827F-D7A1-4D28-A3ED-C06256448792}" type="pres">
      <dgm:prSet presAssocID="{3518A773-527E-4532-BD7B-C9E724D26F78}" presName="parSh" presStyleLbl="node1" presStyleIdx="0" presStyleCnt="3"/>
      <dgm:spPr/>
    </dgm:pt>
    <dgm:pt modelId="{E95C6362-D4F2-4FCD-A6AE-4E8073A23867}" type="pres">
      <dgm:prSet presAssocID="{3518A773-527E-4532-BD7B-C9E724D26F78}" presName="desTx" presStyleLbl="fgAcc1" presStyleIdx="0" presStyleCnt="3">
        <dgm:presLayoutVars>
          <dgm:bulletEnabled val="1"/>
        </dgm:presLayoutVars>
      </dgm:prSet>
      <dgm:spPr/>
    </dgm:pt>
    <dgm:pt modelId="{F15C8C40-0CE6-43E0-8683-9854D55308F3}" type="pres">
      <dgm:prSet presAssocID="{AE1E2BA3-8D6C-4815-B281-5A4BBA133D7E}" presName="sibTrans" presStyleLbl="sibTrans2D1" presStyleIdx="0" presStyleCnt="2"/>
      <dgm:spPr/>
    </dgm:pt>
    <dgm:pt modelId="{01B93249-9073-4BBF-B72C-CA59EEBBDCB9}" type="pres">
      <dgm:prSet presAssocID="{AE1E2BA3-8D6C-4815-B281-5A4BBA133D7E}" presName="connTx" presStyleLbl="sibTrans2D1" presStyleIdx="0" presStyleCnt="2"/>
      <dgm:spPr/>
    </dgm:pt>
    <dgm:pt modelId="{673DBED9-6908-4181-9348-51F8DF23E081}" type="pres">
      <dgm:prSet presAssocID="{45A5DA0C-F1C1-4051-85DA-BC70E53D43BA}" presName="composite" presStyleCnt="0"/>
      <dgm:spPr/>
    </dgm:pt>
    <dgm:pt modelId="{6AEC518B-2135-41B0-B39F-3B775DFCF6D1}" type="pres">
      <dgm:prSet presAssocID="{45A5DA0C-F1C1-4051-85DA-BC70E53D43B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2E0AAAC-3233-402A-A238-EEEB65240EEC}" type="pres">
      <dgm:prSet presAssocID="{45A5DA0C-F1C1-4051-85DA-BC70E53D43BA}" presName="parSh" presStyleLbl="node1" presStyleIdx="1" presStyleCnt="3"/>
      <dgm:spPr/>
    </dgm:pt>
    <dgm:pt modelId="{A18F6EDD-4AE3-4210-A9C9-124737836861}" type="pres">
      <dgm:prSet presAssocID="{45A5DA0C-F1C1-4051-85DA-BC70E53D43BA}" presName="desTx" presStyleLbl="fgAcc1" presStyleIdx="1" presStyleCnt="3">
        <dgm:presLayoutVars>
          <dgm:bulletEnabled val="1"/>
        </dgm:presLayoutVars>
      </dgm:prSet>
      <dgm:spPr/>
    </dgm:pt>
    <dgm:pt modelId="{CEB2196E-68D6-496E-9B6B-B9A43767B969}" type="pres">
      <dgm:prSet presAssocID="{7D0C51F9-3C2E-4CC8-BC31-21C711F7EA51}" presName="sibTrans" presStyleLbl="sibTrans2D1" presStyleIdx="1" presStyleCnt="2"/>
      <dgm:spPr/>
    </dgm:pt>
    <dgm:pt modelId="{80750B9F-CA2D-4F21-8DFA-5941D7F58A6D}" type="pres">
      <dgm:prSet presAssocID="{7D0C51F9-3C2E-4CC8-BC31-21C711F7EA51}" presName="connTx" presStyleLbl="sibTrans2D1" presStyleIdx="1" presStyleCnt="2"/>
      <dgm:spPr/>
    </dgm:pt>
    <dgm:pt modelId="{D0526613-FB48-4D29-A281-C7F1EAE1DEF2}" type="pres">
      <dgm:prSet presAssocID="{502F35B1-8699-4C03-80AF-08C5369429D8}" presName="composite" presStyleCnt="0"/>
      <dgm:spPr/>
    </dgm:pt>
    <dgm:pt modelId="{73B474E2-8051-4720-8C64-E18B29DF9C17}" type="pres">
      <dgm:prSet presAssocID="{502F35B1-8699-4C03-80AF-08C5369429D8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C43F5C7D-726C-4982-962A-079B8C345753}" type="pres">
      <dgm:prSet presAssocID="{502F35B1-8699-4C03-80AF-08C5369429D8}" presName="parSh" presStyleLbl="node1" presStyleIdx="2" presStyleCnt="3"/>
      <dgm:spPr/>
    </dgm:pt>
    <dgm:pt modelId="{7453BA66-37DD-4365-8DB9-DC37C65E0613}" type="pres">
      <dgm:prSet presAssocID="{502F35B1-8699-4C03-80AF-08C5369429D8}" presName="desTx" presStyleLbl="fgAcc1" presStyleIdx="2" presStyleCnt="3">
        <dgm:presLayoutVars>
          <dgm:bulletEnabled val="1"/>
        </dgm:presLayoutVars>
      </dgm:prSet>
      <dgm:spPr/>
    </dgm:pt>
  </dgm:ptLst>
  <dgm:cxnLst>
    <dgm:cxn modelId="{E5A3D501-FC24-4496-A59B-EDB4BA07C090}" srcId="{45A5DA0C-F1C1-4051-85DA-BC70E53D43BA}" destId="{F5B9CD80-FEE9-4270-B6C1-C346DAC1A3CF}" srcOrd="2" destOrd="0" parTransId="{D1435E8A-8DE8-4E7A-927E-B8B1CB853160}" sibTransId="{0EF29083-58F5-4112-B12C-666EBE54FA9A}"/>
    <dgm:cxn modelId="{81260809-17A4-4B23-A807-A14E7D9B728F}" srcId="{45A5DA0C-F1C1-4051-85DA-BC70E53D43BA}" destId="{C5947AB9-3CFA-478B-B087-304AF53D09E5}" srcOrd="1" destOrd="0" parTransId="{806C3017-ADF0-4354-AB76-F63A96E17761}" sibTransId="{F89F6852-7F94-489F-B7C3-1C85D96DFAC1}"/>
    <dgm:cxn modelId="{730AD40D-0769-4D15-BCE3-86742C5772BB}" srcId="{1D244324-9405-41DC-BD06-889BF70C3B30}" destId="{502F35B1-8699-4C03-80AF-08C5369429D8}" srcOrd="2" destOrd="0" parTransId="{18CD3953-8672-4D8D-A3C4-9F971BF2069E}" sibTransId="{5A1B1F40-D4B6-416A-919A-5CF1C814BF9B}"/>
    <dgm:cxn modelId="{490F1C17-0FB6-4518-98A9-FB7FBE76FB4B}" srcId="{3518A773-527E-4532-BD7B-C9E724D26F78}" destId="{C94B7ED4-6460-407E-B364-7FC7F55465E9}" srcOrd="1" destOrd="0" parTransId="{3B304DDA-17B3-435E-807F-8E8A92B995B6}" sibTransId="{5FA1712B-105C-4DD7-BF3C-193A746100E0}"/>
    <dgm:cxn modelId="{6E0F8019-76E4-4B82-A49D-18DF0A08C620}" type="presOf" srcId="{C5947AB9-3CFA-478B-B087-304AF53D09E5}" destId="{A18F6EDD-4AE3-4210-A9C9-124737836861}" srcOrd="0" destOrd="1" presId="urn:microsoft.com/office/officeart/2005/8/layout/process3"/>
    <dgm:cxn modelId="{9A6DA930-4A5E-44EA-8CEA-D98D870917B4}" srcId="{3518A773-527E-4532-BD7B-C9E724D26F78}" destId="{A847300E-2A75-453D-803C-F3FD7B5B729C}" srcOrd="2" destOrd="0" parTransId="{9102A56A-AB01-499A-89CA-38ED628C6695}" sibTransId="{441675F8-AF6E-4EB6-87F0-21E2636A097D}"/>
    <dgm:cxn modelId="{890AE830-41E8-4C25-9DD6-B121C846C21C}" type="presOf" srcId="{7D0C51F9-3C2E-4CC8-BC31-21C711F7EA51}" destId="{80750B9F-CA2D-4F21-8DFA-5941D7F58A6D}" srcOrd="1" destOrd="0" presId="urn:microsoft.com/office/officeart/2005/8/layout/process3"/>
    <dgm:cxn modelId="{E8113838-26EB-4A48-B526-17384E767DCF}" type="presOf" srcId="{A19A50B9-C7BA-41AC-8007-3BC52717F2EA}" destId="{E95C6362-D4F2-4FCD-A6AE-4E8073A23867}" srcOrd="0" destOrd="0" presId="urn:microsoft.com/office/officeart/2005/8/layout/process3"/>
    <dgm:cxn modelId="{FD6CE53D-FE3B-4230-B350-9BDFAE5DFEA2}" type="presOf" srcId="{3518A773-527E-4532-BD7B-C9E724D26F78}" destId="{EC02827F-D7A1-4D28-A3ED-C06256448792}" srcOrd="1" destOrd="0" presId="urn:microsoft.com/office/officeart/2005/8/layout/process3"/>
    <dgm:cxn modelId="{B8A60041-FC18-4BB2-9F41-FBEB88DCF014}" type="presOf" srcId="{7D0C51F9-3C2E-4CC8-BC31-21C711F7EA51}" destId="{CEB2196E-68D6-496E-9B6B-B9A43767B969}" srcOrd="0" destOrd="0" presId="urn:microsoft.com/office/officeart/2005/8/layout/process3"/>
    <dgm:cxn modelId="{06215443-4391-439F-8DB5-2986F18D0684}" type="presOf" srcId="{CB49F03C-72E3-48E2-B94E-FBA4F7961844}" destId="{7453BA66-37DD-4365-8DB9-DC37C65E0613}" srcOrd="0" destOrd="1" presId="urn:microsoft.com/office/officeart/2005/8/layout/process3"/>
    <dgm:cxn modelId="{78616664-ADB6-4B42-B7D5-DFADC06BA6BF}" type="presOf" srcId="{5B6C6D26-9F10-4370-9D3B-F4E997B29BDE}" destId="{7453BA66-37DD-4365-8DB9-DC37C65E0613}" srcOrd="0" destOrd="0" presId="urn:microsoft.com/office/officeart/2005/8/layout/process3"/>
    <dgm:cxn modelId="{3F45F445-4CA6-4C50-9C4A-6131FB7D23B3}" type="presOf" srcId="{0A18D876-0E4F-4C75-90B7-CDBB425A98FE}" destId="{A18F6EDD-4AE3-4210-A9C9-124737836861}" srcOrd="0" destOrd="0" presId="urn:microsoft.com/office/officeart/2005/8/layout/process3"/>
    <dgm:cxn modelId="{A098B766-18CF-4622-8F58-4EC51E7DCB81}" type="presOf" srcId="{C94B7ED4-6460-407E-B364-7FC7F55465E9}" destId="{E95C6362-D4F2-4FCD-A6AE-4E8073A23867}" srcOrd="0" destOrd="1" presId="urn:microsoft.com/office/officeart/2005/8/layout/process3"/>
    <dgm:cxn modelId="{A7FCF269-5CD6-4FD9-BCA5-49A61A105BFF}" type="presOf" srcId="{6F20E0AB-2614-4038-9549-DDF7BEA48050}" destId="{A18F6EDD-4AE3-4210-A9C9-124737836861}" srcOrd="0" destOrd="3" presId="urn:microsoft.com/office/officeart/2005/8/layout/process3"/>
    <dgm:cxn modelId="{9873E457-B346-4D87-BF63-C1F04FBE49C4}" srcId="{3518A773-527E-4532-BD7B-C9E724D26F78}" destId="{A19A50B9-C7BA-41AC-8007-3BC52717F2EA}" srcOrd="0" destOrd="0" parTransId="{0F4B13E6-9BD6-4B8D-B047-978BE4057914}" sibTransId="{1B29062D-1B0E-4702-898C-F625627B0B38}"/>
    <dgm:cxn modelId="{FC950F5A-3031-4A6F-96B9-35AC1A37EDC0}" srcId="{3518A773-527E-4532-BD7B-C9E724D26F78}" destId="{F06B981B-3768-4213-AD15-B3098CC3E264}" srcOrd="3" destOrd="0" parTransId="{ED5B6861-06E2-428F-BB07-EDDC100FC369}" sibTransId="{E18470B2-4996-48F8-8607-E3715C7B7A73}"/>
    <dgm:cxn modelId="{5C7BF15A-A806-4E6C-9B3A-1A3ABCC2A812}" srcId="{502F35B1-8699-4C03-80AF-08C5369429D8}" destId="{09ECE5F4-463D-45EA-A005-0E499CE43AEA}" srcOrd="2" destOrd="0" parTransId="{11A3B837-3F16-4499-8C2D-7B8D40AD4327}" sibTransId="{511156A2-9465-4BDB-B0D6-2FA7A0E6C3F5}"/>
    <dgm:cxn modelId="{2D168F7D-A2A1-46AE-81DC-226CBBCF2BBA}" type="presOf" srcId="{F06B981B-3768-4213-AD15-B3098CC3E264}" destId="{E95C6362-D4F2-4FCD-A6AE-4E8073A23867}" srcOrd="0" destOrd="3" presId="urn:microsoft.com/office/officeart/2005/8/layout/process3"/>
    <dgm:cxn modelId="{BF548281-FB78-4699-973D-3DE2BCE45BE5}" type="presOf" srcId="{AE1E2BA3-8D6C-4815-B281-5A4BBA133D7E}" destId="{F15C8C40-0CE6-43E0-8683-9854D55308F3}" srcOrd="0" destOrd="0" presId="urn:microsoft.com/office/officeart/2005/8/layout/process3"/>
    <dgm:cxn modelId="{9C85FA8F-162D-47B0-A74C-E814892790FC}" type="presOf" srcId="{A847300E-2A75-453D-803C-F3FD7B5B729C}" destId="{E95C6362-D4F2-4FCD-A6AE-4E8073A23867}" srcOrd="0" destOrd="2" presId="urn:microsoft.com/office/officeart/2005/8/layout/process3"/>
    <dgm:cxn modelId="{17031D96-0854-4D6F-852A-E929DD507838}" type="presOf" srcId="{09ECE5F4-463D-45EA-A005-0E499CE43AEA}" destId="{7453BA66-37DD-4365-8DB9-DC37C65E0613}" srcOrd="0" destOrd="2" presId="urn:microsoft.com/office/officeart/2005/8/layout/process3"/>
    <dgm:cxn modelId="{18A4E09B-DD6F-4C5B-8919-7994A7C3CAD3}" srcId="{1D244324-9405-41DC-BD06-889BF70C3B30}" destId="{3518A773-527E-4532-BD7B-C9E724D26F78}" srcOrd="0" destOrd="0" parTransId="{C51C9DFA-2605-4BBF-AF9B-F2817AD31A08}" sibTransId="{AE1E2BA3-8D6C-4815-B281-5A4BBA133D7E}"/>
    <dgm:cxn modelId="{0573FD9D-D369-4D00-B1EE-4D3E1EFEA85A}" type="presOf" srcId="{45A5DA0C-F1C1-4051-85DA-BC70E53D43BA}" destId="{6AEC518B-2135-41B0-B39F-3B775DFCF6D1}" srcOrd="0" destOrd="0" presId="urn:microsoft.com/office/officeart/2005/8/layout/process3"/>
    <dgm:cxn modelId="{4047CEA9-BDEB-4CA4-925E-FE89E56F9BB3}" type="presOf" srcId="{3518A773-527E-4532-BD7B-C9E724D26F78}" destId="{DDC51CE2-A52F-406C-957B-962C8AEC8744}" srcOrd="0" destOrd="0" presId="urn:microsoft.com/office/officeart/2005/8/layout/process3"/>
    <dgm:cxn modelId="{E0E427B2-9C02-446C-9153-B072043651CB}" type="presOf" srcId="{F5B9CD80-FEE9-4270-B6C1-C346DAC1A3CF}" destId="{A18F6EDD-4AE3-4210-A9C9-124737836861}" srcOrd="0" destOrd="2" presId="urn:microsoft.com/office/officeart/2005/8/layout/process3"/>
    <dgm:cxn modelId="{82ECB9B8-2EC7-47BE-BB06-DF6CD96F0C48}" srcId="{502F35B1-8699-4C03-80AF-08C5369429D8}" destId="{5B6C6D26-9F10-4370-9D3B-F4E997B29BDE}" srcOrd="0" destOrd="0" parTransId="{51C8016C-7EB4-4115-B77A-4E47422F2751}" sibTransId="{07DCEA66-A102-4F36-97A4-9F122EBDCE14}"/>
    <dgm:cxn modelId="{1661E1C5-4A67-4E05-84F3-0D2D2B89BF19}" type="presOf" srcId="{502F35B1-8699-4C03-80AF-08C5369429D8}" destId="{C43F5C7D-726C-4982-962A-079B8C345753}" srcOrd="1" destOrd="0" presId="urn:microsoft.com/office/officeart/2005/8/layout/process3"/>
    <dgm:cxn modelId="{FEE19AD0-6A8C-4EB8-8321-C5DB4505A2F0}" srcId="{502F35B1-8699-4C03-80AF-08C5369429D8}" destId="{CB49F03C-72E3-48E2-B94E-FBA4F7961844}" srcOrd="1" destOrd="0" parTransId="{8DD82565-9046-4B22-A5CB-2C65BD7932CB}" sibTransId="{D89CBBD4-BE60-4310-B1AE-21CF29F98836}"/>
    <dgm:cxn modelId="{1CE215D8-8CDD-49DD-978E-2BDA9F1D2728}" type="presOf" srcId="{502F35B1-8699-4C03-80AF-08C5369429D8}" destId="{73B474E2-8051-4720-8C64-E18B29DF9C17}" srcOrd="0" destOrd="0" presId="urn:microsoft.com/office/officeart/2005/8/layout/process3"/>
    <dgm:cxn modelId="{8F02E3DC-7725-41B0-918D-5C64CB07E0F4}" type="presOf" srcId="{1D244324-9405-41DC-BD06-889BF70C3B30}" destId="{0F1A0363-7A5D-48BD-B09F-FFD1F5C7AA26}" srcOrd="0" destOrd="0" presId="urn:microsoft.com/office/officeart/2005/8/layout/process3"/>
    <dgm:cxn modelId="{D5E3C6E1-8510-442A-96D1-AFACC2AA76E1}" srcId="{45A5DA0C-F1C1-4051-85DA-BC70E53D43BA}" destId="{6F20E0AB-2614-4038-9549-DDF7BEA48050}" srcOrd="3" destOrd="0" parTransId="{4310B409-64EE-469D-A66C-EAE7B10D88A9}" sibTransId="{7F820FF2-79BE-41C2-9545-804C74CA6235}"/>
    <dgm:cxn modelId="{0731FAE3-AA47-4BE7-8375-FEFD3FFB2CB9}" srcId="{45A5DA0C-F1C1-4051-85DA-BC70E53D43BA}" destId="{0A18D876-0E4F-4C75-90B7-CDBB425A98FE}" srcOrd="0" destOrd="0" parTransId="{2245C25C-E23D-409F-81F3-0AA0999EB053}" sibTransId="{6FED0478-A1E5-4D1B-8AFF-3BE56A6D43C9}"/>
    <dgm:cxn modelId="{8B8B98F0-BF09-4D00-9FCE-0576AC43F9B3}" type="presOf" srcId="{45A5DA0C-F1C1-4051-85DA-BC70E53D43BA}" destId="{C2E0AAAC-3233-402A-A238-EEEB65240EEC}" srcOrd="1" destOrd="0" presId="urn:microsoft.com/office/officeart/2005/8/layout/process3"/>
    <dgm:cxn modelId="{44A85BF9-90D0-40C9-BE7A-B3F7B14AEE9B}" srcId="{1D244324-9405-41DC-BD06-889BF70C3B30}" destId="{45A5DA0C-F1C1-4051-85DA-BC70E53D43BA}" srcOrd="1" destOrd="0" parTransId="{9A107996-7F12-406F-9E9E-E389F142B5F2}" sibTransId="{7D0C51F9-3C2E-4CC8-BC31-21C711F7EA51}"/>
    <dgm:cxn modelId="{27E012FC-963F-4079-82D6-FC28289DC88E}" type="presOf" srcId="{AE1E2BA3-8D6C-4815-B281-5A4BBA133D7E}" destId="{01B93249-9073-4BBF-B72C-CA59EEBBDCB9}" srcOrd="1" destOrd="0" presId="urn:microsoft.com/office/officeart/2005/8/layout/process3"/>
    <dgm:cxn modelId="{0E269EDF-8760-47AA-AC94-F6DBB12E4900}" type="presParOf" srcId="{0F1A0363-7A5D-48BD-B09F-FFD1F5C7AA26}" destId="{08218B73-14A2-4472-8BA3-D20398AB8EB4}" srcOrd="0" destOrd="0" presId="urn:microsoft.com/office/officeart/2005/8/layout/process3"/>
    <dgm:cxn modelId="{2DD7A466-9D70-43D7-B56C-5B3FB4FCEE44}" type="presParOf" srcId="{08218B73-14A2-4472-8BA3-D20398AB8EB4}" destId="{DDC51CE2-A52F-406C-957B-962C8AEC8744}" srcOrd="0" destOrd="0" presId="urn:microsoft.com/office/officeart/2005/8/layout/process3"/>
    <dgm:cxn modelId="{F71C033B-639D-4F95-AC45-27D390FF5F91}" type="presParOf" srcId="{08218B73-14A2-4472-8BA3-D20398AB8EB4}" destId="{EC02827F-D7A1-4D28-A3ED-C06256448792}" srcOrd="1" destOrd="0" presId="urn:microsoft.com/office/officeart/2005/8/layout/process3"/>
    <dgm:cxn modelId="{2D2BC68B-1D02-49A1-B9C3-0AE3BE70C94F}" type="presParOf" srcId="{08218B73-14A2-4472-8BA3-D20398AB8EB4}" destId="{E95C6362-D4F2-4FCD-A6AE-4E8073A23867}" srcOrd="2" destOrd="0" presId="urn:microsoft.com/office/officeart/2005/8/layout/process3"/>
    <dgm:cxn modelId="{03EEC1DB-3D30-4E7C-B60A-F65600B398BC}" type="presParOf" srcId="{0F1A0363-7A5D-48BD-B09F-FFD1F5C7AA26}" destId="{F15C8C40-0CE6-43E0-8683-9854D55308F3}" srcOrd="1" destOrd="0" presId="urn:microsoft.com/office/officeart/2005/8/layout/process3"/>
    <dgm:cxn modelId="{8560DF76-BEB8-4066-BB67-611E4F629F61}" type="presParOf" srcId="{F15C8C40-0CE6-43E0-8683-9854D55308F3}" destId="{01B93249-9073-4BBF-B72C-CA59EEBBDCB9}" srcOrd="0" destOrd="0" presId="urn:microsoft.com/office/officeart/2005/8/layout/process3"/>
    <dgm:cxn modelId="{D1AD795B-D7AC-486F-AFB0-AF69B0E32871}" type="presParOf" srcId="{0F1A0363-7A5D-48BD-B09F-FFD1F5C7AA26}" destId="{673DBED9-6908-4181-9348-51F8DF23E081}" srcOrd="2" destOrd="0" presId="urn:microsoft.com/office/officeart/2005/8/layout/process3"/>
    <dgm:cxn modelId="{7FBC355F-1D61-4522-BBD6-33176D918E0C}" type="presParOf" srcId="{673DBED9-6908-4181-9348-51F8DF23E081}" destId="{6AEC518B-2135-41B0-B39F-3B775DFCF6D1}" srcOrd="0" destOrd="0" presId="urn:microsoft.com/office/officeart/2005/8/layout/process3"/>
    <dgm:cxn modelId="{6CF8FE1F-A716-46C9-AFF6-319229C88593}" type="presParOf" srcId="{673DBED9-6908-4181-9348-51F8DF23E081}" destId="{C2E0AAAC-3233-402A-A238-EEEB65240EEC}" srcOrd="1" destOrd="0" presId="urn:microsoft.com/office/officeart/2005/8/layout/process3"/>
    <dgm:cxn modelId="{D0DF79A8-AC27-46CD-891D-80F7745E14FB}" type="presParOf" srcId="{673DBED9-6908-4181-9348-51F8DF23E081}" destId="{A18F6EDD-4AE3-4210-A9C9-124737836861}" srcOrd="2" destOrd="0" presId="urn:microsoft.com/office/officeart/2005/8/layout/process3"/>
    <dgm:cxn modelId="{D7DD043E-1F76-4F5C-9420-F75D42DF7E22}" type="presParOf" srcId="{0F1A0363-7A5D-48BD-B09F-FFD1F5C7AA26}" destId="{CEB2196E-68D6-496E-9B6B-B9A43767B969}" srcOrd="3" destOrd="0" presId="urn:microsoft.com/office/officeart/2005/8/layout/process3"/>
    <dgm:cxn modelId="{3CD20A6C-3DEF-4D3B-812B-16D39F938B63}" type="presParOf" srcId="{CEB2196E-68D6-496E-9B6B-B9A43767B969}" destId="{80750B9F-CA2D-4F21-8DFA-5941D7F58A6D}" srcOrd="0" destOrd="0" presId="urn:microsoft.com/office/officeart/2005/8/layout/process3"/>
    <dgm:cxn modelId="{F87F6686-3FDA-4628-92CE-35990EE1013B}" type="presParOf" srcId="{0F1A0363-7A5D-48BD-B09F-FFD1F5C7AA26}" destId="{D0526613-FB48-4D29-A281-C7F1EAE1DEF2}" srcOrd="4" destOrd="0" presId="urn:microsoft.com/office/officeart/2005/8/layout/process3"/>
    <dgm:cxn modelId="{499A9BF8-38DF-44B7-B931-8F6177DA4D2B}" type="presParOf" srcId="{D0526613-FB48-4D29-A281-C7F1EAE1DEF2}" destId="{73B474E2-8051-4720-8C64-E18B29DF9C17}" srcOrd="0" destOrd="0" presId="urn:microsoft.com/office/officeart/2005/8/layout/process3"/>
    <dgm:cxn modelId="{6E55D677-D6B0-4C10-869C-C38F57832FBC}" type="presParOf" srcId="{D0526613-FB48-4D29-A281-C7F1EAE1DEF2}" destId="{C43F5C7D-726C-4982-962A-079B8C345753}" srcOrd="1" destOrd="0" presId="urn:microsoft.com/office/officeart/2005/8/layout/process3"/>
    <dgm:cxn modelId="{45C09EBC-2E10-41F7-9787-0E501DC6378D}" type="presParOf" srcId="{D0526613-FB48-4D29-A281-C7F1EAE1DEF2}" destId="{7453BA66-37DD-4365-8DB9-DC37C65E0613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C2935D-0248-4760-8851-3CE0EFA5733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96A1E0F-7231-421D-8E13-C0889753DB19}">
      <dgm:prSet phldrT="[Texto]" custT="1"/>
      <dgm:spPr/>
      <dgm:t>
        <a:bodyPr/>
        <a:lstStyle/>
        <a:p>
          <a:r>
            <a:rPr lang="es-ES" sz="1000" dirty="0"/>
            <a:t>Para qué</a:t>
          </a:r>
          <a:endParaRPr lang="es-CL" sz="1000" dirty="0"/>
        </a:p>
      </dgm:t>
    </dgm:pt>
    <dgm:pt modelId="{0664F86C-3180-4AF4-8AD2-643C5C6819FC}" type="parTrans" cxnId="{71F0FF01-28AD-4176-BB20-A26FA5EE5F34}">
      <dgm:prSet/>
      <dgm:spPr/>
      <dgm:t>
        <a:bodyPr/>
        <a:lstStyle/>
        <a:p>
          <a:endParaRPr lang="es-CL" sz="1000"/>
        </a:p>
      </dgm:t>
    </dgm:pt>
    <dgm:pt modelId="{25C7C38F-CB62-44F0-B8C3-BD3F6791C043}" type="sibTrans" cxnId="{71F0FF01-28AD-4176-BB20-A26FA5EE5F34}">
      <dgm:prSet/>
      <dgm:spPr/>
      <dgm:t>
        <a:bodyPr/>
        <a:lstStyle/>
        <a:p>
          <a:endParaRPr lang="es-CL" sz="1000"/>
        </a:p>
      </dgm:t>
    </dgm:pt>
    <dgm:pt modelId="{A43CC209-A2E1-48CC-A87D-4DD8432611C0}">
      <dgm:prSet phldrT="[Texto]" custT="1"/>
      <dgm:spPr/>
      <dgm:t>
        <a:bodyPr/>
        <a:lstStyle/>
        <a:p>
          <a:r>
            <a:rPr lang="es-ES" sz="1200" dirty="0"/>
            <a:t>OIA que corresponde</a:t>
          </a:r>
          <a:endParaRPr lang="es-CL" sz="1200" dirty="0"/>
        </a:p>
      </dgm:t>
    </dgm:pt>
    <dgm:pt modelId="{4BCEE311-A56C-4B38-B4CC-6BA81EB16079}" type="parTrans" cxnId="{ECB7C0C0-E7D5-44F1-869A-B8B33C4430B5}">
      <dgm:prSet/>
      <dgm:spPr/>
      <dgm:t>
        <a:bodyPr/>
        <a:lstStyle/>
        <a:p>
          <a:endParaRPr lang="es-CL" sz="1000"/>
        </a:p>
      </dgm:t>
    </dgm:pt>
    <dgm:pt modelId="{4F8701FB-EA47-40C3-AFB8-2E9736251C60}" type="sibTrans" cxnId="{ECB7C0C0-E7D5-44F1-869A-B8B33C4430B5}">
      <dgm:prSet/>
      <dgm:spPr/>
      <dgm:t>
        <a:bodyPr/>
        <a:lstStyle/>
        <a:p>
          <a:endParaRPr lang="es-CL" sz="1000"/>
        </a:p>
      </dgm:t>
    </dgm:pt>
    <dgm:pt modelId="{15CAECF7-1682-4D48-A505-32FD41F03E30}">
      <dgm:prSet phldrT="[Texto]" custT="1"/>
      <dgm:spPr/>
      <dgm:t>
        <a:bodyPr/>
        <a:lstStyle/>
        <a:p>
          <a:r>
            <a:rPr lang="es-ES" sz="1000" dirty="0"/>
            <a:t>A quién</a:t>
          </a:r>
          <a:endParaRPr lang="es-CL" sz="1000" dirty="0"/>
        </a:p>
      </dgm:t>
    </dgm:pt>
    <dgm:pt modelId="{C2DCB5A3-4430-47D5-AB54-C93328C6A170}" type="parTrans" cxnId="{7BA2C53B-4253-4057-BF5D-15809A2F46F5}">
      <dgm:prSet/>
      <dgm:spPr/>
      <dgm:t>
        <a:bodyPr/>
        <a:lstStyle/>
        <a:p>
          <a:endParaRPr lang="es-CL" sz="1000"/>
        </a:p>
      </dgm:t>
    </dgm:pt>
    <dgm:pt modelId="{E4EE6323-ED57-4876-AD3A-7A5CE5D0CACD}" type="sibTrans" cxnId="{7BA2C53B-4253-4057-BF5D-15809A2F46F5}">
      <dgm:prSet/>
      <dgm:spPr/>
      <dgm:t>
        <a:bodyPr/>
        <a:lstStyle/>
        <a:p>
          <a:endParaRPr lang="es-CL" sz="1000"/>
        </a:p>
      </dgm:t>
    </dgm:pt>
    <dgm:pt modelId="{E2C011EF-BA49-4CB5-AE92-FDC342E2F9A7}">
      <dgm:prSet phldrT="[Texto]" custT="1"/>
      <dgm:spPr/>
      <dgm:t>
        <a:bodyPr/>
        <a:lstStyle/>
        <a:p>
          <a:r>
            <a:rPr lang="es-ES" sz="1200" dirty="0"/>
            <a:t>Autoridad a la que presentar</a:t>
          </a:r>
          <a:endParaRPr lang="es-CL" sz="1200" dirty="0"/>
        </a:p>
      </dgm:t>
    </dgm:pt>
    <dgm:pt modelId="{B5AEEA2B-4F62-40FC-BE9C-78ED8EB1BD48}" type="parTrans" cxnId="{669628A7-74B4-41E0-AC1F-09A1DE82A997}">
      <dgm:prSet/>
      <dgm:spPr/>
      <dgm:t>
        <a:bodyPr/>
        <a:lstStyle/>
        <a:p>
          <a:endParaRPr lang="es-CL" sz="1000"/>
        </a:p>
      </dgm:t>
    </dgm:pt>
    <dgm:pt modelId="{95E6F6E4-4A8B-409D-BE6A-C5CF325FCFA2}" type="sibTrans" cxnId="{669628A7-74B4-41E0-AC1F-09A1DE82A997}">
      <dgm:prSet/>
      <dgm:spPr/>
      <dgm:t>
        <a:bodyPr/>
        <a:lstStyle/>
        <a:p>
          <a:endParaRPr lang="es-CL" sz="1000"/>
        </a:p>
      </dgm:t>
    </dgm:pt>
    <dgm:pt modelId="{E845FA0D-0EDE-478C-AA02-442BD0B6FECB}">
      <dgm:prSet phldrT="[Texto]" custT="1"/>
      <dgm:spPr/>
      <dgm:t>
        <a:bodyPr/>
        <a:lstStyle/>
        <a:p>
          <a:r>
            <a:rPr lang="es-ES" sz="1200" dirty="0"/>
            <a:t>¿Cuál es su “objeto de protección”?</a:t>
          </a:r>
          <a:endParaRPr lang="es-CL" sz="1200" dirty="0"/>
        </a:p>
      </dgm:t>
    </dgm:pt>
    <dgm:pt modelId="{3B69DFFD-288C-4446-A288-93945BB86340}" type="parTrans" cxnId="{47AB978E-F55E-4185-BB6F-13BEE8668058}">
      <dgm:prSet/>
      <dgm:spPr/>
      <dgm:t>
        <a:bodyPr/>
        <a:lstStyle/>
        <a:p>
          <a:endParaRPr lang="es-CL" sz="1000"/>
        </a:p>
      </dgm:t>
    </dgm:pt>
    <dgm:pt modelId="{AA13336F-4A9A-4CFD-ADCE-4E62DF191A72}" type="sibTrans" cxnId="{47AB978E-F55E-4185-BB6F-13BEE8668058}">
      <dgm:prSet/>
      <dgm:spPr/>
      <dgm:t>
        <a:bodyPr/>
        <a:lstStyle/>
        <a:p>
          <a:endParaRPr lang="es-CL" sz="1000"/>
        </a:p>
      </dgm:t>
    </dgm:pt>
    <dgm:pt modelId="{35CFD187-89D8-4DCB-AE15-048E86FACB80}">
      <dgm:prSet phldrT="[Texto]" custT="1"/>
      <dgm:spPr/>
      <dgm:t>
        <a:bodyPr/>
        <a:lstStyle/>
        <a:p>
          <a:r>
            <a:rPr lang="es-ES" sz="1000" dirty="0"/>
            <a:t>Cómo presentar</a:t>
          </a:r>
          <a:endParaRPr lang="es-CL" sz="1000" dirty="0"/>
        </a:p>
      </dgm:t>
    </dgm:pt>
    <dgm:pt modelId="{DFB6676A-4AA8-4367-9CEF-59D56CFB2FD4}" type="parTrans" cxnId="{89772F42-C3F4-4482-9592-044E2D0929AB}">
      <dgm:prSet/>
      <dgm:spPr/>
      <dgm:t>
        <a:bodyPr/>
        <a:lstStyle/>
        <a:p>
          <a:endParaRPr lang="es-CL" sz="1000"/>
        </a:p>
      </dgm:t>
    </dgm:pt>
    <dgm:pt modelId="{0B082557-06C2-4A50-9EEF-2C486067D9F9}" type="sibTrans" cxnId="{89772F42-C3F4-4482-9592-044E2D0929AB}">
      <dgm:prSet/>
      <dgm:spPr/>
      <dgm:t>
        <a:bodyPr/>
        <a:lstStyle/>
        <a:p>
          <a:endParaRPr lang="es-CL" sz="1000"/>
        </a:p>
      </dgm:t>
    </dgm:pt>
    <dgm:pt modelId="{5B23C31D-744B-4D50-AD83-9D28D2DCA20B}">
      <dgm:prSet phldrT="[Texto]" custT="1"/>
      <dgm:spPr/>
      <dgm:t>
        <a:bodyPr/>
        <a:lstStyle/>
        <a:p>
          <a:r>
            <a:rPr lang="es-ES" sz="1200" dirty="0"/>
            <a:t>¿La ingeniería está “congelada”?</a:t>
          </a:r>
          <a:endParaRPr lang="es-CL" sz="1200" dirty="0"/>
        </a:p>
      </dgm:t>
    </dgm:pt>
    <dgm:pt modelId="{EFAAB48B-F71B-4E91-BE89-9D2C6D1E6A65}" type="parTrans" cxnId="{5BBABC35-212E-48B8-BB3D-844D161DE1E7}">
      <dgm:prSet/>
      <dgm:spPr/>
      <dgm:t>
        <a:bodyPr/>
        <a:lstStyle/>
        <a:p>
          <a:endParaRPr lang="es-CL" sz="1000"/>
        </a:p>
      </dgm:t>
    </dgm:pt>
    <dgm:pt modelId="{8B61CEEE-BEE8-4773-A256-F5DB5FAFFF4A}" type="sibTrans" cxnId="{5BBABC35-212E-48B8-BB3D-844D161DE1E7}">
      <dgm:prSet/>
      <dgm:spPr/>
      <dgm:t>
        <a:bodyPr/>
        <a:lstStyle/>
        <a:p>
          <a:endParaRPr lang="es-CL" sz="1000"/>
        </a:p>
      </dgm:t>
    </dgm:pt>
    <dgm:pt modelId="{DC7A7905-EF89-4CB9-9580-A45F85F9122E}">
      <dgm:prSet phldrT="[Texto]" custT="1"/>
      <dgm:spPr/>
      <dgm:t>
        <a:bodyPr/>
        <a:lstStyle/>
        <a:p>
          <a:r>
            <a:rPr lang="es-ES" sz="1200" dirty="0"/>
            <a:t>Considerar fases o etapas</a:t>
          </a:r>
          <a:endParaRPr lang="es-CL" sz="1200" dirty="0"/>
        </a:p>
      </dgm:t>
    </dgm:pt>
    <dgm:pt modelId="{4E1F3D18-406F-4F60-8562-BB2DB418037A}" type="parTrans" cxnId="{9C99D15C-9D5F-48B2-93AA-64645EF3252A}">
      <dgm:prSet/>
      <dgm:spPr/>
      <dgm:t>
        <a:bodyPr/>
        <a:lstStyle/>
        <a:p>
          <a:endParaRPr lang="es-CL" sz="1100"/>
        </a:p>
      </dgm:t>
    </dgm:pt>
    <dgm:pt modelId="{5F078468-914A-47B9-9BEE-AA9261D4BB76}" type="sibTrans" cxnId="{9C99D15C-9D5F-48B2-93AA-64645EF3252A}">
      <dgm:prSet/>
      <dgm:spPr/>
      <dgm:t>
        <a:bodyPr/>
        <a:lstStyle/>
        <a:p>
          <a:endParaRPr lang="es-CL" sz="1100"/>
        </a:p>
      </dgm:t>
    </dgm:pt>
    <dgm:pt modelId="{C356434A-D00B-4363-AB2A-5BB1FD1BC99A}">
      <dgm:prSet phldrT="[Texto]" custT="1"/>
      <dgm:spPr/>
      <dgm:t>
        <a:bodyPr/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rgbClr val="E2D8C9"/>
              </a:solidFill>
              <a:latin typeface="Calibri"/>
              <a:ea typeface="+mn-ea"/>
              <a:cs typeface="+mn-cs"/>
            </a:rPr>
            <a:t>Información de soporte</a:t>
          </a:r>
          <a:endParaRPr lang="es-CL" sz="1000" kern="1200" dirty="0">
            <a:solidFill>
              <a:srgbClr val="E2D8C9"/>
            </a:solidFill>
            <a:latin typeface="Calibri"/>
            <a:ea typeface="+mn-ea"/>
            <a:cs typeface="+mn-cs"/>
          </a:endParaRPr>
        </a:p>
      </dgm:t>
    </dgm:pt>
    <dgm:pt modelId="{41C16179-F3E4-44AB-B97A-B674AD0CA560}" type="parTrans" cxnId="{FEBD8369-90F4-4F4C-A9A0-63CAE5EE1579}">
      <dgm:prSet/>
      <dgm:spPr/>
      <dgm:t>
        <a:bodyPr/>
        <a:lstStyle/>
        <a:p>
          <a:endParaRPr lang="es-CL"/>
        </a:p>
      </dgm:t>
    </dgm:pt>
    <dgm:pt modelId="{B62AC47A-DAF0-4187-8AE4-2F878745844B}" type="sibTrans" cxnId="{FEBD8369-90F4-4F4C-A9A0-63CAE5EE1579}">
      <dgm:prSet/>
      <dgm:spPr/>
      <dgm:t>
        <a:bodyPr/>
        <a:lstStyle/>
        <a:p>
          <a:endParaRPr lang="es-CL"/>
        </a:p>
      </dgm:t>
    </dgm:pt>
    <dgm:pt modelId="{BB21C02A-DEE9-417F-A59A-C7776334D763}">
      <dgm:prSet phldrT="[Texto]" custT="1"/>
      <dgm:spPr/>
      <dgm:t>
        <a:bodyPr/>
        <a:lstStyle/>
        <a:p>
          <a:r>
            <a:rPr lang="es-ES" sz="1200" dirty="0"/>
            <a:t>Definir qué debe incluirse en el cuerpo del informe conductor.</a:t>
          </a:r>
          <a:endParaRPr lang="es-CL" sz="1200" dirty="0"/>
        </a:p>
      </dgm:t>
    </dgm:pt>
    <dgm:pt modelId="{62499D8D-8DDC-47EA-A40F-A825CFB99776}" type="parTrans" cxnId="{76BE6EC3-5B3A-4697-9B25-6388BB7A3471}">
      <dgm:prSet/>
      <dgm:spPr/>
      <dgm:t>
        <a:bodyPr/>
        <a:lstStyle/>
        <a:p>
          <a:endParaRPr lang="es-CL"/>
        </a:p>
      </dgm:t>
    </dgm:pt>
    <dgm:pt modelId="{4DAFBEA9-C4BE-4B50-BF02-9E022001830B}" type="sibTrans" cxnId="{76BE6EC3-5B3A-4697-9B25-6388BB7A3471}">
      <dgm:prSet/>
      <dgm:spPr/>
      <dgm:t>
        <a:bodyPr/>
        <a:lstStyle/>
        <a:p>
          <a:endParaRPr lang="es-CL"/>
        </a:p>
      </dgm:t>
    </dgm:pt>
    <dgm:pt modelId="{DF9C12DB-A3F7-432B-AA7C-75DF6D338604}">
      <dgm:prSet phldrT="[Texto]" custT="1"/>
      <dgm:spPr/>
      <dgm:t>
        <a:bodyPr/>
        <a:lstStyle/>
        <a:p>
          <a:r>
            <a:rPr lang="es-ES" sz="1200" dirty="0"/>
            <a:t>¿Qué va a anexos?</a:t>
          </a:r>
          <a:endParaRPr lang="es-CL" sz="1200" dirty="0"/>
        </a:p>
      </dgm:t>
    </dgm:pt>
    <dgm:pt modelId="{CA0E6B60-C7AE-4C55-8D5A-F8FA2D24DEB0}" type="parTrans" cxnId="{94C000F2-C2A6-4BDD-9B29-15FAE0601080}">
      <dgm:prSet/>
      <dgm:spPr/>
      <dgm:t>
        <a:bodyPr/>
        <a:lstStyle/>
        <a:p>
          <a:endParaRPr lang="es-CL"/>
        </a:p>
      </dgm:t>
    </dgm:pt>
    <dgm:pt modelId="{38B3820A-C92F-423E-AF6D-30B6DC8C3834}" type="sibTrans" cxnId="{94C000F2-C2A6-4BDD-9B29-15FAE0601080}">
      <dgm:prSet/>
      <dgm:spPr/>
      <dgm:t>
        <a:bodyPr/>
        <a:lstStyle/>
        <a:p>
          <a:endParaRPr lang="es-CL"/>
        </a:p>
      </dgm:t>
    </dgm:pt>
    <dgm:pt modelId="{FEF925B2-C245-48F7-A042-6EC3CA204788}">
      <dgm:prSet phldrT="[Texto]" custT="1"/>
      <dgm:spPr/>
      <dgm:t>
        <a:bodyPr/>
        <a:lstStyle/>
        <a:p>
          <a:r>
            <a:rPr lang="es-ES" sz="1200" dirty="0"/>
            <a:t>Verificar canales de cada autoridad</a:t>
          </a:r>
          <a:endParaRPr lang="es-CL" sz="1200" dirty="0"/>
        </a:p>
      </dgm:t>
    </dgm:pt>
    <dgm:pt modelId="{F4518D3A-6C6A-4CB5-B071-AFC93F7B722E}" type="parTrans" cxnId="{72A4988A-4761-4D9B-9A49-C2F80C13677B}">
      <dgm:prSet/>
      <dgm:spPr/>
      <dgm:t>
        <a:bodyPr/>
        <a:lstStyle/>
        <a:p>
          <a:endParaRPr lang="es-CL"/>
        </a:p>
      </dgm:t>
    </dgm:pt>
    <dgm:pt modelId="{349DBB06-5189-493C-94C3-9D247CBFFC48}" type="sibTrans" cxnId="{72A4988A-4761-4D9B-9A49-C2F80C13677B}">
      <dgm:prSet/>
      <dgm:spPr/>
      <dgm:t>
        <a:bodyPr/>
        <a:lstStyle/>
        <a:p>
          <a:endParaRPr lang="es-CL"/>
        </a:p>
      </dgm:t>
    </dgm:pt>
    <dgm:pt modelId="{18ED28C1-EFFB-4316-913A-2CE6594B0995}">
      <dgm:prSet phldrT="[Texto]" custT="1"/>
      <dgm:spPr/>
      <dgm:t>
        <a:bodyPr/>
        <a:lstStyle/>
        <a:p>
          <a:r>
            <a:rPr lang="es-ES" sz="1200" dirty="0"/>
            <a:t>Información técnica, ¿cuánto es suficiente?</a:t>
          </a:r>
          <a:endParaRPr lang="es-CL" sz="1200" dirty="0"/>
        </a:p>
      </dgm:t>
    </dgm:pt>
    <dgm:pt modelId="{3333D6AD-FCD7-4AF0-B022-476FC1E423C6}" type="parTrans" cxnId="{D2F2AF22-49C8-4C1E-8747-9230639A3259}">
      <dgm:prSet/>
      <dgm:spPr/>
      <dgm:t>
        <a:bodyPr/>
        <a:lstStyle/>
        <a:p>
          <a:endParaRPr lang="es-CL"/>
        </a:p>
      </dgm:t>
    </dgm:pt>
    <dgm:pt modelId="{1B677B33-8340-493B-8AD1-A759761815D9}" type="sibTrans" cxnId="{D2F2AF22-49C8-4C1E-8747-9230639A3259}">
      <dgm:prSet/>
      <dgm:spPr/>
      <dgm:t>
        <a:bodyPr/>
        <a:lstStyle/>
        <a:p>
          <a:endParaRPr lang="es-CL"/>
        </a:p>
      </dgm:t>
    </dgm:pt>
    <dgm:pt modelId="{3ADB80C8-27A0-49AA-8622-74425E961B65}">
      <dgm:prSet phldrT="[Texto]" custT="1"/>
      <dgm:spPr/>
      <dgm:t>
        <a:bodyPr/>
        <a:lstStyle/>
        <a:p>
          <a:r>
            <a:rPr lang="es-ES" sz="1200" dirty="0"/>
            <a:t>Guías o manuales publicados</a:t>
          </a:r>
          <a:endParaRPr lang="es-CL" sz="1200" dirty="0"/>
        </a:p>
      </dgm:t>
    </dgm:pt>
    <dgm:pt modelId="{54519DE9-37B7-43DC-BCA6-0D88D654508E}" type="parTrans" cxnId="{1B4459A2-AE12-4492-A2DE-303BE5147D8E}">
      <dgm:prSet/>
      <dgm:spPr/>
      <dgm:t>
        <a:bodyPr/>
        <a:lstStyle/>
        <a:p>
          <a:endParaRPr lang="es-CL"/>
        </a:p>
      </dgm:t>
    </dgm:pt>
    <dgm:pt modelId="{FB5FCC74-F5E9-478F-9F9C-1E6A8E3C7E87}" type="sibTrans" cxnId="{1B4459A2-AE12-4492-A2DE-303BE5147D8E}">
      <dgm:prSet/>
      <dgm:spPr/>
      <dgm:t>
        <a:bodyPr/>
        <a:lstStyle/>
        <a:p>
          <a:endParaRPr lang="es-CL"/>
        </a:p>
      </dgm:t>
    </dgm:pt>
    <dgm:pt modelId="{AF55332C-6593-4EBF-82F7-798E594A64F7}">
      <dgm:prSet phldrT="[Texto]" custT="1"/>
      <dgm:spPr/>
      <dgm:t>
        <a:bodyPr/>
        <a:lstStyle/>
        <a:p>
          <a:r>
            <a:rPr lang="es-ES" sz="1200" dirty="0"/>
            <a:t>Límite de batería (ajustarse a RCA)</a:t>
          </a:r>
          <a:endParaRPr lang="es-CL" sz="1200" dirty="0"/>
        </a:p>
      </dgm:t>
    </dgm:pt>
    <dgm:pt modelId="{51BA4925-5006-4D7F-BEB6-7B75FD5FE6AA}" type="parTrans" cxnId="{A81C91CF-3215-4598-98BC-161CF92AAD37}">
      <dgm:prSet/>
      <dgm:spPr/>
      <dgm:t>
        <a:bodyPr/>
        <a:lstStyle/>
        <a:p>
          <a:endParaRPr lang="es-CL"/>
        </a:p>
      </dgm:t>
    </dgm:pt>
    <dgm:pt modelId="{4118CEC0-8992-4974-9716-8B8F4364BBC1}" type="sibTrans" cxnId="{A81C91CF-3215-4598-98BC-161CF92AAD37}">
      <dgm:prSet/>
      <dgm:spPr/>
      <dgm:t>
        <a:bodyPr/>
        <a:lstStyle/>
        <a:p>
          <a:endParaRPr lang="es-CL"/>
        </a:p>
      </dgm:t>
    </dgm:pt>
    <dgm:pt modelId="{5183447A-ED5A-4D98-942D-676C261F1225}" type="pres">
      <dgm:prSet presAssocID="{16C2935D-0248-4760-8851-3CE0EFA57338}" presName="linearFlow" presStyleCnt="0">
        <dgm:presLayoutVars>
          <dgm:dir/>
          <dgm:animLvl val="lvl"/>
          <dgm:resizeHandles val="exact"/>
        </dgm:presLayoutVars>
      </dgm:prSet>
      <dgm:spPr/>
    </dgm:pt>
    <dgm:pt modelId="{64B52123-8AB6-4821-96FD-D507FA6324CA}" type="pres">
      <dgm:prSet presAssocID="{796A1E0F-7231-421D-8E13-C0889753DB19}" presName="composite" presStyleCnt="0"/>
      <dgm:spPr/>
    </dgm:pt>
    <dgm:pt modelId="{9DC81814-CF96-45C4-A7A3-FB951B4C62C1}" type="pres">
      <dgm:prSet presAssocID="{796A1E0F-7231-421D-8E13-C0889753DB19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B46594FB-B485-4249-B47E-3690ADDC98EA}" type="pres">
      <dgm:prSet presAssocID="{796A1E0F-7231-421D-8E13-C0889753DB19}" presName="descendantText" presStyleLbl="alignAcc1" presStyleIdx="0" presStyleCnt="4">
        <dgm:presLayoutVars>
          <dgm:bulletEnabled val="1"/>
        </dgm:presLayoutVars>
      </dgm:prSet>
      <dgm:spPr/>
    </dgm:pt>
    <dgm:pt modelId="{29031C46-BCF8-4516-A928-E9796139338A}" type="pres">
      <dgm:prSet presAssocID="{25C7C38F-CB62-44F0-B8C3-BD3F6791C043}" presName="sp" presStyleCnt="0"/>
      <dgm:spPr/>
    </dgm:pt>
    <dgm:pt modelId="{92CE4407-BCF3-442E-BC2B-2D735B05E31B}" type="pres">
      <dgm:prSet presAssocID="{15CAECF7-1682-4D48-A505-32FD41F03E30}" presName="composite" presStyleCnt="0"/>
      <dgm:spPr/>
    </dgm:pt>
    <dgm:pt modelId="{FC93754B-A743-4377-A7FD-2180813F232B}" type="pres">
      <dgm:prSet presAssocID="{15CAECF7-1682-4D48-A505-32FD41F03E30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03772C8-1641-4A85-9D90-72A3DCA658DC}" type="pres">
      <dgm:prSet presAssocID="{15CAECF7-1682-4D48-A505-32FD41F03E30}" presName="descendantText" presStyleLbl="alignAcc1" presStyleIdx="1" presStyleCnt="4">
        <dgm:presLayoutVars>
          <dgm:bulletEnabled val="1"/>
        </dgm:presLayoutVars>
      </dgm:prSet>
      <dgm:spPr/>
    </dgm:pt>
    <dgm:pt modelId="{C472BE56-BB31-4B6A-BBFD-3D484161E3FA}" type="pres">
      <dgm:prSet presAssocID="{E4EE6323-ED57-4876-AD3A-7A5CE5D0CACD}" presName="sp" presStyleCnt="0"/>
      <dgm:spPr/>
    </dgm:pt>
    <dgm:pt modelId="{026158FF-18C3-456B-8EB2-B305D247F4D3}" type="pres">
      <dgm:prSet presAssocID="{35CFD187-89D8-4DCB-AE15-048E86FACB80}" presName="composite" presStyleCnt="0"/>
      <dgm:spPr/>
    </dgm:pt>
    <dgm:pt modelId="{B462D8B5-0AA5-451F-A5FC-5485E801946B}" type="pres">
      <dgm:prSet presAssocID="{35CFD187-89D8-4DCB-AE15-048E86FACB80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720207CA-BC4D-4D4F-A3E2-428CAD058FBD}" type="pres">
      <dgm:prSet presAssocID="{35CFD187-89D8-4DCB-AE15-048E86FACB80}" presName="descendantText" presStyleLbl="alignAcc1" presStyleIdx="2" presStyleCnt="4">
        <dgm:presLayoutVars>
          <dgm:bulletEnabled val="1"/>
        </dgm:presLayoutVars>
      </dgm:prSet>
      <dgm:spPr/>
    </dgm:pt>
    <dgm:pt modelId="{C4C6BF0D-F347-4561-A262-8623BA374275}" type="pres">
      <dgm:prSet presAssocID="{0B082557-06C2-4A50-9EEF-2C486067D9F9}" presName="sp" presStyleCnt="0"/>
      <dgm:spPr/>
    </dgm:pt>
    <dgm:pt modelId="{CC389F8D-E4DD-4718-AA77-B9AE531A846E}" type="pres">
      <dgm:prSet presAssocID="{C356434A-D00B-4363-AB2A-5BB1FD1BC99A}" presName="composite" presStyleCnt="0"/>
      <dgm:spPr/>
    </dgm:pt>
    <dgm:pt modelId="{24B58DE8-D709-4D97-952F-C01A9D59DA74}" type="pres">
      <dgm:prSet presAssocID="{C356434A-D00B-4363-AB2A-5BB1FD1BC99A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ADC26D96-CCE2-46FE-BC39-B4E875F20BC0}" type="pres">
      <dgm:prSet presAssocID="{C356434A-D00B-4363-AB2A-5BB1FD1BC99A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71F0FF01-28AD-4176-BB20-A26FA5EE5F34}" srcId="{16C2935D-0248-4760-8851-3CE0EFA57338}" destId="{796A1E0F-7231-421D-8E13-C0889753DB19}" srcOrd="0" destOrd="0" parTransId="{0664F86C-3180-4AF4-8AD2-643C5C6819FC}" sibTransId="{25C7C38F-CB62-44F0-B8C3-BD3F6791C043}"/>
    <dgm:cxn modelId="{70C1A207-0C8F-48D8-B8A8-6583C79C6D97}" type="presOf" srcId="{BB21C02A-DEE9-417F-A59A-C7776334D763}" destId="{ADC26D96-CCE2-46FE-BC39-B4E875F20BC0}" srcOrd="0" destOrd="1" presId="urn:microsoft.com/office/officeart/2005/8/layout/chevron2"/>
    <dgm:cxn modelId="{C8853010-A840-4E30-9CA8-5B8E5A2097EA}" type="presOf" srcId="{C356434A-D00B-4363-AB2A-5BB1FD1BC99A}" destId="{24B58DE8-D709-4D97-952F-C01A9D59DA74}" srcOrd="0" destOrd="0" presId="urn:microsoft.com/office/officeart/2005/8/layout/chevron2"/>
    <dgm:cxn modelId="{D2F2AF22-49C8-4C1E-8747-9230639A3259}" srcId="{C356434A-D00B-4363-AB2A-5BB1FD1BC99A}" destId="{18ED28C1-EFFB-4316-913A-2CE6594B0995}" srcOrd="0" destOrd="0" parTransId="{3333D6AD-FCD7-4AF0-B022-476FC1E423C6}" sibTransId="{1B677B33-8340-493B-8AD1-A759761815D9}"/>
    <dgm:cxn modelId="{7C203E2F-FB65-42D7-B2B4-3E6AE0EE8EEE}" type="presOf" srcId="{E845FA0D-0EDE-478C-AA02-442BD0B6FECB}" destId="{503772C8-1641-4A85-9D90-72A3DCA658DC}" srcOrd="0" destOrd="1" presId="urn:microsoft.com/office/officeart/2005/8/layout/chevron2"/>
    <dgm:cxn modelId="{5BBABC35-212E-48B8-BB3D-844D161DE1E7}" srcId="{35CFD187-89D8-4DCB-AE15-048E86FACB80}" destId="{5B23C31D-744B-4D50-AD83-9D28D2DCA20B}" srcOrd="2" destOrd="0" parTransId="{EFAAB48B-F71B-4E91-BE89-9D2C6D1E6A65}" sibTransId="{8B61CEEE-BEE8-4773-A256-F5DB5FAFFF4A}"/>
    <dgm:cxn modelId="{7BA2C53B-4253-4057-BF5D-15809A2F46F5}" srcId="{16C2935D-0248-4760-8851-3CE0EFA57338}" destId="{15CAECF7-1682-4D48-A505-32FD41F03E30}" srcOrd="1" destOrd="0" parTransId="{C2DCB5A3-4430-47D5-AB54-C93328C6A170}" sibTransId="{E4EE6323-ED57-4876-AD3A-7A5CE5D0CACD}"/>
    <dgm:cxn modelId="{9C99D15C-9D5F-48B2-93AA-64645EF3252A}" srcId="{35CFD187-89D8-4DCB-AE15-048E86FACB80}" destId="{DC7A7905-EF89-4CB9-9580-A45F85F9122E}" srcOrd="3" destOrd="0" parTransId="{4E1F3D18-406F-4F60-8562-BB2DB418037A}" sibTransId="{5F078468-914A-47B9-9BEE-AA9261D4BB76}"/>
    <dgm:cxn modelId="{89772F42-C3F4-4482-9592-044E2D0929AB}" srcId="{16C2935D-0248-4760-8851-3CE0EFA57338}" destId="{35CFD187-89D8-4DCB-AE15-048E86FACB80}" srcOrd="2" destOrd="0" parTransId="{DFB6676A-4AA8-4367-9CEF-59D56CFB2FD4}" sibTransId="{0B082557-06C2-4A50-9EEF-2C486067D9F9}"/>
    <dgm:cxn modelId="{9DF6AB43-7FCF-4C82-A9D5-9624B5A46119}" type="presOf" srcId="{AF55332C-6593-4EBF-82F7-798E594A64F7}" destId="{B46594FB-B485-4249-B47E-3690ADDC98EA}" srcOrd="0" destOrd="1" presId="urn:microsoft.com/office/officeart/2005/8/layout/chevron2"/>
    <dgm:cxn modelId="{FEBD8369-90F4-4F4C-A9A0-63CAE5EE1579}" srcId="{16C2935D-0248-4760-8851-3CE0EFA57338}" destId="{C356434A-D00B-4363-AB2A-5BB1FD1BC99A}" srcOrd="3" destOrd="0" parTransId="{41C16179-F3E4-44AB-B97A-B674AD0CA560}" sibTransId="{B62AC47A-DAF0-4187-8AE4-2F878745844B}"/>
    <dgm:cxn modelId="{CAF09169-B6F0-4415-A773-32256E5A3DDB}" type="presOf" srcId="{35CFD187-89D8-4DCB-AE15-048E86FACB80}" destId="{B462D8B5-0AA5-451F-A5FC-5485E801946B}" srcOrd="0" destOrd="0" presId="urn:microsoft.com/office/officeart/2005/8/layout/chevron2"/>
    <dgm:cxn modelId="{E4A4296D-90AF-4797-8096-BA726DBC6FE9}" type="presOf" srcId="{3ADB80C8-27A0-49AA-8622-74425E961B65}" destId="{720207CA-BC4D-4D4F-A3E2-428CAD058FBD}" srcOrd="0" destOrd="1" presId="urn:microsoft.com/office/officeart/2005/8/layout/chevron2"/>
    <dgm:cxn modelId="{C21EA674-EAE3-4B67-ABF7-F2CDD7110375}" type="presOf" srcId="{15CAECF7-1682-4D48-A505-32FD41F03E30}" destId="{FC93754B-A743-4377-A7FD-2180813F232B}" srcOrd="0" destOrd="0" presId="urn:microsoft.com/office/officeart/2005/8/layout/chevron2"/>
    <dgm:cxn modelId="{9209F554-69A5-45BD-9A04-6036E49FBB06}" type="presOf" srcId="{18ED28C1-EFFB-4316-913A-2CE6594B0995}" destId="{ADC26D96-CCE2-46FE-BC39-B4E875F20BC0}" srcOrd="0" destOrd="0" presId="urn:microsoft.com/office/officeart/2005/8/layout/chevron2"/>
    <dgm:cxn modelId="{1AC10255-E879-4670-B33A-616721EC3197}" type="presOf" srcId="{DF9C12DB-A3F7-432B-AA7C-75DF6D338604}" destId="{ADC26D96-CCE2-46FE-BC39-B4E875F20BC0}" srcOrd="0" destOrd="2" presId="urn:microsoft.com/office/officeart/2005/8/layout/chevron2"/>
    <dgm:cxn modelId="{43013679-3FEA-404C-A885-02B0C4C84216}" type="presOf" srcId="{16C2935D-0248-4760-8851-3CE0EFA57338}" destId="{5183447A-ED5A-4D98-942D-676C261F1225}" srcOrd="0" destOrd="0" presId="urn:microsoft.com/office/officeart/2005/8/layout/chevron2"/>
    <dgm:cxn modelId="{4CE9FD85-152E-41BF-8F9F-84965392E65E}" type="presOf" srcId="{796A1E0F-7231-421D-8E13-C0889753DB19}" destId="{9DC81814-CF96-45C4-A7A3-FB951B4C62C1}" srcOrd="0" destOrd="0" presId="urn:microsoft.com/office/officeart/2005/8/layout/chevron2"/>
    <dgm:cxn modelId="{72A4988A-4761-4D9B-9A49-C2F80C13677B}" srcId="{35CFD187-89D8-4DCB-AE15-048E86FACB80}" destId="{FEF925B2-C245-48F7-A042-6EC3CA204788}" srcOrd="0" destOrd="0" parTransId="{F4518D3A-6C6A-4CB5-B071-AFC93F7B722E}" sibTransId="{349DBB06-5189-493C-94C3-9D247CBFFC48}"/>
    <dgm:cxn modelId="{47AB978E-F55E-4185-BB6F-13BEE8668058}" srcId="{15CAECF7-1682-4D48-A505-32FD41F03E30}" destId="{E845FA0D-0EDE-478C-AA02-442BD0B6FECB}" srcOrd="1" destOrd="0" parTransId="{3B69DFFD-288C-4446-A288-93945BB86340}" sibTransId="{AA13336F-4A9A-4CFD-ADCE-4E62DF191A72}"/>
    <dgm:cxn modelId="{1B4459A2-AE12-4492-A2DE-303BE5147D8E}" srcId="{35CFD187-89D8-4DCB-AE15-048E86FACB80}" destId="{3ADB80C8-27A0-49AA-8622-74425E961B65}" srcOrd="1" destOrd="0" parTransId="{54519DE9-37B7-43DC-BCA6-0D88D654508E}" sibTransId="{FB5FCC74-F5E9-478F-9F9C-1E6A8E3C7E87}"/>
    <dgm:cxn modelId="{669628A7-74B4-41E0-AC1F-09A1DE82A997}" srcId="{15CAECF7-1682-4D48-A505-32FD41F03E30}" destId="{E2C011EF-BA49-4CB5-AE92-FDC342E2F9A7}" srcOrd="0" destOrd="0" parTransId="{B5AEEA2B-4F62-40FC-BE9C-78ED8EB1BD48}" sibTransId="{95E6F6E4-4A8B-409D-BE6A-C5CF325FCFA2}"/>
    <dgm:cxn modelId="{ECB7C0C0-E7D5-44F1-869A-B8B33C4430B5}" srcId="{796A1E0F-7231-421D-8E13-C0889753DB19}" destId="{A43CC209-A2E1-48CC-A87D-4DD8432611C0}" srcOrd="0" destOrd="0" parTransId="{4BCEE311-A56C-4B38-B4CC-6BA81EB16079}" sibTransId="{4F8701FB-EA47-40C3-AFB8-2E9736251C60}"/>
    <dgm:cxn modelId="{76BE6EC3-5B3A-4697-9B25-6388BB7A3471}" srcId="{C356434A-D00B-4363-AB2A-5BB1FD1BC99A}" destId="{BB21C02A-DEE9-417F-A59A-C7776334D763}" srcOrd="1" destOrd="0" parTransId="{62499D8D-8DDC-47EA-A40F-A825CFB99776}" sibTransId="{4DAFBEA9-C4BE-4B50-BF02-9E022001830B}"/>
    <dgm:cxn modelId="{A81C91CF-3215-4598-98BC-161CF92AAD37}" srcId="{796A1E0F-7231-421D-8E13-C0889753DB19}" destId="{AF55332C-6593-4EBF-82F7-798E594A64F7}" srcOrd="1" destOrd="0" parTransId="{51BA4925-5006-4D7F-BEB6-7B75FD5FE6AA}" sibTransId="{4118CEC0-8992-4974-9716-8B8F4364BBC1}"/>
    <dgm:cxn modelId="{48DD1BD4-D281-461A-BAA1-ED859F69D9B5}" type="presOf" srcId="{A43CC209-A2E1-48CC-A87D-4DD8432611C0}" destId="{B46594FB-B485-4249-B47E-3690ADDC98EA}" srcOrd="0" destOrd="0" presId="urn:microsoft.com/office/officeart/2005/8/layout/chevron2"/>
    <dgm:cxn modelId="{2901A1E2-F8FA-401F-A914-22948EC33CBB}" type="presOf" srcId="{FEF925B2-C245-48F7-A042-6EC3CA204788}" destId="{720207CA-BC4D-4D4F-A3E2-428CAD058FBD}" srcOrd="0" destOrd="0" presId="urn:microsoft.com/office/officeart/2005/8/layout/chevron2"/>
    <dgm:cxn modelId="{E33002EE-D5E7-4FE1-9A83-830488826DCA}" type="presOf" srcId="{E2C011EF-BA49-4CB5-AE92-FDC342E2F9A7}" destId="{503772C8-1641-4A85-9D90-72A3DCA658DC}" srcOrd="0" destOrd="0" presId="urn:microsoft.com/office/officeart/2005/8/layout/chevron2"/>
    <dgm:cxn modelId="{CF2431EF-6239-424A-84B5-F3F3C3C62933}" type="presOf" srcId="{5B23C31D-744B-4D50-AD83-9D28D2DCA20B}" destId="{720207CA-BC4D-4D4F-A3E2-428CAD058FBD}" srcOrd="0" destOrd="2" presId="urn:microsoft.com/office/officeart/2005/8/layout/chevron2"/>
    <dgm:cxn modelId="{94C000F2-C2A6-4BDD-9B29-15FAE0601080}" srcId="{C356434A-D00B-4363-AB2A-5BB1FD1BC99A}" destId="{DF9C12DB-A3F7-432B-AA7C-75DF6D338604}" srcOrd="2" destOrd="0" parTransId="{CA0E6B60-C7AE-4C55-8D5A-F8FA2D24DEB0}" sibTransId="{38B3820A-C92F-423E-AF6D-30B6DC8C3834}"/>
    <dgm:cxn modelId="{AF811AF5-C211-42AC-BBA3-4AE3C52DB04C}" type="presOf" srcId="{DC7A7905-EF89-4CB9-9580-A45F85F9122E}" destId="{720207CA-BC4D-4D4F-A3E2-428CAD058FBD}" srcOrd="0" destOrd="3" presId="urn:microsoft.com/office/officeart/2005/8/layout/chevron2"/>
    <dgm:cxn modelId="{147A7B15-1C4F-421F-B55F-5DD95E62AC93}" type="presParOf" srcId="{5183447A-ED5A-4D98-942D-676C261F1225}" destId="{64B52123-8AB6-4821-96FD-D507FA6324CA}" srcOrd="0" destOrd="0" presId="urn:microsoft.com/office/officeart/2005/8/layout/chevron2"/>
    <dgm:cxn modelId="{51E712D9-2683-46ED-9D2C-F0673A9A7FB5}" type="presParOf" srcId="{64B52123-8AB6-4821-96FD-D507FA6324CA}" destId="{9DC81814-CF96-45C4-A7A3-FB951B4C62C1}" srcOrd="0" destOrd="0" presId="urn:microsoft.com/office/officeart/2005/8/layout/chevron2"/>
    <dgm:cxn modelId="{F4D5AE78-9581-4C38-B5FE-9E0D506CCA59}" type="presParOf" srcId="{64B52123-8AB6-4821-96FD-D507FA6324CA}" destId="{B46594FB-B485-4249-B47E-3690ADDC98EA}" srcOrd="1" destOrd="0" presId="urn:microsoft.com/office/officeart/2005/8/layout/chevron2"/>
    <dgm:cxn modelId="{CF472AC1-8A08-48CD-9553-F0B39E89A4AE}" type="presParOf" srcId="{5183447A-ED5A-4D98-942D-676C261F1225}" destId="{29031C46-BCF8-4516-A928-E9796139338A}" srcOrd="1" destOrd="0" presId="urn:microsoft.com/office/officeart/2005/8/layout/chevron2"/>
    <dgm:cxn modelId="{87C2583D-CE81-43C3-8C4A-A31BE3BB53E8}" type="presParOf" srcId="{5183447A-ED5A-4D98-942D-676C261F1225}" destId="{92CE4407-BCF3-442E-BC2B-2D735B05E31B}" srcOrd="2" destOrd="0" presId="urn:microsoft.com/office/officeart/2005/8/layout/chevron2"/>
    <dgm:cxn modelId="{6DF9CDDC-51AF-47E5-B59D-2A660C341C55}" type="presParOf" srcId="{92CE4407-BCF3-442E-BC2B-2D735B05E31B}" destId="{FC93754B-A743-4377-A7FD-2180813F232B}" srcOrd="0" destOrd="0" presId="urn:microsoft.com/office/officeart/2005/8/layout/chevron2"/>
    <dgm:cxn modelId="{E56D064A-E290-4B8B-A53F-2EA05DED08D8}" type="presParOf" srcId="{92CE4407-BCF3-442E-BC2B-2D735B05E31B}" destId="{503772C8-1641-4A85-9D90-72A3DCA658DC}" srcOrd="1" destOrd="0" presId="urn:microsoft.com/office/officeart/2005/8/layout/chevron2"/>
    <dgm:cxn modelId="{DB8B680C-66AC-4F61-BF9D-50BB9B5478E5}" type="presParOf" srcId="{5183447A-ED5A-4D98-942D-676C261F1225}" destId="{C472BE56-BB31-4B6A-BBFD-3D484161E3FA}" srcOrd="3" destOrd="0" presId="urn:microsoft.com/office/officeart/2005/8/layout/chevron2"/>
    <dgm:cxn modelId="{35714361-2807-482A-8C9F-B4E972E08F0E}" type="presParOf" srcId="{5183447A-ED5A-4D98-942D-676C261F1225}" destId="{026158FF-18C3-456B-8EB2-B305D247F4D3}" srcOrd="4" destOrd="0" presId="urn:microsoft.com/office/officeart/2005/8/layout/chevron2"/>
    <dgm:cxn modelId="{45C62775-4BB0-4F96-9E16-1C7F459C9F73}" type="presParOf" srcId="{026158FF-18C3-456B-8EB2-B305D247F4D3}" destId="{B462D8B5-0AA5-451F-A5FC-5485E801946B}" srcOrd="0" destOrd="0" presId="urn:microsoft.com/office/officeart/2005/8/layout/chevron2"/>
    <dgm:cxn modelId="{E0D674AD-E15A-46F9-9943-728344DC259D}" type="presParOf" srcId="{026158FF-18C3-456B-8EB2-B305D247F4D3}" destId="{720207CA-BC4D-4D4F-A3E2-428CAD058FBD}" srcOrd="1" destOrd="0" presId="urn:microsoft.com/office/officeart/2005/8/layout/chevron2"/>
    <dgm:cxn modelId="{4AD09100-E990-4A6E-9FC3-960B3D85480F}" type="presParOf" srcId="{5183447A-ED5A-4D98-942D-676C261F1225}" destId="{C4C6BF0D-F347-4561-A262-8623BA374275}" srcOrd="5" destOrd="0" presId="urn:microsoft.com/office/officeart/2005/8/layout/chevron2"/>
    <dgm:cxn modelId="{180F020B-2E5C-4AAA-8EC6-6210BC113BA4}" type="presParOf" srcId="{5183447A-ED5A-4D98-942D-676C261F1225}" destId="{CC389F8D-E4DD-4718-AA77-B9AE531A846E}" srcOrd="6" destOrd="0" presId="urn:microsoft.com/office/officeart/2005/8/layout/chevron2"/>
    <dgm:cxn modelId="{B58F2654-F759-4EB4-A6D4-09ADAE2147DB}" type="presParOf" srcId="{CC389F8D-E4DD-4718-AA77-B9AE531A846E}" destId="{24B58DE8-D709-4D97-952F-C01A9D59DA74}" srcOrd="0" destOrd="0" presId="urn:microsoft.com/office/officeart/2005/8/layout/chevron2"/>
    <dgm:cxn modelId="{989D2A08-9672-4D4C-8062-50C905A59781}" type="presParOf" srcId="{CC389F8D-E4DD-4718-AA77-B9AE531A846E}" destId="{ADC26D96-CCE2-46FE-BC39-B4E875F20BC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6C2935D-0248-4760-8851-3CE0EFA57338}" type="doc">
      <dgm:prSet loTypeId="urn:microsoft.com/office/officeart/2005/8/layout/gear1" loCatId="process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CL"/>
        </a:p>
      </dgm:t>
    </dgm:pt>
    <dgm:pt modelId="{796A1E0F-7231-421D-8E13-C0889753DB19}">
      <dgm:prSet phldrT="[Texto]" custT="1"/>
      <dgm:spPr/>
      <dgm:t>
        <a:bodyPr/>
        <a:lstStyle/>
        <a:p>
          <a:r>
            <a:rPr lang="es-ES" sz="1000" dirty="0"/>
            <a:t>Relacionamiento con la Autoridad</a:t>
          </a:r>
          <a:endParaRPr lang="es-CL" sz="1000" dirty="0"/>
        </a:p>
      </dgm:t>
    </dgm:pt>
    <dgm:pt modelId="{0664F86C-3180-4AF4-8AD2-643C5C6819FC}" type="parTrans" cxnId="{71F0FF01-28AD-4176-BB20-A26FA5EE5F34}">
      <dgm:prSet/>
      <dgm:spPr/>
      <dgm:t>
        <a:bodyPr/>
        <a:lstStyle/>
        <a:p>
          <a:endParaRPr lang="es-CL" sz="1000"/>
        </a:p>
      </dgm:t>
    </dgm:pt>
    <dgm:pt modelId="{25C7C38F-CB62-44F0-B8C3-BD3F6791C043}" type="sibTrans" cxnId="{71F0FF01-28AD-4176-BB20-A26FA5EE5F34}">
      <dgm:prSet/>
      <dgm:spPr/>
      <dgm:t>
        <a:bodyPr/>
        <a:lstStyle/>
        <a:p>
          <a:endParaRPr lang="es-CL" sz="1000"/>
        </a:p>
      </dgm:t>
    </dgm:pt>
    <dgm:pt modelId="{A43CC209-A2E1-48CC-A87D-4DD8432611C0}">
      <dgm:prSet phldrT="[Texto]" custT="1"/>
      <dgm:spPr/>
      <dgm:t>
        <a:bodyPr/>
        <a:lstStyle/>
        <a:p>
          <a:r>
            <a:rPr lang="es-ES" sz="1100" dirty="0"/>
            <a:t>Comunicación constante</a:t>
          </a:r>
          <a:endParaRPr lang="es-CL" sz="1100" dirty="0"/>
        </a:p>
      </dgm:t>
    </dgm:pt>
    <dgm:pt modelId="{4BCEE311-A56C-4B38-B4CC-6BA81EB16079}" type="parTrans" cxnId="{ECB7C0C0-E7D5-44F1-869A-B8B33C4430B5}">
      <dgm:prSet/>
      <dgm:spPr/>
      <dgm:t>
        <a:bodyPr/>
        <a:lstStyle/>
        <a:p>
          <a:endParaRPr lang="es-CL" sz="1000"/>
        </a:p>
      </dgm:t>
    </dgm:pt>
    <dgm:pt modelId="{4F8701FB-EA47-40C3-AFB8-2E9736251C60}" type="sibTrans" cxnId="{ECB7C0C0-E7D5-44F1-869A-B8B33C4430B5}">
      <dgm:prSet/>
      <dgm:spPr/>
      <dgm:t>
        <a:bodyPr/>
        <a:lstStyle/>
        <a:p>
          <a:endParaRPr lang="es-CL" sz="1000"/>
        </a:p>
      </dgm:t>
    </dgm:pt>
    <dgm:pt modelId="{15CAECF7-1682-4D48-A505-32FD41F03E30}">
      <dgm:prSet phldrT="[Texto]" custT="1"/>
      <dgm:spPr/>
      <dgm:t>
        <a:bodyPr/>
        <a:lstStyle/>
        <a:p>
          <a:r>
            <a:rPr lang="es-ES" sz="1000" dirty="0"/>
            <a:t>Respuesta a Observaciones de Fondo</a:t>
          </a:r>
          <a:endParaRPr lang="es-CL" sz="1000" dirty="0"/>
        </a:p>
      </dgm:t>
    </dgm:pt>
    <dgm:pt modelId="{C2DCB5A3-4430-47D5-AB54-C93328C6A170}" type="parTrans" cxnId="{7BA2C53B-4253-4057-BF5D-15809A2F46F5}">
      <dgm:prSet/>
      <dgm:spPr/>
      <dgm:t>
        <a:bodyPr/>
        <a:lstStyle/>
        <a:p>
          <a:endParaRPr lang="es-CL" sz="1000"/>
        </a:p>
      </dgm:t>
    </dgm:pt>
    <dgm:pt modelId="{E4EE6323-ED57-4876-AD3A-7A5CE5D0CACD}" type="sibTrans" cxnId="{7BA2C53B-4253-4057-BF5D-15809A2F46F5}">
      <dgm:prSet/>
      <dgm:spPr/>
      <dgm:t>
        <a:bodyPr/>
        <a:lstStyle/>
        <a:p>
          <a:endParaRPr lang="es-CL" sz="1000"/>
        </a:p>
      </dgm:t>
    </dgm:pt>
    <dgm:pt modelId="{E2C011EF-BA49-4CB5-AE92-FDC342E2F9A7}">
      <dgm:prSet phldrT="[Texto]" custT="1"/>
      <dgm:spPr/>
      <dgm:t>
        <a:bodyPr/>
        <a:lstStyle/>
        <a:p>
          <a:r>
            <a:rPr lang="es-ES" sz="1200" dirty="0"/>
            <a:t>Cuándo acoger y cuándo no</a:t>
          </a:r>
          <a:endParaRPr lang="es-CL" sz="1200" dirty="0"/>
        </a:p>
      </dgm:t>
    </dgm:pt>
    <dgm:pt modelId="{B5AEEA2B-4F62-40FC-BE9C-78ED8EB1BD48}" type="parTrans" cxnId="{669628A7-74B4-41E0-AC1F-09A1DE82A997}">
      <dgm:prSet/>
      <dgm:spPr/>
      <dgm:t>
        <a:bodyPr/>
        <a:lstStyle/>
        <a:p>
          <a:endParaRPr lang="es-CL" sz="1000"/>
        </a:p>
      </dgm:t>
    </dgm:pt>
    <dgm:pt modelId="{95E6F6E4-4A8B-409D-BE6A-C5CF325FCFA2}" type="sibTrans" cxnId="{669628A7-74B4-41E0-AC1F-09A1DE82A997}">
      <dgm:prSet/>
      <dgm:spPr/>
      <dgm:t>
        <a:bodyPr/>
        <a:lstStyle/>
        <a:p>
          <a:endParaRPr lang="es-CL" sz="1000"/>
        </a:p>
      </dgm:t>
    </dgm:pt>
    <dgm:pt modelId="{35CFD187-89D8-4DCB-AE15-048E86FACB80}">
      <dgm:prSet phldrT="[Texto]" custT="1"/>
      <dgm:spPr/>
      <dgm:t>
        <a:bodyPr/>
        <a:lstStyle/>
        <a:p>
          <a:r>
            <a:rPr lang="es-ES" sz="1000" dirty="0"/>
            <a:t>Monitoreo</a:t>
          </a:r>
          <a:endParaRPr lang="es-CL" sz="1000" dirty="0"/>
        </a:p>
      </dgm:t>
    </dgm:pt>
    <dgm:pt modelId="{DFB6676A-4AA8-4367-9CEF-59D56CFB2FD4}" type="parTrans" cxnId="{89772F42-C3F4-4482-9592-044E2D0929AB}">
      <dgm:prSet/>
      <dgm:spPr/>
      <dgm:t>
        <a:bodyPr/>
        <a:lstStyle/>
        <a:p>
          <a:endParaRPr lang="es-CL" sz="1000"/>
        </a:p>
      </dgm:t>
    </dgm:pt>
    <dgm:pt modelId="{0B082557-06C2-4A50-9EEF-2C486067D9F9}" type="sibTrans" cxnId="{89772F42-C3F4-4482-9592-044E2D0929AB}">
      <dgm:prSet/>
      <dgm:spPr/>
      <dgm:t>
        <a:bodyPr/>
        <a:lstStyle/>
        <a:p>
          <a:endParaRPr lang="es-CL" sz="1000"/>
        </a:p>
      </dgm:t>
    </dgm:pt>
    <dgm:pt modelId="{FEF925B2-C245-48F7-A042-6EC3CA204788}">
      <dgm:prSet phldrT="[Texto]" custT="1"/>
      <dgm:spPr/>
      <dgm:t>
        <a:bodyPr/>
        <a:lstStyle/>
        <a:p>
          <a:r>
            <a:rPr lang="es-ES" sz="1200" dirty="0"/>
            <a:t>Definir contacto o representante</a:t>
          </a:r>
          <a:endParaRPr lang="es-CL" sz="1200" dirty="0"/>
        </a:p>
      </dgm:t>
    </dgm:pt>
    <dgm:pt modelId="{F4518D3A-6C6A-4CB5-B071-AFC93F7B722E}" type="parTrans" cxnId="{72A4988A-4761-4D9B-9A49-C2F80C13677B}">
      <dgm:prSet/>
      <dgm:spPr/>
      <dgm:t>
        <a:bodyPr/>
        <a:lstStyle/>
        <a:p>
          <a:endParaRPr lang="es-CL"/>
        </a:p>
      </dgm:t>
    </dgm:pt>
    <dgm:pt modelId="{349DBB06-5189-493C-94C3-9D247CBFFC48}" type="sibTrans" cxnId="{72A4988A-4761-4D9B-9A49-C2F80C13677B}">
      <dgm:prSet/>
      <dgm:spPr/>
      <dgm:t>
        <a:bodyPr/>
        <a:lstStyle/>
        <a:p>
          <a:endParaRPr lang="es-CL"/>
        </a:p>
      </dgm:t>
    </dgm:pt>
    <dgm:pt modelId="{98F39C2E-BFF3-491B-B43B-14619A7F4059}">
      <dgm:prSet phldrT="[Texto]" custT="1"/>
      <dgm:spPr/>
      <dgm:t>
        <a:bodyPr/>
        <a:lstStyle/>
        <a:p>
          <a:r>
            <a:rPr lang="es-ES" sz="1200" dirty="0"/>
            <a:t>Seguimiento acorde a plazos</a:t>
          </a:r>
          <a:endParaRPr lang="es-CL" sz="1200" dirty="0"/>
        </a:p>
      </dgm:t>
    </dgm:pt>
    <dgm:pt modelId="{4B38ECED-71A6-403B-BAC1-E16436D331C4}" type="parTrans" cxnId="{05A28CBB-A538-483F-9789-2D18761913A3}">
      <dgm:prSet/>
      <dgm:spPr/>
      <dgm:t>
        <a:bodyPr/>
        <a:lstStyle/>
        <a:p>
          <a:endParaRPr lang="es-CL"/>
        </a:p>
      </dgm:t>
    </dgm:pt>
    <dgm:pt modelId="{D5C779FC-8BF2-4DFB-91B6-3EF493931B9C}" type="sibTrans" cxnId="{05A28CBB-A538-483F-9789-2D18761913A3}">
      <dgm:prSet/>
      <dgm:spPr/>
      <dgm:t>
        <a:bodyPr/>
        <a:lstStyle/>
        <a:p>
          <a:endParaRPr lang="es-CL"/>
        </a:p>
      </dgm:t>
    </dgm:pt>
    <dgm:pt modelId="{BB4F3FCD-CF42-4F40-ABC1-B49EEEF4657A}">
      <dgm:prSet phldrT="[Texto]" custT="1"/>
      <dgm:spPr/>
      <dgm:t>
        <a:bodyPr/>
        <a:lstStyle/>
        <a:p>
          <a:r>
            <a:rPr lang="es-ES" sz="1200" dirty="0"/>
            <a:t>Manejo de la información</a:t>
          </a:r>
          <a:endParaRPr lang="es-CL" sz="1200" dirty="0"/>
        </a:p>
      </dgm:t>
    </dgm:pt>
    <dgm:pt modelId="{434889AE-3AD8-4357-B0D9-EAD05005BE77}" type="parTrans" cxnId="{BD16524D-206A-4343-A90C-DF2108FD4BA8}">
      <dgm:prSet/>
      <dgm:spPr/>
      <dgm:t>
        <a:bodyPr/>
        <a:lstStyle/>
        <a:p>
          <a:endParaRPr lang="es-CL"/>
        </a:p>
      </dgm:t>
    </dgm:pt>
    <dgm:pt modelId="{2578E6DD-85A8-4B2C-A499-B58650371FDA}" type="sibTrans" cxnId="{BD16524D-206A-4343-A90C-DF2108FD4BA8}">
      <dgm:prSet/>
      <dgm:spPr/>
      <dgm:t>
        <a:bodyPr/>
        <a:lstStyle/>
        <a:p>
          <a:endParaRPr lang="es-CL"/>
        </a:p>
      </dgm:t>
    </dgm:pt>
    <dgm:pt modelId="{DB3888EA-8B1A-4091-8A05-D0176C88629B}">
      <dgm:prSet phldrT="[Texto]" custT="1"/>
      <dgm:spPr/>
      <dgm:t>
        <a:bodyPr/>
        <a:lstStyle/>
        <a:p>
          <a:r>
            <a:rPr lang="es-ES" sz="1100" dirty="0"/>
            <a:t>Autoridad local</a:t>
          </a:r>
          <a:endParaRPr lang="es-CL" sz="1100" dirty="0"/>
        </a:p>
      </dgm:t>
    </dgm:pt>
    <dgm:pt modelId="{9321C744-D056-48EE-89E3-EB3C85781F4E}" type="parTrans" cxnId="{D64E8EB0-EC78-46F7-A94E-DA26C9C8021C}">
      <dgm:prSet/>
      <dgm:spPr/>
      <dgm:t>
        <a:bodyPr/>
        <a:lstStyle/>
        <a:p>
          <a:endParaRPr lang="es-CL"/>
        </a:p>
      </dgm:t>
    </dgm:pt>
    <dgm:pt modelId="{408B03A2-1BF6-4D63-A3AE-D0EBB4A06C43}" type="sibTrans" cxnId="{D64E8EB0-EC78-46F7-A94E-DA26C9C8021C}">
      <dgm:prSet/>
      <dgm:spPr/>
      <dgm:t>
        <a:bodyPr/>
        <a:lstStyle/>
        <a:p>
          <a:endParaRPr lang="es-CL"/>
        </a:p>
      </dgm:t>
    </dgm:pt>
    <dgm:pt modelId="{E6DAC9F7-0DE8-428F-8B37-5090D197F830}">
      <dgm:prSet phldrT="[Texto]" custT="1"/>
      <dgm:spPr/>
      <dgm:t>
        <a:bodyPr/>
        <a:lstStyle/>
        <a:p>
          <a:r>
            <a:rPr lang="es-ES" sz="1100" dirty="0"/>
            <a:t> Reuniones técnicas</a:t>
          </a:r>
          <a:endParaRPr lang="es-CL" sz="1100" dirty="0"/>
        </a:p>
      </dgm:t>
    </dgm:pt>
    <dgm:pt modelId="{105276F5-9CCD-4ABA-8BAF-818F9F0E0F4A}" type="parTrans" cxnId="{94C1CFED-35CB-4E15-96CC-F608780691B1}">
      <dgm:prSet/>
      <dgm:spPr/>
      <dgm:t>
        <a:bodyPr/>
        <a:lstStyle/>
        <a:p>
          <a:endParaRPr lang="es-CL"/>
        </a:p>
      </dgm:t>
    </dgm:pt>
    <dgm:pt modelId="{2E09F8B4-6A4D-4AB2-BAED-B765F2058D82}" type="sibTrans" cxnId="{94C1CFED-35CB-4E15-96CC-F608780691B1}">
      <dgm:prSet/>
      <dgm:spPr/>
      <dgm:t>
        <a:bodyPr/>
        <a:lstStyle/>
        <a:p>
          <a:endParaRPr lang="es-CL"/>
        </a:p>
      </dgm:t>
    </dgm:pt>
    <dgm:pt modelId="{DDD3FE69-2FB0-4991-85D0-3D06C92BA639}" type="pres">
      <dgm:prSet presAssocID="{16C2935D-0248-4760-8851-3CE0EFA5733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0298E3AF-5A04-475E-AD66-277CC62EB2EB}" type="pres">
      <dgm:prSet presAssocID="{796A1E0F-7231-421D-8E13-C0889753DB19}" presName="gear1" presStyleLbl="node1" presStyleIdx="0" presStyleCnt="3">
        <dgm:presLayoutVars>
          <dgm:chMax val="1"/>
          <dgm:bulletEnabled val="1"/>
        </dgm:presLayoutVars>
      </dgm:prSet>
      <dgm:spPr/>
    </dgm:pt>
    <dgm:pt modelId="{E8BF36F7-58BE-434A-8D99-D066CAD8B5CE}" type="pres">
      <dgm:prSet presAssocID="{796A1E0F-7231-421D-8E13-C0889753DB19}" presName="gear1srcNode" presStyleLbl="node1" presStyleIdx="0" presStyleCnt="3"/>
      <dgm:spPr/>
    </dgm:pt>
    <dgm:pt modelId="{E5C80058-CEE3-4D6E-9772-E7DB6AB6D591}" type="pres">
      <dgm:prSet presAssocID="{796A1E0F-7231-421D-8E13-C0889753DB19}" presName="gear1dstNode" presStyleLbl="node1" presStyleIdx="0" presStyleCnt="3"/>
      <dgm:spPr/>
    </dgm:pt>
    <dgm:pt modelId="{40BAF7FB-8DED-4CDC-9BE3-E510C66C3B1C}" type="pres">
      <dgm:prSet presAssocID="{796A1E0F-7231-421D-8E13-C0889753DB19}" presName="gear1ch" presStyleLbl="fgAcc1" presStyleIdx="0" presStyleCnt="3">
        <dgm:presLayoutVars>
          <dgm:chMax val="0"/>
          <dgm:bulletEnabled val="1"/>
        </dgm:presLayoutVars>
      </dgm:prSet>
      <dgm:spPr/>
    </dgm:pt>
    <dgm:pt modelId="{D2CEE5E3-035E-4F03-915E-23115107C959}" type="pres">
      <dgm:prSet presAssocID="{15CAECF7-1682-4D48-A505-32FD41F03E30}" presName="gear2" presStyleLbl="node1" presStyleIdx="1" presStyleCnt="3">
        <dgm:presLayoutVars>
          <dgm:chMax val="1"/>
          <dgm:bulletEnabled val="1"/>
        </dgm:presLayoutVars>
      </dgm:prSet>
      <dgm:spPr/>
    </dgm:pt>
    <dgm:pt modelId="{F7F11DA4-2AA4-47FD-94EC-2A1E7F69E6C5}" type="pres">
      <dgm:prSet presAssocID="{15CAECF7-1682-4D48-A505-32FD41F03E30}" presName="gear2srcNode" presStyleLbl="node1" presStyleIdx="1" presStyleCnt="3"/>
      <dgm:spPr/>
    </dgm:pt>
    <dgm:pt modelId="{0E6C476A-4F6F-4727-918F-133DD8D4046B}" type="pres">
      <dgm:prSet presAssocID="{15CAECF7-1682-4D48-A505-32FD41F03E30}" presName="gear2dstNode" presStyleLbl="node1" presStyleIdx="1" presStyleCnt="3"/>
      <dgm:spPr/>
    </dgm:pt>
    <dgm:pt modelId="{6F177BDF-EC5B-43D1-A97B-B9945F3FE7E8}" type="pres">
      <dgm:prSet presAssocID="{15CAECF7-1682-4D48-A505-32FD41F03E30}" presName="gear2ch" presStyleLbl="fgAcc1" presStyleIdx="1" presStyleCnt="3">
        <dgm:presLayoutVars>
          <dgm:chMax val="0"/>
          <dgm:bulletEnabled val="1"/>
        </dgm:presLayoutVars>
      </dgm:prSet>
      <dgm:spPr/>
    </dgm:pt>
    <dgm:pt modelId="{77926F98-D8E4-4687-8287-0E9DB3C81E92}" type="pres">
      <dgm:prSet presAssocID="{35CFD187-89D8-4DCB-AE15-048E86FACB80}" presName="gear3" presStyleLbl="node1" presStyleIdx="2" presStyleCnt="3"/>
      <dgm:spPr/>
    </dgm:pt>
    <dgm:pt modelId="{D115E231-E177-4AB1-B953-20B5F75F35D5}" type="pres">
      <dgm:prSet presAssocID="{35CFD187-89D8-4DCB-AE15-048E86FACB80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22C9DEB0-B1DD-4E95-8159-C36EF6B524B1}" type="pres">
      <dgm:prSet presAssocID="{35CFD187-89D8-4DCB-AE15-048E86FACB80}" presName="gear3srcNode" presStyleLbl="node1" presStyleIdx="2" presStyleCnt="3"/>
      <dgm:spPr/>
    </dgm:pt>
    <dgm:pt modelId="{378F774E-9C20-4C13-8B76-3FC230D9AF63}" type="pres">
      <dgm:prSet presAssocID="{35CFD187-89D8-4DCB-AE15-048E86FACB80}" presName="gear3dstNode" presStyleLbl="node1" presStyleIdx="2" presStyleCnt="3"/>
      <dgm:spPr/>
    </dgm:pt>
    <dgm:pt modelId="{B8A26052-4791-42C1-A5D0-1AAC6D609D33}" type="pres">
      <dgm:prSet presAssocID="{35CFD187-89D8-4DCB-AE15-048E86FACB80}" presName="gear3ch" presStyleLbl="fgAcc1" presStyleIdx="2" presStyleCnt="3">
        <dgm:presLayoutVars>
          <dgm:chMax val="0"/>
          <dgm:bulletEnabled val="1"/>
        </dgm:presLayoutVars>
      </dgm:prSet>
      <dgm:spPr/>
    </dgm:pt>
    <dgm:pt modelId="{91D6656E-3D9E-468D-9530-41D07B70EF74}" type="pres">
      <dgm:prSet presAssocID="{25C7C38F-CB62-44F0-B8C3-BD3F6791C043}" presName="connector1" presStyleLbl="sibTrans2D1" presStyleIdx="0" presStyleCnt="3"/>
      <dgm:spPr/>
    </dgm:pt>
    <dgm:pt modelId="{7B8D5C32-3E65-4927-A29D-D0FAE2850EA0}" type="pres">
      <dgm:prSet presAssocID="{E4EE6323-ED57-4876-AD3A-7A5CE5D0CACD}" presName="connector2" presStyleLbl="sibTrans2D1" presStyleIdx="1" presStyleCnt="3"/>
      <dgm:spPr/>
    </dgm:pt>
    <dgm:pt modelId="{40BAF392-D39C-40E2-A95F-6857CFD8015A}" type="pres">
      <dgm:prSet presAssocID="{0B082557-06C2-4A50-9EEF-2C486067D9F9}" presName="connector3" presStyleLbl="sibTrans2D1" presStyleIdx="2" presStyleCnt="3"/>
      <dgm:spPr/>
    </dgm:pt>
  </dgm:ptLst>
  <dgm:cxnLst>
    <dgm:cxn modelId="{71F0FF01-28AD-4176-BB20-A26FA5EE5F34}" srcId="{16C2935D-0248-4760-8851-3CE0EFA57338}" destId="{796A1E0F-7231-421D-8E13-C0889753DB19}" srcOrd="0" destOrd="0" parTransId="{0664F86C-3180-4AF4-8AD2-643C5C6819FC}" sibTransId="{25C7C38F-CB62-44F0-B8C3-BD3F6791C043}"/>
    <dgm:cxn modelId="{59513506-560C-48A4-A7B7-B8ED0DD02857}" type="presOf" srcId="{A43CC209-A2E1-48CC-A87D-4DD8432611C0}" destId="{40BAF7FB-8DED-4CDC-9BE3-E510C66C3B1C}" srcOrd="0" destOrd="0" presId="urn:microsoft.com/office/officeart/2005/8/layout/gear1"/>
    <dgm:cxn modelId="{50AC7314-335F-4533-9751-44507133EA1A}" type="presOf" srcId="{796A1E0F-7231-421D-8E13-C0889753DB19}" destId="{E5C80058-CEE3-4D6E-9772-E7DB6AB6D591}" srcOrd="2" destOrd="0" presId="urn:microsoft.com/office/officeart/2005/8/layout/gear1"/>
    <dgm:cxn modelId="{98BAD416-2CC1-4CB2-8998-B08BB6E22549}" type="presOf" srcId="{FEF925B2-C245-48F7-A042-6EC3CA204788}" destId="{B8A26052-4791-42C1-A5D0-1AAC6D609D33}" srcOrd="0" destOrd="0" presId="urn:microsoft.com/office/officeart/2005/8/layout/gear1"/>
    <dgm:cxn modelId="{2006B02D-AF56-4467-9709-35ECFD8E416D}" type="presOf" srcId="{796A1E0F-7231-421D-8E13-C0889753DB19}" destId="{E8BF36F7-58BE-434A-8D99-D066CAD8B5CE}" srcOrd="1" destOrd="0" presId="urn:microsoft.com/office/officeart/2005/8/layout/gear1"/>
    <dgm:cxn modelId="{853D1C2F-F6B9-4071-81F6-B7DCB66854E9}" type="presOf" srcId="{25C7C38F-CB62-44F0-B8C3-BD3F6791C043}" destId="{91D6656E-3D9E-468D-9530-41D07B70EF74}" srcOrd="0" destOrd="0" presId="urn:microsoft.com/office/officeart/2005/8/layout/gear1"/>
    <dgm:cxn modelId="{C1AA4E32-0A9A-4759-9EC8-CB732177918A}" type="presOf" srcId="{15CAECF7-1682-4D48-A505-32FD41F03E30}" destId="{0E6C476A-4F6F-4727-918F-133DD8D4046B}" srcOrd="2" destOrd="0" presId="urn:microsoft.com/office/officeart/2005/8/layout/gear1"/>
    <dgm:cxn modelId="{7BA2C53B-4253-4057-BF5D-15809A2F46F5}" srcId="{16C2935D-0248-4760-8851-3CE0EFA57338}" destId="{15CAECF7-1682-4D48-A505-32FD41F03E30}" srcOrd="1" destOrd="0" parTransId="{C2DCB5A3-4430-47D5-AB54-C93328C6A170}" sibTransId="{E4EE6323-ED57-4876-AD3A-7A5CE5D0CACD}"/>
    <dgm:cxn modelId="{89772F42-C3F4-4482-9592-044E2D0929AB}" srcId="{16C2935D-0248-4760-8851-3CE0EFA57338}" destId="{35CFD187-89D8-4DCB-AE15-048E86FACB80}" srcOrd="2" destOrd="0" parTransId="{DFB6676A-4AA8-4367-9CEF-59D56CFB2FD4}" sibTransId="{0B082557-06C2-4A50-9EEF-2C486067D9F9}"/>
    <dgm:cxn modelId="{71DCE04A-2436-426B-BCB0-5BD5CE6DDCB9}" type="presOf" srcId="{15CAECF7-1682-4D48-A505-32FD41F03E30}" destId="{D2CEE5E3-035E-4F03-915E-23115107C959}" srcOrd="0" destOrd="0" presId="urn:microsoft.com/office/officeart/2005/8/layout/gear1"/>
    <dgm:cxn modelId="{BD16524D-206A-4343-A90C-DF2108FD4BA8}" srcId="{15CAECF7-1682-4D48-A505-32FD41F03E30}" destId="{BB4F3FCD-CF42-4F40-ABC1-B49EEEF4657A}" srcOrd="1" destOrd="0" parTransId="{434889AE-3AD8-4357-B0D9-EAD05005BE77}" sibTransId="{2578E6DD-85A8-4B2C-A499-B58650371FDA}"/>
    <dgm:cxn modelId="{81B40B7B-371B-463F-A78C-3F10E21A1FC7}" type="presOf" srcId="{98F39C2E-BFF3-491B-B43B-14619A7F4059}" destId="{B8A26052-4791-42C1-A5D0-1AAC6D609D33}" srcOrd="0" destOrd="1" presId="urn:microsoft.com/office/officeart/2005/8/layout/gear1"/>
    <dgm:cxn modelId="{C5BEC389-3149-465C-9372-765851EA5BFD}" type="presOf" srcId="{35CFD187-89D8-4DCB-AE15-048E86FACB80}" destId="{D115E231-E177-4AB1-B953-20B5F75F35D5}" srcOrd="1" destOrd="0" presId="urn:microsoft.com/office/officeart/2005/8/layout/gear1"/>
    <dgm:cxn modelId="{72A4988A-4761-4D9B-9A49-C2F80C13677B}" srcId="{35CFD187-89D8-4DCB-AE15-048E86FACB80}" destId="{FEF925B2-C245-48F7-A042-6EC3CA204788}" srcOrd="0" destOrd="0" parTransId="{F4518D3A-6C6A-4CB5-B071-AFC93F7B722E}" sibTransId="{349DBB06-5189-493C-94C3-9D247CBFFC48}"/>
    <dgm:cxn modelId="{7C7B8B9C-9A0E-4F7C-8C27-AC70F99F9ADF}" type="presOf" srcId="{E4EE6323-ED57-4876-AD3A-7A5CE5D0CACD}" destId="{7B8D5C32-3E65-4927-A29D-D0FAE2850EA0}" srcOrd="0" destOrd="0" presId="urn:microsoft.com/office/officeart/2005/8/layout/gear1"/>
    <dgm:cxn modelId="{669628A7-74B4-41E0-AC1F-09A1DE82A997}" srcId="{15CAECF7-1682-4D48-A505-32FD41F03E30}" destId="{E2C011EF-BA49-4CB5-AE92-FDC342E2F9A7}" srcOrd="0" destOrd="0" parTransId="{B5AEEA2B-4F62-40FC-BE9C-78ED8EB1BD48}" sibTransId="{95E6F6E4-4A8B-409D-BE6A-C5CF325FCFA2}"/>
    <dgm:cxn modelId="{D64E8EB0-EC78-46F7-A94E-DA26C9C8021C}" srcId="{796A1E0F-7231-421D-8E13-C0889753DB19}" destId="{DB3888EA-8B1A-4091-8A05-D0176C88629B}" srcOrd="1" destOrd="0" parTransId="{9321C744-D056-48EE-89E3-EB3C85781F4E}" sibTransId="{408B03A2-1BF6-4D63-A3AE-D0EBB4A06C43}"/>
    <dgm:cxn modelId="{C6D2EDB4-09EC-4AD4-A539-4111003B7543}" type="presOf" srcId="{0B082557-06C2-4A50-9EEF-2C486067D9F9}" destId="{40BAF392-D39C-40E2-A95F-6857CFD8015A}" srcOrd="0" destOrd="0" presId="urn:microsoft.com/office/officeart/2005/8/layout/gear1"/>
    <dgm:cxn modelId="{05A28CBB-A538-483F-9789-2D18761913A3}" srcId="{35CFD187-89D8-4DCB-AE15-048E86FACB80}" destId="{98F39C2E-BFF3-491B-B43B-14619A7F4059}" srcOrd="1" destOrd="0" parTransId="{4B38ECED-71A6-403B-BAC1-E16436D331C4}" sibTransId="{D5C779FC-8BF2-4DFB-91B6-3EF493931B9C}"/>
    <dgm:cxn modelId="{ECB7C0C0-E7D5-44F1-869A-B8B33C4430B5}" srcId="{796A1E0F-7231-421D-8E13-C0889753DB19}" destId="{A43CC209-A2E1-48CC-A87D-4DD8432611C0}" srcOrd="0" destOrd="0" parTransId="{4BCEE311-A56C-4B38-B4CC-6BA81EB16079}" sibTransId="{4F8701FB-EA47-40C3-AFB8-2E9736251C60}"/>
    <dgm:cxn modelId="{440869CD-9822-4F0F-A62B-0D63556B96BA}" type="presOf" srcId="{E6DAC9F7-0DE8-428F-8B37-5090D197F830}" destId="{40BAF7FB-8DED-4CDC-9BE3-E510C66C3B1C}" srcOrd="0" destOrd="2" presId="urn:microsoft.com/office/officeart/2005/8/layout/gear1"/>
    <dgm:cxn modelId="{BA3EE8D1-D3B5-44CB-A6A9-2D3FA22F2689}" type="presOf" srcId="{15CAECF7-1682-4D48-A505-32FD41F03E30}" destId="{F7F11DA4-2AA4-47FD-94EC-2A1E7F69E6C5}" srcOrd="1" destOrd="0" presId="urn:microsoft.com/office/officeart/2005/8/layout/gear1"/>
    <dgm:cxn modelId="{2D9E19D4-0C79-491E-8402-500FB7EB2BEA}" type="presOf" srcId="{796A1E0F-7231-421D-8E13-C0889753DB19}" destId="{0298E3AF-5A04-475E-AD66-277CC62EB2EB}" srcOrd="0" destOrd="0" presId="urn:microsoft.com/office/officeart/2005/8/layout/gear1"/>
    <dgm:cxn modelId="{5DB543D7-7A32-44D8-9DC3-95BE741601BC}" type="presOf" srcId="{35CFD187-89D8-4DCB-AE15-048E86FACB80}" destId="{22C9DEB0-B1DD-4E95-8159-C36EF6B524B1}" srcOrd="2" destOrd="0" presId="urn:microsoft.com/office/officeart/2005/8/layout/gear1"/>
    <dgm:cxn modelId="{04C9F7E4-CB99-45B1-9F61-3E20B8272FA8}" type="presOf" srcId="{E2C011EF-BA49-4CB5-AE92-FDC342E2F9A7}" destId="{6F177BDF-EC5B-43D1-A97B-B9945F3FE7E8}" srcOrd="0" destOrd="0" presId="urn:microsoft.com/office/officeart/2005/8/layout/gear1"/>
    <dgm:cxn modelId="{94C1CFED-35CB-4E15-96CC-F608780691B1}" srcId="{796A1E0F-7231-421D-8E13-C0889753DB19}" destId="{E6DAC9F7-0DE8-428F-8B37-5090D197F830}" srcOrd="2" destOrd="0" parTransId="{105276F5-9CCD-4ABA-8BAF-818F9F0E0F4A}" sibTransId="{2E09F8B4-6A4D-4AB2-BAED-B765F2058D82}"/>
    <dgm:cxn modelId="{8105F9ED-BA0F-4F47-B4C2-0044B394B21A}" type="presOf" srcId="{35CFD187-89D8-4DCB-AE15-048E86FACB80}" destId="{77926F98-D8E4-4687-8287-0E9DB3C81E92}" srcOrd="0" destOrd="0" presId="urn:microsoft.com/office/officeart/2005/8/layout/gear1"/>
    <dgm:cxn modelId="{46AE9CF7-EDAE-4750-A578-6B9A31A22954}" type="presOf" srcId="{BB4F3FCD-CF42-4F40-ABC1-B49EEEF4657A}" destId="{6F177BDF-EC5B-43D1-A97B-B9945F3FE7E8}" srcOrd="0" destOrd="1" presId="urn:microsoft.com/office/officeart/2005/8/layout/gear1"/>
    <dgm:cxn modelId="{AE5560FA-B012-44BB-8BF8-8822438F27D6}" type="presOf" srcId="{DB3888EA-8B1A-4091-8A05-D0176C88629B}" destId="{40BAF7FB-8DED-4CDC-9BE3-E510C66C3B1C}" srcOrd="0" destOrd="1" presId="urn:microsoft.com/office/officeart/2005/8/layout/gear1"/>
    <dgm:cxn modelId="{70AB86FA-8A2B-4B71-A812-21D57C955AFB}" type="presOf" srcId="{35CFD187-89D8-4DCB-AE15-048E86FACB80}" destId="{378F774E-9C20-4C13-8B76-3FC230D9AF63}" srcOrd="3" destOrd="0" presId="urn:microsoft.com/office/officeart/2005/8/layout/gear1"/>
    <dgm:cxn modelId="{E15424FF-1C38-460F-8087-F1E2CC76CCC4}" type="presOf" srcId="{16C2935D-0248-4760-8851-3CE0EFA57338}" destId="{DDD3FE69-2FB0-4991-85D0-3D06C92BA639}" srcOrd="0" destOrd="0" presId="urn:microsoft.com/office/officeart/2005/8/layout/gear1"/>
    <dgm:cxn modelId="{7B87CEE8-E377-4EAD-ABEF-BAF08F6EF900}" type="presParOf" srcId="{DDD3FE69-2FB0-4991-85D0-3D06C92BA639}" destId="{0298E3AF-5A04-475E-AD66-277CC62EB2EB}" srcOrd="0" destOrd="0" presId="urn:microsoft.com/office/officeart/2005/8/layout/gear1"/>
    <dgm:cxn modelId="{9E3D529D-B183-4084-A1F1-167FFAF639CF}" type="presParOf" srcId="{DDD3FE69-2FB0-4991-85D0-3D06C92BA639}" destId="{E8BF36F7-58BE-434A-8D99-D066CAD8B5CE}" srcOrd="1" destOrd="0" presId="urn:microsoft.com/office/officeart/2005/8/layout/gear1"/>
    <dgm:cxn modelId="{1EFFC1FF-C5E9-47F5-A032-0BFA1FFF1416}" type="presParOf" srcId="{DDD3FE69-2FB0-4991-85D0-3D06C92BA639}" destId="{E5C80058-CEE3-4D6E-9772-E7DB6AB6D591}" srcOrd="2" destOrd="0" presId="urn:microsoft.com/office/officeart/2005/8/layout/gear1"/>
    <dgm:cxn modelId="{697B2E38-E28F-4BDC-B062-1A4BCC428AD5}" type="presParOf" srcId="{DDD3FE69-2FB0-4991-85D0-3D06C92BA639}" destId="{40BAF7FB-8DED-4CDC-9BE3-E510C66C3B1C}" srcOrd="3" destOrd="0" presId="urn:microsoft.com/office/officeart/2005/8/layout/gear1"/>
    <dgm:cxn modelId="{CE329FFD-FECB-4EEA-B41C-27B27D3CB910}" type="presParOf" srcId="{DDD3FE69-2FB0-4991-85D0-3D06C92BA639}" destId="{D2CEE5E3-035E-4F03-915E-23115107C959}" srcOrd="4" destOrd="0" presId="urn:microsoft.com/office/officeart/2005/8/layout/gear1"/>
    <dgm:cxn modelId="{85478BFB-5984-45EC-B0F1-9BF2F87660BE}" type="presParOf" srcId="{DDD3FE69-2FB0-4991-85D0-3D06C92BA639}" destId="{F7F11DA4-2AA4-47FD-94EC-2A1E7F69E6C5}" srcOrd="5" destOrd="0" presId="urn:microsoft.com/office/officeart/2005/8/layout/gear1"/>
    <dgm:cxn modelId="{17457482-EFB9-4020-878A-AA0BB6488793}" type="presParOf" srcId="{DDD3FE69-2FB0-4991-85D0-3D06C92BA639}" destId="{0E6C476A-4F6F-4727-918F-133DD8D4046B}" srcOrd="6" destOrd="0" presId="urn:microsoft.com/office/officeart/2005/8/layout/gear1"/>
    <dgm:cxn modelId="{D0C3A4DF-C2B3-4A11-A0B5-19628748F243}" type="presParOf" srcId="{DDD3FE69-2FB0-4991-85D0-3D06C92BA639}" destId="{6F177BDF-EC5B-43D1-A97B-B9945F3FE7E8}" srcOrd="7" destOrd="0" presId="urn:microsoft.com/office/officeart/2005/8/layout/gear1"/>
    <dgm:cxn modelId="{C9B81701-15C1-4719-8880-0B8D7F5E20CB}" type="presParOf" srcId="{DDD3FE69-2FB0-4991-85D0-3D06C92BA639}" destId="{77926F98-D8E4-4687-8287-0E9DB3C81E92}" srcOrd="8" destOrd="0" presId="urn:microsoft.com/office/officeart/2005/8/layout/gear1"/>
    <dgm:cxn modelId="{7803E41E-7A99-4C21-99D7-FF81AA0D9E62}" type="presParOf" srcId="{DDD3FE69-2FB0-4991-85D0-3D06C92BA639}" destId="{D115E231-E177-4AB1-B953-20B5F75F35D5}" srcOrd="9" destOrd="0" presId="urn:microsoft.com/office/officeart/2005/8/layout/gear1"/>
    <dgm:cxn modelId="{532D3CDC-7788-4B0B-B8BF-85B6AA9736F4}" type="presParOf" srcId="{DDD3FE69-2FB0-4991-85D0-3D06C92BA639}" destId="{22C9DEB0-B1DD-4E95-8159-C36EF6B524B1}" srcOrd="10" destOrd="0" presId="urn:microsoft.com/office/officeart/2005/8/layout/gear1"/>
    <dgm:cxn modelId="{0AFAEE2A-403F-4AD0-A1AB-D76456C63E0E}" type="presParOf" srcId="{DDD3FE69-2FB0-4991-85D0-3D06C92BA639}" destId="{378F774E-9C20-4C13-8B76-3FC230D9AF63}" srcOrd="11" destOrd="0" presId="urn:microsoft.com/office/officeart/2005/8/layout/gear1"/>
    <dgm:cxn modelId="{53EBD8AC-FB0B-4371-8CF9-5FFA13E751C5}" type="presParOf" srcId="{DDD3FE69-2FB0-4991-85D0-3D06C92BA639}" destId="{B8A26052-4791-42C1-A5D0-1AAC6D609D33}" srcOrd="12" destOrd="0" presId="urn:microsoft.com/office/officeart/2005/8/layout/gear1"/>
    <dgm:cxn modelId="{AB7AB2E0-9006-4523-A6F1-0666E4F022A2}" type="presParOf" srcId="{DDD3FE69-2FB0-4991-85D0-3D06C92BA639}" destId="{91D6656E-3D9E-468D-9530-41D07B70EF74}" srcOrd="13" destOrd="0" presId="urn:microsoft.com/office/officeart/2005/8/layout/gear1"/>
    <dgm:cxn modelId="{BBD3D6CA-4433-4B4F-B6CA-4298D69A3EC4}" type="presParOf" srcId="{DDD3FE69-2FB0-4991-85D0-3D06C92BA639}" destId="{7B8D5C32-3E65-4927-A29D-D0FAE2850EA0}" srcOrd="14" destOrd="0" presId="urn:microsoft.com/office/officeart/2005/8/layout/gear1"/>
    <dgm:cxn modelId="{8CAF78B3-79FF-4265-8BCB-BFBA6E0934B8}" type="presParOf" srcId="{DDD3FE69-2FB0-4991-85D0-3D06C92BA639}" destId="{40BAF392-D39C-40E2-A95F-6857CFD8015A}" srcOrd="15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6C2935D-0248-4760-8851-3CE0EFA57338}" type="doc">
      <dgm:prSet loTypeId="urn:microsoft.com/office/officeart/2008/layout/IncreasingCircleProces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796A1E0F-7231-421D-8E13-C0889753DB19}">
      <dgm:prSet phldrT="[Texto]" custT="1"/>
      <dgm:spPr/>
      <dgm:t>
        <a:bodyPr/>
        <a:lstStyle/>
        <a:p>
          <a:r>
            <a:rPr lang="es-ES" sz="1600" dirty="0"/>
            <a:t>Trámite</a:t>
          </a:r>
          <a:endParaRPr lang="es-CL" sz="1600" dirty="0"/>
        </a:p>
      </dgm:t>
    </dgm:pt>
    <dgm:pt modelId="{0664F86C-3180-4AF4-8AD2-643C5C6819FC}" type="parTrans" cxnId="{71F0FF01-28AD-4176-BB20-A26FA5EE5F34}">
      <dgm:prSet/>
      <dgm:spPr/>
      <dgm:t>
        <a:bodyPr/>
        <a:lstStyle/>
        <a:p>
          <a:endParaRPr lang="es-CL" sz="1000"/>
        </a:p>
      </dgm:t>
    </dgm:pt>
    <dgm:pt modelId="{25C7C38F-CB62-44F0-B8C3-BD3F6791C043}" type="sibTrans" cxnId="{71F0FF01-28AD-4176-BB20-A26FA5EE5F34}">
      <dgm:prSet/>
      <dgm:spPr/>
      <dgm:t>
        <a:bodyPr/>
        <a:lstStyle/>
        <a:p>
          <a:endParaRPr lang="es-CL" sz="1000"/>
        </a:p>
      </dgm:t>
    </dgm:pt>
    <dgm:pt modelId="{A43CC209-A2E1-48CC-A87D-4DD8432611C0}">
      <dgm:prSet phldrT="[Texto]" custT="1"/>
      <dgm:spPr/>
      <dgm:t>
        <a:bodyPr/>
        <a:lstStyle/>
        <a:p>
          <a:r>
            <a:rPr lang="es-ES" sz="1100" dirty="0"/>
            <a:t>Pendiente Promulgación y Publicación</a:t>
          </a:r>
          <a:endParaRPr lang="es-CL" sz="1100" dirty="0"/>
        </a:p>
      </dgm:t>
    </dgm:pt>
    <dgm:pt modelId="{4BCEE311-A56C-4B38-B4CC-6BA81EB16079}" type="parTrans" cxnId="{ECB7C0C0-E7D5-44F1-869A-B8B33C4430B5}">
      <dgm:prSet/>
      <dgm:spPr/>
      <dgm:t>
        <a:bodyPr/>
        <a:lstStyle/>
        <a:p>
          <a:endParaRPr lang="es-CL" sz="1000"/>
        </a:p>
      </dgm:t>
    </dgm:pt>
    <dgm:pt modelId="{4F8701FB-EA47-40C3-AFB8-2E9736251C60}" type="sibTrans" cxnId="{ECB7C0C0-E7D5-44F1-869A-B8B33C4430B5}">
      <dgm:prSet/>
      <dgm:spPr/>
      <dgm:t>
        <a:bodyPr/>
        <a:lstStyle/>
        <a:p>
          <a:endParaRPr lang="es-CL" sz="1000"/>
        </a:p>
      </dgm:t>
    </dgm:pt>
    <dgm:pt modelId="{15CAECF7-1682-4D48-A505-32FD41F03E30}">
      <dgm:prSet phldrT="[Texto]" custT="1"/>
      <dgm:spPr/>
      <dgm:t>
        <a:bodyPr/>
        <a:lstStyle/>
        <a:p>
          <a:r>
            <a:rPr lang="es-ES" sz="1400" dirty="0"/>
            <a:t>Reglamentos</a:t>
          </a:r>
          <a:endParaRPr lang="es-CL" sz="1400" dirty="0"/>
        </a:p>
      </dgm:t>
    </dgm:pt>
    <dgm:pt modelId="{C2DCB5A3-4430-47D5-AB54-C93328C6A170}" type="parTrans" cxnId="{7BA2C53B-4253-4057-BF5D-15809A2F46F5}">
      <dgm:prSet/>
      <dgm:spPr/>
      <dgm:t>
        <a:bodyPr/>
        <a:lstStyle/>
        <a:p>
          <a:endParaRPr lang="es-CL" sz="1000"/>
        </a:p>
      </dgm:t>
    </dgm:pt>
    <dgm:pt modelId="{E4EE6323-ED57-4876-AD3A-7A5CE5D0CACD}" type="sibTrans" cxnId="{7BA2C53B-4253-4057-BF5D-15809A2F46F5}">
      <dgm:prSet/>
      <dgm:spPr/>
      <dgm:t>
        <a:bodyPr/>
        <a:lstStyle/>
        <a:p>
          <a:endParaRPr lang="es-CL" sz="1000"/>
        </a:p>
      </dgm:t>
    </dgm:pt>
    <dgm:pt modelId="{E2C011EF-BA49-4CB5-AE92-FDC342E2F9A7}">
      <dgm:prSet phldrT="[Texto]" custT="1"/>
      <dgm:spPr/>
      <dgm:t>
        <a:bodyPr/>
        <a:lstStyle/>
        <a:p>
          <a:r>
            <a:rPr lang="es-ES" sz="1100" dirty="0"/>
            <a:t>Tipología de Permisos</a:t>
          </a:r>
        </a:p>
        <a:p>
          <a:r>
            <a:rPr lang="es-ES" sz="1100" dirty="0"/>
            <a:t>Mecanismo de Tramitación Ágil</a:t>
          </a:r>
        </a:p>
        <a:p>
          <a:r>
            <a:rPr lang="es-ES" sz="1100" dirty="0"/>
            <a:t>Técnicas Habilitantes Alternativas(Avisos/Declaración Jurada)</a:t>
          </a:r>
        </a:p>
        <a:p>
          <a:r>
            <a:rPr lang="es-ES" sz="1100" dirty="0"/>
            <a:t>Funcionamiento SUPER</a:t>
          </a:r>
        </a:p>
        <a:p>
          <a:r>
            <a:rPr lang="es-ES" sz="1100" dirty="0"/>
            <a:t>Normas mínimas de Procedimiento Sectoriales</a:t>
          </a:r>
        </a:p>
        <a:p>
          <a:endParaRPr lang="es-ES" sz="1200" dirty="0"/>
        </a:p>
      </dgm:t>
    </dgm:pt>
    <dgm:pt modelId="{B5AEEA2B-4F62-40FC-BE9C-78ED8EB1BD48}" type="parTrans" cxnId="{669628A7-74B4-41E0-AC1F-09A1DE82A997}">
      <dgm:prSet/>
      <dgm:spPr/>
      <dgm:t>
        <a:bodyPr/>
        <a:lstStyle/>
        <a:p>
          <a:endParaRPr lang="es-CL" sz="1000"/>
        </a:p>
      </dgm:t>
    </dgm:pt>
    <dgm:pt modelId="{95E6F6E4-4A8B-409D-BE6A-C5CF325FCFA2}" type="sibTrans" cxnId="{669628A7-74B4-41E0-AC1F-09A1DE82A997}">
      <dgm:prSet/>
      <dgm:spPr/>
      <dgm:t>
        <a:bodyPr/>
        <a:lstStyle/>
        <a:p>
          <a:endParaRPr lang="es-CL" sz="1000"/>
        </a:p>
      </dgm:t>
    </dgm:pt>
    <dgm:pt modelId="{35CFD187-89D8-4DCB-AE15-048E86FACB80}">
      <dgm:prSet phldrT="[Texto]" custT="1"/>
      <dgm:spPr/>
      <dgm:t>
        <a:bodyPr/>
        <a:lstStyle/>
        <a:p>
          <a:r>
            <a:rPr lang="es-ES" sz="1400" dirty="0"/>
            <a:t>Implementación</a:t>
          </a:r>
          <a:endParaRPr lang="es-CL" sz="1400" dirty="0"/>
        </a:p>
      </dgm:t>
    </dgm:pt>
    <dgm:pt modelId="{DFB6676A-4AA8-4367-9CEF-59D56CFB2FD4}" type="parTrans" cxnId="{89772F42-C3F4-4482-9592-044E2D0929AB}">
      <dgm:prSet/>
      <dgm:spPr/>
      <dgm:t>
        <a:bodyPr/>
        <a:lstStyle/>
        <a:p>
          <a:endParaRPr lang="es-CL" sz="1000"/>
        </a:p>
      </dgm:t>
    </dgm:pt>
    <dgm:pt modelId="{0B082557-06C2-4A50-9EEF-2C486067D9F9}" type="sibTrans" cxnId="{89772F42-C3F4-4482-9592-044E2D0929AB}">
      <dgm:prSet/>
      <dgm:spPr/>
      <dgm:t>
        <a:bodyPr/>
        <a:lstStyle/>
        <a:p>
          <a:endParaRPr lang="es-CL" sz="1000"/>
        </a:p>
      </dgm:t>
    </dgm:pt>
    <dgm:pt modelId="{FEF925B2-C245-48F7-A042-6EC3CA204788}">
      <dgm:prSet phldrT="[Texto]" custT="1"/>
      <dgm:spPr/>
      <dgm:t>
        <a:bodyPr/>
        <a:lstStyle/>
        <a:p>
          <a:r>
            <a:rPr lang="es-ES" sz="1100" dirty="0"/>
            <a:t>Recomendaciones de elaboración y tramitación se mantienen</a:t>
          </a:r>
          <a:endParaRPr lang="es-CL" sz="1100" dirty="0"/>
        </a:p>
      </dgm:t>
    </dgm:pt>
    <dgm:pt modelId="{F4518D3A-6C6A-4CB5-B071-AFC93F7B722E}" type="parTrans" cxnId="{72A4988A-4761-4D9B-9A49-C2F80C13677B}">
      <dgm:prSet/>
      <dgm:spPr/>
      <dgm:t>
        <a:bodyPr/>
        <a:lstStyle/>
        <a:p>
          <a:endParaRPr lang="es-CL"/>
        </a:p>
      </dgm:t>
    </dgm:pt>
    <dgm:pt modelId="{349DBB06-5189-493C-94C3-9D247CBFFC48}" type="sibTrans" cxnId="{72A4988A-4761-4D9B-9A49-C2F80C13677B}">
      <dgm:prSet/>
      <dgm:spPr/>
      <dgm:t>
        <a:bodyPr/>
        <a:lstStyle/>
        <a:p>
          <a:endParaRPr lang="es-CL"/>
        </a:p>
      </dgm:t>
    </dgm:pt>
    <dgm:pt modelId="{BF9966B5-D727-4965-90B7-B5DB2A3CA3AF}" type="pres">
      <dgm:prSet presAssocID="{16C2935D-0248-4760-8851-3CE0EFA57338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0C6BC95A-F3AF-4AD6-86E9-3698C3C81C4B}" type="pres">
      <dgm:prSet presAssocID="{796A1E0F-7231-421D-8E13-C0889753DB19}" presName="composite" presStyleCnt="0"/>
      <dgm:spPr/>
    </dgm:pt>
    <dgm:pt modelId="{CE46EE04-C1D2-4CAE-A638-EE3C1B3B78C0}" type="pres">
      <dgm:prSet presAssocID="{796A1E0F-7231-421D-8E13-C0889753DB19}" presName="BackAccent" presStyleLbl="bgShp" presStyleIdx="0" presStyleCnt="3"/>
      <dgm:spPr/>
    </dgm:pt>
    <dgm:pt modelId="{DCCEFB29-3D2C-4573-939D-7CF9C5C43AF5}" type="pres">
      <dgm:prSet presAssocID="{796A1E0F-7231-421D-8E13-C0889753DB19}" presName="Accent" presStyleLbl="alignNode1" presStyleIdx="0" presStyleCnt="3"/>
      <dgm:spPr/>
    </dgm:pt>
    <dgm:pt modelId="{5E987409-0AAF-454B-8310-171E2824E3CC}" type="pres">
      <dgm:prSet presAssocID="{796A1E0F-7231-421D-8E13-C0889753DB19}" presName="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B2B15AA0-C8F2-46FC-BFC5-24983929BF3F}" type="pres">
      <dgm:prSet presAssocID="{796A1E0F-7231-421D-8E13-C0889753DB19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3404A6A7-D134-49BC-919A-413361D245E3}" type="pres">
      <dgm:prSet presAssocID="{25C7C38F-CB62-44F0-B8C3-BD3F6791C043}" presName="sibTrans" presStyleCnt="0"/>
      <dgm:spPr/>
    </dgm:pt>
    <dgm:pt modelId="{91DB02F1-F23D-4301-96D8-EF862AB2A0DA}" type="pres">
      <dgm:prSet presAssocID="{15CAECF7-1682-4D48-A505-32FD41F03E30}" presName="composite" presStyleCnt="0"/>
      <dgm:spPr/>
    </dgm:pt>
    <dgm:pt modelId="{952D0697-6E60-4F73-9C5D-CBD2B242BDFD}" type="pres">
      <dgm:prSet presAssocID="{15CAECF7-1682-4D48-A505-32FD41F03E30}" presName="BackAccent" presStyleLbl="bgShp" presStyleIdx="1" presStyleCnt="3"/>
      <dgm:spPr/>
    </dgm:pt>
    <dgm:pt modelId="{0CB64AB3-F024-4D58-8496-06F5A5A1EF9D}" type="pres">
      <dgm:prSet presAssocID="{15CAECF7-1682-4D48-A505-32FD41F03E30}" presName="Accent" presStyleLbl="alignNode1" presStyleIdx="1" presStyleCnt="3"/>
      <dgm:spPr/>
    </dgm:pt>
    <dgm:pt modelId="{E068A2FD-6C87-444C-B6D0-F13C46F2E4A0}" type="pres">
      <dgm:prSet presAssocID="{15CAECF7-1682-4D48-A505-32FD41F03E30}" presName="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D7F0674A-5D7C-43F3-8465-A75FECF15717}" type="pres">
      <dgm:prSet presAssocID="{15CAECF7-1682-4D48-A505-32FD41F03E30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1FD4D17C-07A8-4E55-BB1D-AC0BF6FF985F}" type="pres">
      <dgm:prSet presAssocID="{E4EE6323-ED57-4876-AD3A-7A5CE5D0CACD}" presName="sibTrans" presStyleCnt="0"/>
      <dgm:spPr/>
    </dgm:pt>
    <dgm:pt modelId="{96D951BB-4739-416F-BC05-93F4F492852D}" type="pres">
      <dgm:prSet presAssocID="{35CFD187-89D8-4DCB-AE15-048E86FACB80}" presName="composite" presStyleCnt="0"/>
      <dgm:spPr/>
    </dgm:pt>
    <dgm:pt modelId="{029DFBBB-78E4-4EA8-AA22-AD12544CA435}" type="pres">
      <dgm:prSet presAssocID="{35CFD187-89D8-4DCB-AE15-048E86FACB80}" presName="BackAccent" presStyleLbl="bgShp" presStyleIdx="2" presStyleCnt="3"/>
      <dgm:spPr/>
    </dgm:pt>
    <dgm:pt modelId="{703C1CBB-4076-448A-B667-9D8EABB04E82}" type="pres">
      <dgm:prSet presAssocID="{35CFD187-89D8-4DCB-AE15-048E86FACB80}" presName="Accent" presStyleLbl="alignNode1" presStyleIdx="2" presStyleCnt="3"/>
      <dgm:spPr/>
    </dgm:pt>
    <dgm:pt modelId="{AA698A9B-AB2F-4296-B2B3-E27E7328081B}" type="pres">
      <dgm:prSet presAssocID="{35CFD187-89D8-4DCB-AE15-048E86FACB80}" presName="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084BAB60-9EF0-4544-8DC2-E1BBED10965C}" type="pres">
      <dgm:prSet presAssocID="{35CFD187-89D8-4DCB-AE15-048E86FACB80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71F0FF01-28AD-4176-BB20-A26FA5EE5F34}" srcId="{16C2935D-0248-4760-8851-3CE0EFA57338}" destId="{796A1E0F-7231-421D-8E13-C0889753DB19}" srcOrd="0" destOrd="0" parTransId="{0664F86C-3180-4AF4-8AD2-643C5C6819FC}" sibTransId="{25C7C38F-CB62-44F0-B8C3-BD3F6791C043}"/>
    <dgm:cxn modelId="{41D7F923-39C9-45DC-B871-F1B25A0D9D4C}" type="presOf" srcId="{FEF925B2-C245-48F7-A042-6EC3CA204788}" destId="{AA698A9B-AB2F-4296-B2B3-E27E7328081B}" srcOrd="0" destOrd="0" presId="urn:microsoft.com/office/officeart/2008/layout/IncreasingCircleProcess"/>
    <dgm:cxn modelId="{7BA2C53B-4253-4057-BF5D-15809A2F46F5}" srcId="{16C2935D-0248-4760-8851-3CE0EFA57338}" destId="{15CAECF7-1682-4D48-A505-32FD41F03E30}" srcOrd="1" destOrd="0" parTransId="{C2DCB5A3-4430-47D5-AB54-C93328C6A170}" sibTransId="{E4EE6323-ED57-4876-AD3A-7A5CE5D0CACD}"/>
    <dgm:cxn modelId="{89772F42-C3F4-4482-9592-044E2D0929AB}" srcId="{16C2935D-0248-4760-8851-3CE0EFA57338}" destId="{35CFD187-89D8-4DCB-AE15-048E86FACB80}" srcOrd="2" destOrd="0" parTransId="{DFB6676A-4AA8-4367-9CEF-59D56CFB2FD4}" sibTransId="{0B082557-06C2-4A50-9EEF-2C486067D9F9}"/>
    <dgm:cxn modelId="{FD12FA63-5E73-43D5-8FF2-8DBFC72BB1DB}" type="presOf" srcId="{796A1E0F-7231-421D-8E13-C0889753DB19}" destId="{B2B15AA0-C8F2-46FC-BFC5-24983929BF3F}" srcOrd="0" destOrd="0" presId="urn:microsoft.com/office/officeart/2008/layout/IncreasingCircleProcess"/>
    <dgm:cxn modelId="{ED4BA77A-8B4D-490B-BE67-753EECBCB9DC}" type="presOf" srcId="{A43CC209-A2E1-48CC-A87D-4DD8432611C0}" destId="{5E987409-0AAF-454B-8310-171E2824E3CC}" srcOrd="0" destOrd="0" presId="urn:microsoft.com/office/officeart/2008/layout/IncreasingCircleProcess"/>
    <dgm:cxn modelId="{584FD87C-B273-43FD-A6B1-67132076CBB4}" type="presOf" srcId="{E2C011EF-BA49-4CB5-AE92-FDC342E2F9A7}" destId="{E068A2FD-6C87-444C-B6D0-F13C46F2E4A0}" srcOrd="0" destOrd="0" presId="urn:microsoft.com/office/officeart/2008/layout/IncreasingCircleProcess"/>
    <dgm:cxn modelId="{72A4988A-4761-4D9B-9A49-C2F80C13677B}" srcId="{35CFD187-89D8-4DCB-AE15-048E86FACB80}" destId="{FEF925B2-C245-48F7-A042-6EC3CA204788}" srcOrd="0" destOrd="0" parTransId="{F4518D3A-6C6A-4CB5-B071-AFC93F7B722E}" sibTransId="{349DBB06-5189-493C-94C3-9D247CBFFC48}"/>
    <dgm:cxn modelId="{376D2B99-884B-4C11-9815-45E5B1D6784B}" type="presOf" srcId="{15CAECF7-1682-4D48-A505-32FD41F03E30}" destId="{D7F0674A-5D7C-43F3-8465-A75FECF15717}" srcOrd="0" destOrd="0" presId="urn:microsoft.com/office/officeart/2008/layout/IncreasingCircleProcess"/>
    <dgm:cxn modelId="{669628A7-74B4-41E0-AC1F-09A1DE82A997}" srcId="{15CAECF7-1682-4D48-A505-32FD41F03E30}" destId="{E2C011EF-BA49-4CB5-AE92-FDC342E2F9A7}" srcOrd="0" destOrd="0" parTransId="{B5AEEA2B-4F62-40FC-BE9C-78ED8EB1BD48}" sibTransId="{95E6F6E4-4A8B-409D-BE6A-C5CF325FCFA2}"/>
    <dgm:cxn modelId="{ECB7C0C0-E7D5-44F1-869A-B8B33C4430B5}" srcId="{796A1E0F-7231-421D-8E13-C0889753DB19}" destId="{A43CC209-A2E1-48CC-A87D-4DD8432611C0}" srcOrd="0" destOrd="0" parTransId="{4BCEE311-A56C-4B38-B4CC-6BA81EB16079}" sibTransId="{4F8701FB-EA47-40C3-AFB8-2E9736251C60}"/>
    <dgm:cxn modelId="{FA1499C3-682A-462E-BDC9-7FFB40F42586}" type="presOf" srcId="{35CFD187-89D8-4DCB-AE15-048E86FACB80}" destId="{084BAB60-9EF0-4544-8DC2-E1BBED10965C}" srcOrd="0" destOrd="0" presId="urn:microsoft.com/office/officeart/2008/layout/IncreasingCircleProcess"/>
    <dgm:cxn modelId="{BAADE0F4-034A-46AD-9CFD-5F7CF11CB8E4}" type="presOf" srcId="{16C2935D-0248-4760-8851-3CE0EFA57338}" destId="{BF9966B5-D727-4965-90B7-B5DB2A3CA3AF}" srcOrd="0" destOrd="0" presId="urn:microsoft.com/office/officeart/2008/layout/IncreasingCircleProcess"/>
    <dgm:cxn modelId="{5FDDEAA7-20CB-4CE9-B6BB-F9AB67434D3F}" type="presParOf" srcId="{BF9966B5-D727-4965-90B7-B5DB2A3CA3AF}" destId="{0C6BC95A-F3AF-4AD6-86E9-3698C3C81C4B}" srcOrd="0" destOrd="0" presId="urn:microsoft.com/office/officeart/2008/layout/IncreasingCircleProcess"/>
    <dgm:cxn modelId="{EEFFA12E-35BC-4959-8C7C-7D3F610BA8D5}" type="presParOf" srcId="{0C6BC95A-F3AF-4AD6-86E9-3698C3C81C4B}" destId="{CE46EE04-C1D2-4CAE-A638-EE3C1B3B78C0}" srcOrd="0" destOrd="0" presId="urn:microsoft.com/office/officeart/2008/layout/IncreasingCircleProcess"/>
    <dgm:cxn modelId="{51B3B936-88CE-4CEB-B487-BEAE0500445E}" type="presParOf" srcId="{0C6BC95A-F3AF-4AD6-86E9-3698C3C81C4B}" destId="{DCCEFB29-3D2C-4573-939D-7CF9C5C43AF5}" srcOrd="1" destOrd="0" presId="urn:microsoft.com/office/officeart/2008/layout/IncreasingCircleProcess"/>
    <dgm:cxn modelId="{5BA4BA98-C437-4DB0-8EB0-9C6ED042C1FD}" type="presParOf" srcId="{0C6BC95A-F3AF-4AD6-86E9-3698C3C81C4B}" destId="{5E987409-0AAF-454B-8310-171E2824E3CC}" srcOrd="2" destOrd="0" presId="urn:microsoft.com/office/officeart/2008/layout/IncreasingCircleProcess"/>
    <dgm:cxn modelId="{FBAFD1A4-B606-4EF6-B7E9-1B5E5063AAEE}" type="presParOf" srcId="{0C6BC95A-F3AF-4AD6-86E9-3698C3C81C4B}" destId="{B2B15AA0-C8F2-46FC-BFC5-24983929BF3F}" srcOrd="3" destOrd="0" presId="urn:microsoft.com/office/officeart/2008/layout/IncreasingCircleProcess"/>
    <dgm:cxn modelId="{362BEE86-072E-4933-9C48-41D76268610A}" type="presParOf" srcId="{BF9966B5-D727-4965-90B7-B5DB2A3CA3AF}" destId="{3404A6A7-D134-49BC-919A-413361D245E3}" srcOrd="1" destOrd="0" presId="urn:microsoft.com/office/officeart/2008/layout/IncreasingCircleProcess"/>
    <dgm:cxn modelId="{19575498-CB3D-42EA-9B5E-B811A63CD858}" type="presParOf" srcId="{BF9966B5-D727-4965-90B7-B5DB2A3CA3AF}" destId="{91DB02F1-F23D-4301-96D8-EF862AB2A0DA}" srcOrd="2" destOrd="0" presId="urn:microsoft.com/office/officeart/2008/layout/IncreasingCircleProcess"/>
    <dgm:cxn modelId="{2F0E0B63-9750-4D5C-91F7-F83ECC29E291}" type="presParOf" srcId="{91DB02F1-F23D-4301-96D8-EF862AB2A0DA}" destId="{952D0697-6E60-4F73-9C5D-CBD2B242BDFD}" srcOrd="0" destOrd="0" presId="urn:microsoft.com/office/officeart/2008/layout/IncreasingCircleProcess"/>
    <dgm:cxn modelId="{E0E2474D-27C1-4EA8-803C-2E7EC47B034B}" type="presParOf" srcId="{91DB02F1-F23D-4301-96D8-EF862AB2A0DA}" destId="{0CB64AB3-F024-4D58-8496-06F5A5A1EF9D}" srcOrd="1" destOrd="0" presId="urn:microsoft.com/office/officeart/2008/layout/IncreasingCircleProcess"/>
    <dgm:cxn modelId="{2164440F-862B-44E9-831D-3C815EA37383}" type="presParOf" srcId="{91DB02F1-F23D-4301-96D8-EF862AB2A0DA}" destId="{E068A2FD-6C87-444C-B6D0-F13C46F2E4A0}" srcOrd="2" destOrd="0" presId="urn:microsoft.com/office/officeart/2008/layout/IncreasingCircleProcess"/>
    <dgm:cxn modelId="{121E3B54-AD3A-44B6-BE57-AEAB59A68177}" type="presParOf" srcId="{91DB02F1-F23D-4301-96D8-EF862AB2A0DA}" destId="{D7F0674A-5D7C-43F3-8465-A75FECF15717}" srcOrd="3" destOrd="0" presId="urn:microsoft.com/office/officeart/2008/layout/IncreasingCircleProcess"/>
    <dgm:cxn modelId="{7E802FE5-1D24-4B8F-A917-F8A08F292C9D}" type="presParOf" srcId="{BF9966B5-D727-4965-90B7-B5DB2A3CA3AF}" destId="{1FD4D17C-07A8-4E55-BB1D-AC0BF6FF985F}" srcOrd="3" destOrd="0" presId="urn:microsoft.com/office/officeart/2008/layout/IncreasingCircleProcess"/>
    <dgm:cxn modelId="{F91CE852-7DC8-4802-8D95-8EC0CDE718DC}" type="presParOf" srcId="{BF9966B5-D727-4965-90B7-B5DB2A3CA3AF}" destId="{96D951BB-4739-416F-BC05-93F4F492852D}" srcOrd="4" destOrd="0" presId="urn:microsoft.com/office/officeart/2008/layout/IncreasingCircleProcess"/>
    <dgm:cxn modelId="{18373B4D-3F25-41A0-BAC6-5316935E6E87}" type="presParOf" srcId="{96D951BB-4739-416F-BC05-93F4F492852D}" destId="{029DFBBB-78E4-4EA8-AA22-AD12544CA435}" srcOrd="0" destOrd="0" presId="urn:microsoft.com/office/officeart/2008/layout/IncreasingCircleProcess"/>
    <dgm:cxn modelId="{7DE19B02-B734-4C0F-A87C-F5E67CCE8601}" type="presParOf" srcId="{96D951BB-4739-416F-BC05-93F4F492852D}" destId="{703C1CBB-4076-448A-B667-9D8EABB04E82}" srcOrd="1" destOrd="0" presId="urn:microsoft.com/office/officeart/2008/layout/IncreasingCircleProcess"/>
    <dgm:cxn modelId="{31026309-D5FD-4881-945D-23CD1A1B26A4}" type="presParOf" srcId="{96D951BB-4739-416F-BC05-93F4F492852D}" destId="{AA698A9B-AB2F-4296-B2B3-E27E7328081B}" srcOrd="2" destOrd="0" presId="urn:microsoft.com/office/officeart/2008/layout/IncreasingCircleProcess"/>
    <dgm:cxn modelId="{027C6667-39D6-4AD6-AF91-58A875AD6186}" type="presParOf" srcId="{96D951BB-4739-416F-BC05-93F4F492852D}" destId="{084BAB60-9EF0-4544-8DC2-E1BBED10965C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57A1DA-CC86-461E-9741-BA364621CD3A}">
      <dsp:nvSpPr>
        <dsp:cNvPr id="0" name=""/>
        <dsp:cNvSpPr/>
      </dsp:nvSpPr>
      <dsp:spPr>
        <a:xfrm rot="5400000">
          <a:off x="2578269" y="576749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noProof="0" dirty="0"/>
            <a:t>+300 Permisos</a:t>
          </a:r>
        </a:p>
      </dsp:txBody>
      <dsp:txXfrm rot="-5400000">
        <a:off x="2917909" y="730561"/>
        <a:ext cx="1014052" cy="1165577"/>
      </dsp:txXfrm>
    </dsp:sp>
    <dsp:sp modelId="{F5351031-1B4C-4B47-B7A2-4F4C58119D9B}">
      <dsp:nvSpPr>
        <dsp:cNvPr id="0" name=""/>
        <dsp:cNvSpPr/>
      </dsp:nvSpPr>
      <dsp:spPr>
        <a:xfrm>
          <a:off x="4206240" y="805349"/>
          <a:ext cx="188976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385C76-D0E0-4786-9C8C-9D333E94CE67}">
      <dsp:nvSpPr>
        <dsp:cNvPr id="0" name=""/>
        <dsp:cNvSpPr/>
      </dsp:nvSpPr>
      <dsp:spPr>
        <a:xfrm rot="5400000">
          <a:off x="987213" y="576749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noProof="0" dirty="0"/>
            <a:t>Para operar </a:t>
          </a:r>
        </a:p>
      </dsp:txBody>
      <dsp:txXfrm rot="-5400000">
        <a:off x="1326853" y="730561"/>
        <a:ext cx="1014052" cy="1165577"/>
      </dsp:txXfrm>
    </dsp:sp>
    <dsp:sp modelId="{3E7705C2-8F96-4AD9-A27A-66E472F22D53}">
      <dsp:nvSpPr>
        <dsp:cNvPr id="0" name=""/>
        <dsp:cNvSpPr/>
      </dsp:nvSpPr>
      <dsp:spPr>
        <a:xfrm rot="5400000">
          <a:off x="1779693" y="2014050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400" kern="1200" noProof="0" dirty="0"/>
            <a:t>Permisos habilitantes</a:t>
          </a:r>
        </a:p>
      </dsp:txBody>
      <dsp:txXfrm rot="-5400000">
        <a:off x="2119333" y="2167862"/>
        <a:ext cx="1014052" cy="1165577"/>
      </dsp:txXfrm>
    </dsp:sp>
    <dsp:sp modelId="{6F7ECDBA-6CB5-498C-8EB7-76802D0E3375}">
      <dsp:nvSpPr>
        <dsp:cNvPr id="0" name=""/>
        <dsp:cNvSpPr/>
      </dsp:nvSpPr>
      <dsp:spPr>
        <a:xfrm>
          <a:off x="0" y="2242650"/>
          <a:ext cx="18288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347686-2808-42B4-9C09-FB985DC9A1D3}">
      <dsp:nvSpPr>
        <dsp:cNvPr id="0" name=""/>
        <dsp:cNvSpPr/>
      </dsp:nvSpPr>
      <dsp:spPr>
        <a:xfrm rot="5400000">
          <a:off x="3370749" y="2014050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noProof="0" dirty="0"/>
            <a:t>SERNAGEOMIN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noProof="0" dirty="0"/>
            <a:t>DGA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noProof="0" dirty="0"/>
            <a:t>MINVU/SAG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200" kern="1200" noProof="0" dirty="0"/>
            <a:t>CMN/CONAF</a:t>
          </a:r>
        </a:p>
      </dsp:txBody>
      <dsp:txXfrm rot="-5400000">
        <a:off x="3710389" y="2167862"/>
        <a:ext cx="1014052" cy="11655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2827F-D7A1-4D28-A3ED-C06256448792}">
      <dsp:nvSpPr>
        <dsp:cNvPr id="0" name=""/>
        <dsp:cNvSpPr/>
      </dsp:nvSpPr>
      <dsp:spPr>
        <a:xfrm>
          <a:off x="4347" y="942935"/>
          <a:ext cx="1976800" cy="1002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noProof="0" dirty="0"/>
            <a:t>Diseño de un proyecto</a:t>
          </a:r>
        </a:p>
      </dsp:txBody>
      <dsp:txXfrm>
        <a:off x="4347" y="942935"/>
        <a:ext cx="1976800" cy="668390"/>
      </dsp:txXfrm>
    </dsp:sp>
    <dsp:sp modelId="{E95C6362-D4F2-4FCD-A6AE-4E8073A23867}">
      <dsp:nvSpPr>
        <dsp:cNvPr id="0" name=""/>
        <dsp:cNvSpPr/>
      </dsp:nvSpPr>
      <dsp:spPr>
        <a:xfrm>
          <a:off x="409234" y="1611325"/>
          <a:ext cx="1976800" cy="165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700" kern="1200" noProof="0" dirty="0"/>
            <a:t>Obras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700" kern="1200" noProof="0" dirty="0"/>
            <a:t>Actividades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700" kern="1200" noProof="0" dirty="0"/>
            <a:t>Instalaciones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700" kern="1200" noProof="0" dirty="0"/>
            <a:t>Estructura de Quiebre</a:t>
          </a:r>
          <a:endParaRPr lang="es-CL" sz="1700" kern="1200" noProof="0" dirty="0"/>
        </a:p>
      </dsp:txBody>
      <dsp:txXfrm>
        <a:off x="457631" y="1659722"/>
        <a:ext cx="1880006" cy="1555606"/>
      </dsp:txXfrm>
    </dsp:sp>
    <dsp:sp modelId="{F15C8C40-0CE6-43E0-8683-9854D55308F3}">
      <dsp:nvSpPr>
        <dsp:cNvPr id="0" name=""/>
        <dsp:cNvSpPr/>
      </dsp:nvSpPr>
      <dsp:spPr>
        <a:xfrm>
          <a:off x="2280824" y="1031047"/>
          <a:ext cx="635312" cy="4921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 noProof="0" dirty="0"/>
        </a:p>
      </dsp:txBody>
      <dsp:txXfrm>
        <a:off x="2280824" y="1129480"/>
        <a:ext cx="487662" cy="295300"/>
      </dsp:txXfrm>
    </dsp:sp>
    <dsp:sp modelId="{C2E0AAAC-3233-402A-A238-EEEB65240EEC}">
      <dsp:nvSpPr>
        <dsp:cNvPr id="0" name=""/>
        <dsp:cNvSpPr/>
      </dsp:nvSpPr>
      <dsp:spPr>
        <a:xfrm>
          <a:off x="3179852" y="942935"/>
          <a:ext cx="1976800" cy="1002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noProof="0" dirty="0"/>
            <a:t>Identificación de Permisos</a:t>
          </a:r>
        </a:p>
      </dsp:txBody>
      <dsp:txXfrm>
        <a:off x="3179852" y="942935"/>
        <a:ext cx="1976800" cy="668390"/>
      </dsp:txXfrm>
    </dsp:sp>
    <dsp:sp modelId="{A18F6EDD-4AE3-4210-A9C9-124737836861}">
      <dsp:nvSpPr>
        <dsp:cNvPr id="0" name=""/>
        <dsp:cNvSpPr/>
      </dsp:nvSpPr>
      <dsp:spPr>
        <a:xfrm>
          <a:off x="3584739" y="1611325"/>
          <a:ext cx="1976800" cy="165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700" kern="1200" noProof="0" dirty="0"/>
            <a:t>Avisos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700" kern="1200" noProof="0" dirty="0"/>
            <a:t>Proyecto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700" kern="1200" noProof="0" dirty="0"/>
            <a:t>Funcionamiento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700" kern="1200" noProof="0" dirty="0"/>
            <a:t>Recepción</a:t>
          </a:r>
        </a:p>
      </dsp:txBody>
      <dsp:txXfrm>
        <a:off x="3633136" y="1659722"/>
        <a:ext cx="1880006" cy="1555606"/>
      </dsp:txXfrm>
    </dsp:sp>
    <dsp:sp modelId="{CEB2196E-68D6-496E-9B6B-B9A43767B969}">
      <dsp:nvSpPr>
        <dsp:cNvPr id="0" name=""/>
        <dsp:cNvSpPr/>
      </dsp:nvSpPr>
      <dsp:spPr>
        <a:xfrm>
          <a:off x="5456328" y="1031047"/>
          <a:ext cx="635312" cy="49216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1400" kern="1200" noProof="0" dirty="0"/>
        </a:p>
      </dsp:txBody>
      <dsp:txXfrm>
        <a:off x="5456328" y="1129480"/>
        <a:ext cx="487662" cy="295300"/>
      </dsp:txXfrm>
    </dsp:sp>
    <dsp:sp modelId="{C43F5C7D-726C-4982-962A-079B8C345753}">
      <dsp:nvSpPr>
        <dsp:cNvPr id="0" name=""/>
        <dsp:cNvSpPr/>
      </dsp:nvSpPr>
      <dsp:spPr>
        <a:xfrm>
          <a:off x="6355356" y="942935"/>
          <a:ext cx="1976800" cy="100258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1700" kern="1200" noProof="0" dirty="0"/>
            <a:t>Priorización de Permisos</a:t>
          </a:r>
        </a:p>
      </dsp:txBody>
      <dsp:txXfrm>
        <a:off x="6355356" y="942935"/>
        <a:ext cx="1976800" cy="668390"/>
      </dsp:txXfrm>
    </dsp:sp>
    <dsp:sp modelId="{7453BA66-37DD-4365-8DB9-DC37C65E0613}">
      <dsp:nvSpPr>
        <dsp:cNvPr id="0" name=""/>
        <dsp:cNvSpPr/>
      </dsp:nvSpPr>
      <dsp:spPr>
        <a:xfrm>
          <a:off x="6760243" y="1611325"/>
          <a:ext cx="1976800" cy="16524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700" kern="1200" noProof="0" dirty="0"/>
            <a:t>Permisos habilitantes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700" kern="1200" noProof="0" dirty="0"/>
            <a:t>Plan minero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L" sz="1700" kern="1200" noProof="0" dirty="0"/>
            <a:t>Agrupación y optimización</a:t>
          </a:r>
        </a:p>
      </dsp:txBody>
      <dsp:txXfrm>
        <a:off x="6808640" y="1659722"/>
        <a:ext cx="1880006" cy="155560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C81814-CF96-45C4-A7A3-FB951B4C62C1}">
      <dsp:nvSpPr>
        <dsp:cNvPr id="0" name=""/>
        <dsp:cNvSpPr/>
      </dsp:nvSpPr>
      <dsp:spPr>
        <a:xfrm rot="5400000">
          <a:off x="-161911" y="164547"/>
          <a:ext cx="1079412" cy="7555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Para qué</a:t>
          </a:r>
          <a:endParaRPr lang="es-CL" sz="1000" kern="1200" dirty="0"/>
        </a:p>
      </dsp:txBody>
      <dsp:txXfrm rot="-5400000">
        <a:off x="1" y="380429"/>
        <a:ext cx="755588" cy="323824"/>
      </dsp:txXfrm>
    </dsp:sp>
    <dsp:sp modelId="{B46594FB-B485-4249-B47E-3690ADDC98EA}">
      <dsp:nvSpPr>
        <dsp:cNvPr id="0" name=""/>
        <dsp:cNvSpPr/>
      </dsp:nvSpPr>
      <dsp:spPr>
        <a:xfrm rot="5400000">
          <a:off x="3074985" y="-2316761"/>
          <a:ext cx="701617" cy="53404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OIA que corresponde</a:t>
          </a:r>
          <a:endParaRPr lang="es-C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Límite de batería (ajustarse a RCA)</a:t>
          </a:r>
          <a:endParaRPr lang="es-CL" sz="1200" kern="1200" dirty="0"/>
        </a:p>
      </dsp:txBody>
      <dsp:txXfrm rot="-5400000">
        <a:off x="755588" y="36886"/>
        <a:ext cx="5306161" cy="633117"/>
      </dsp:txXfrm>
    </dsp:sp>
    <dsp:sp modelId="{FC93754B-A743-4377-A7FD-2180813F232B}">
      <dsp:nvSpPr>
        <dsp:cNvPr id="0" name=""/>
        <dsp:cNvSpPr/>
      </dsp:nvSpPr>
      <dsp:spPr>
        <a:xfrm rot="5400000">
          <a:off x="-161911" y="1094753"/>
          <a:ext cx="1079412" cy="7555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A quién</a:t>
          </a:r>
          <a:endParaRPr lang="es-CL" sz="1000" kern="1200" dirty="0"/>
        </a:p>
      </dsp:txBody>
      <dsp:txXfrm rot="-5400000">
        <a:off x="1" y="1310635"/>
        <a:ext cx="755588" cy="323824"/>
      </dsp:txXfrm>
    </dsp:sp>
    <dsp:sp modelId="{503772C8-1641-4A85-9D90-72A3DCA658DC}">
      <dsp:nvSpPr>
        <dsp:cNvPr id="0" name=""/>
        <dsp:cNvSpPr/>
      </dsp:nvSpPr>
      <dsp:spPr>
        <a:xfrm rot="5400000">
          <a:off x="3074985" y="-1386555"/>
          <a:ext cx="701617" cy="53404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Autoridad a la que presentar</a:t>
          </a:r>
          <a:endParaRPr lang="es-C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¿Cuál es su “objeto de protección”?</a:t>
          </a:r>
          <a:endParaRPr lang="es-CL" sz="1200" kern="1200" dirty="0"/>
        </a:p>
      </dsp:txBody>
      <dsp:txXfrm rot="-5400000">
        <a:off x="755588" y="967092"/>
        <a:ext cx="5306161" cy="633117"/>
      </dsp:txXfrm>
    </dsp:sp>
    <dsp:sp modelId="{B462D8B5-0AA5-451F-A5FC-5485E801946B}">
      <dsp:nvSpPr>
        <dsp:cNvPr id="0" name=""/>
        <dsp:cNvSpPr/>
      </dsp:nvSpPr>
      <dsp:spPr>
        <a:xfrm rot="5400000">
          <a:off x="-161911" y="2024959"/>
          <a:ext cx="1079412" cy="7555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Cómo presentar</a:t>
          </a:r>
          <a:endParaRPr lang="es-CL" sz="1000" kern="1200" dirty="0"/>
        </a:p>
      </dsp:txBody>
      <dsp:txXfrm rot="-5400000">
        <a:off x="1" y="2240841"/>
        <a:ext cx="755588" cy="323824"/>
      </dsp:txXfrm>
    </dsp:sp>
    <dsp:sp modelId="{720207CA-BC4D-4D4F-A3E2-428CAD058FBD}">
      <dsp:nvSpPr>
        <dsp:cNvPr id="0" name=""/>
        <dsp:cNvSpPr/>
      </dsp:nvSpPr>
      <dsp:spPr>
        <a:xfrm rot="5400000">
          <a:off x="3074985" y="-456349"/>
          <a:ext cx="701617" cy="53404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Verificar canales de cada autoridad</a:t>
          </a:r>
          <a:endParaRPr lang="es-C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Guías o manuales publicados</a:t>
          </a:r>
          <a:endParaRPr lang="es-C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¿La ingeniería está “congelada”?</a:t>
          </a:r>
          <a:endParaRPr lang="es-C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Considerar fases o etapas</a:t>
          </a:r>
          <a:endParaRPr lang="es-CL" sz="1200" kern="1200" dirty="0"/>
        </a:p>
      </dsp:txBody>
      <dsp:txXfrm rot="-5400000">
        <a:off x="755588" y="1897298"/>
        <a:ext cx="5306161" cy="633117"/>
      </dsp:txXfrm>
    </dsp:sp>
    <dsp:sp modelId="{24B58DE8-D709-4D97-952F-C01A9D59DA74}">
      <dsp:nvSpPr>
        <dsp:cNvPr id="0" name=""/>
        <dsp:cNvSpPr/>
      </dsp:nvSpPr>
      <dsp:spPr>
        <a:xfrm rot="5400000">
          <a:off x="-161911" y="2955164"/>
          <a:ext cx="1079412" cy="7555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>
              <a:solidFill>
                <a:srgbClr val="E2D8C9"/>
              </a:solidFill>
              <a:latin typeface="Calibri"/>
              <a:ea typeface="+mn-ea"/>
              <a:cs typeface="+mn-cs"/>
            </a:rPr>
            <a:t>Información de soporte</a:t>
          </a:r>
          <a:endParaRPr lang="es-CL" sz="1000" kern="1200" dirty="0">
            <a:solidFill>
              <a:srgbClr val="E2D8C9"/>
            </a:solidFill>
            <a:latin typeface="Calibri"/>
            <a:ea typeface="+mn-ea"/>
            <a:cs typeface="+mn-cs"/>
          </a:endParaRPr>
        </a:p>
      </dsp:txBody>
      <dsp:txXfrm rot="-5400000">
        <a:off x="1" y="3171046"/>
        <a:ext cx="755588" cy="323824"/>
      </dsp:txXfrm>
    </dsp:sp>
    <dsp:sp modelId="{ADC26D96-CCE2-46FE-BC39-B4E875F20BC0}">
      <dsp:nvSpPr>
        <dsp:cNvPr id="0" name=""/>
        <dsp:cNvSpPr/>
      </dsp:nvSpPr>
      <dsp:spPr>
        <a:xfrm rot="5400000">
          <a:off x="3074985" y="473856"/>
          <a:ext cx="701617" cy="53404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Información técnica, ¿cuánto es suficiente?</a:t>
          </a:r>
          <a:endParaRPr lang="es-C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Definir qué debe incluirse en el cuerpo del informe conductor.</a:t>
          </a:r>
          <a:endParaRPr lang="es-C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¿Qué va a anexos?</a:t>
          </a:r>
          <a:endParaRPr lang="es-CL" sz="1200" kern="1200" dirty="0"/>
        </a:p>
      </dsp:txBody>
      <dsp:txXfrm rot="-5400000">
        <a:off x="755588" y="2827503"/>
        <a:ext cx="5306161" cy="6331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98E3AF-5A04-475E-AD66-277CC62EB2EB}">
      <dsp:nvSpPr>
        <dsp:cNvPr id="0" name=""/>
        <dsp:cNvSpPr/>
      </dsp:nvSpPr>
      <dsp:spPr>
        <a:xfrm>
          <a:off x="2844799" y="1828800"/>
          <a:ext cx="2235200" cy="2235200"/>
        </a:xfrm>
        <a:prstGeom prst="gear9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Relacionamiento con la Autoridad</a:t>
          </a:r>
          <a:endParaRPr lang="es-CL" sz="1000" kern="1200" dirty="0"/>
        </a:p>
      </dsp:txBody>
      <dsp:txXfrm>
        <a:off x="3294174" y="2352385"/>
        <a:ext cx="1336450" cy="1148939"/>
      </dsp:txXfrm>
    </dsp:sp>
    <dsp:sp modelId="{40BAF7FB-8DED-4CDC-9BE3-E510C66C3B1C}">
      <dsp:nvSpPr>
        <dsp:cNvPr id="0" name=""/>
        <dsp:cNvSpPr/>
      </dsp:nvSpPr>
      <dsp:spPr>
        <a:xfrm>
          <a:off x="2560320" y="3210559"/>
          <a:ext cx="1422400" cy="853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Comunicación constante</a:t>
          </a:r>
          <a:endParaRPr lang="es-C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Autoridad local</a:t>
          </a:r>
          <a:endParaRPr lang="es-CL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 Reuniones técnicas</a:t>
          </a:r>
          <a:endParaRPr lang="es-CL" sz="1100" kern="1200" dirty="0"/>
        </a:p>
      </dsp:txBody>
      <dsp:txXfrm>
        <a:off x="2585316" y="3235555"/>
        <a:ext cx="1372408" cy="803448"/>
      </dsp:txXfrm>
    </dsp:sp>
    <dsp:sp modelId="{D2CEE5E3-035E-4F03-915E-23115107C959}">
      <dsp:nvSpPr>
        <dsp:cNvPr id="0" name=""/>
        <dsp:cNvSpPr/>
      </dsp:nvSpPr>
      <dsp:spPr>
        <a:xfrm>
          <a:off x="1544319" y="1300480"/>
          <a:ext cx="1625600" cy="1625600"/>
        </a:xfrm>
        <a:prstGeom prst="gear6">
          <a:avLst/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Respuesta a Observaciones de Fondo</a:t>
          </a:r>
          <a:endParaRPr lang="es-CL" sz="1000" kern="1200" dirty="0"/>
        </a:p>
      </dsp:txBody>
      <dsp:txXfrm>
        <a:off x="1953569" y="1712203"/>
        <a:ext cx="807100" cy="802154"/>
      </dsp:txXfrm>
    </dsp:sp>
    <dsp:sp modelId="{6F177BDF-EC5B-43D1-A97B-B9945F3FE7E8}">
      <dsp:nvSpPr>
        <dsp:cNvPr id="0" name=""/>
        <dsp:cNvSpPr/>
      </dsp:nvSpPr>
      <dsp:spPr>
        <a:xfrm>
          <a:off x="1015999" y="2357120"/>
          <a:ext cx="1422400" cy="853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Cuándo acoger y cuándo no</a:t>
          </a:r>
          <a:endParaRPr lang="es-C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Manejo de la información</a:t>
          </a:r>
          <a:endParaRPr lang="es-CL" sz="1200" kern="1200" dirty="0"/>
        </a:p>
      </dsp:txBody>
      <dsp:txXfrm>
        <a:off x="1040995" y="2382116"/>
        <a:ext cx="1372408" cy="803448"/>
      </dsp:txXfrm>
    </dsp:sp>
    <dsp:sp modelId="{77926F98-D8E4-4687-8287-0E9DB3C81E92}">
      <dsp:nvSpPr>
        <dsp:cNvPr id="0" name=""/>
        <dsp:cNvSpPr/>
      </dsp:nvSpPr>
      <dsp:spPr>
        <a:xfrm rot="20700000">
          <a:off x="2454821" y="178981"/>
          <a:ext cx="1592756" cy="1592756"/>
        </a:xfrm>
        <a:prstGeom prst="gear6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000" kern="1200" dirty="0"/>
            <a:t>Monitoreo</a:t>
          </a:r>
          <a:endParaRPr lang="es-CL" sz="1000" kern="1200" dirty="0"/>
        </a:p>
      </dsp:txBody>
      <dsp:txXfrm rot="-20700000">
        <a:off x="2804160" y="528320"/>
        <a:ext cx="894080" cy="894080"/>
      </dsp:txXfrm>
    </dsp:sp>
    <dsp:sp modelId="{B8A26052-4791-42C1-A5D0-1AAC6D609D33}">
      <dsp:nvSpPr>
        <dsp:cNvPr id="0" name=""/>
        <dsp:cNvSpPr/>
      </dsp:nvSpPr>
      <dsp:spPr>
        <a:xfrm>
          <a:off x="3657600" y="528320"/>
          <a:ext cx="1422400" cy="853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Definir contacto o representante</a:t>
          </a:r>
          <a:endParaRPr lang="es-CL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200" kern="1200" dirty="0"/>
            <a:t>Seguimiento acorde a plazos</a:t>
          </a:r>
          <a:endParaRPr lang="es-CL" sz="1200" kern="1200" dirty="0"/>
        </a:p>
      </dsp:txBody>
      <dsp:txXfrm>
        <a:off x="3682596" y="553316"/>
        <a:ext cx="1372408" cy="803448"/>
      </dsp:txXfrm>
    </dsp:sp>
    <dsp:sp modelId="{91D6656E-3D9E-468D-9530-41D07B70EF74}">
      <dsp:nvSpPr>
        <dsp:cNvPr id="0" name=""/>
        <dsp:cNvSpPr/>
      </dsp:nvSpPr>
      <dsp:spPr>
        <a:xfrm>
          <a:off x="2671505" y="1492320"/>
          <a:ext cx="2861056" cy="2861056"/>
        </a:xfrm>
        <a:prstGeom prst="circularArrow">
          <a:avLst>
            <a:gd name="adj1" fmla="val 4687"/>
            <a:gd name="adj2" fmla="val 299029"/>
            <a:gd name="adj3" fmla="val 2513083"/>
            <a:gd name="adj4" fmla="val 15867933"/>
            <a:gd name="adj5" fmla="val 5469"/>
          </a:avLst>
        </a:prstGeom>
        <a:solidFill>
          <a:schemeClr val="accent1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8D5C32-3E65-4927-A29D-D0FAE2850EA0}">
      <dsp:nvSpPr>
        <dsp:cNvPr id="0" name=""/>
        <dsp:cNvSpPr/>
      </dsp:nvSpPr>
      <dsp:spPr>
        <a:xfrm>
          <a:off x="1256429" y="941355"/>
          <a:ext cx="2078736" cy="2078736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shade val="90000"/>
            <a:hueOff val="-19370"/>
            <a:satOff val="-46380"/>
            <a:lumOff val="289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BAF392-D39C-40E2-A95F-6857CFD8015A}">
      <dsp:nvSpPr>
        <dsp:cNvPr id="0" name=""/>
        <dsp:cNvSpPr/>
      </dsp:nvSpPr>
      <dsp:spPr>
        <a:xfrm>
          <a:off x="2086400" y="-169332"/>
          <a:ext cx="2241296" cy="224129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shade val="90000"/>
            <a:hueOff val="-38740"/>
            <a:satOff val="-92761"/>
            <a:lumOff val="578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46EE04-C1D2-4CAE-A638-EE3C1B3B78C0}">
      <dsp:nvSpPr>
        <dsp:cNvPr id="0" name=""/>
        <dsp:cNvSpPr/>
      </dsp:nvSpPr>
      <dsp:spPr>
        <a:xfrm>
          <a:off x="1746" y="0"/>
          <a:ext cx="471678" cy="47167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CEFB29-3D2C-4573-939D-7CF9C5C43AF5}">
      <dsp:nvSpPr>
        <dsp:cNvPr id="0" name=""/>
        <dsp:cNvSpPr/>
      </dsp:nvSpPr>
      <dsp:spPr>
        <a:xfrm>
          <a:off x="48914" y="47167"/>
          <a:ext cx="377342" cy="377342"/>
        </a:xfrm>
        <a:prstGeom prst="chord">
          <a:avLst>
            <a:gd name="adj1" fmla="val 1168272"/>
            <a:gd name="adj2" fmla="val 9631728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987409-0AAF-454B-8310-171E2824E3CC}">
      <dsp:nvSpPr>
        <dsp:cNvPr id="0" name=""/>
        <dsp:cNvSpPr/>
      </dsp:nvSpPr>
      <dsp:spPr>
        <a:xfrm>
          <a:off x="571690" y="471678"/>
          <a:ext cx="1395380" cy="1984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Pendiente Promulgación y Publicación</a:t>
          </a:r>
          <a:endParaRPr lang="es-CL" sz="1100" kern="1200" dirty="0"/>
        </a:p>
      </dsp:txBody>
      <dsp:txXfrm>
        <a:off x="571690" y="471678"/>
        <a:ext cx="1395380" cy="1984978"/>
      </dsp:txXfrm>
    </dsp:sp>
    <dsp:sp modelId="{B2B15AA0-C8F2-46FC-BFC5-24983929BF3F}">
      <dsp:nvSpPr>
        <dsp:cNvPr id="0" name=""/>
        <dsp:cNvSpPr/>
      </dsp:nvSpPr>
      <dsp:spPr>
        <a:xfrm>
          <a:off x="571690" y="0"/>
          <a:ext cx="1395380" cy="471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Trámite</a:t>
          </a:r>
          <a:endParaRPr lang="es-CL" sz="1600" kern="1200" dirty="0"/>
        </a:p>
      </dsp:txBody>
      <dsp:txXfrm>
        <a:off x="571690" y="0"/>
        <a:ext cx="1395380" cy="471678"/>
      </dsp:txXfrm>
    </dsp:sp>
    <dsp:sp modelId="{952D0697-6E60-4F73-9C5D-CBD2B242BDFD}">
      <dsp:nvSpPr>
        <dsp:cNvPr id="0" name=""/>
        <dsp:cNvSpPr/>
      </dsp:nvSpPr>
      <dsp:spPr>
        <a:xfrm>
          <a:off x="2065337" y="0"/>
          <a:ext cx="471678" cy="47167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B64AB3-F024-4D58-8496-06F5A5A1EF9D}">
      <dsp:nvSpPr>
        <dsp:cNvPr id="0" name=""/>
        <dsp:cNvSpPr/>
      </dsp:nvSpPr>
      <dsp:spPr>
        <a:xfrm>
          <a:off x="2112505" y="47167"/>
          <a:ext cx="377342" cy="377342"/>
        </a:xfrm>
        <a:prstGeom prst="chord">
          <a:avLst>
            <a:gd name="adj1" fmla="val 20431728"/>
            <a:gd name="adj2" fmla="val 1196827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8A2FD-6C87-444C-B6D0-F13C46F2E4A0}">
      <dsp:nvSpPr>
        <dsp:cNvPr id="0" name=""/>
        <dsp:cNvSpPr/>
      </dsp:nvSpPr>
      <dsp:spPr>
        <a:xfrm>
          <a:off x="2635281" y="471678"/>
          <a:ext cx="1395380" cy="1984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Tipología de Permisos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Mecanismo de Tramitación Ágil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Técnicas Habilitantes Alternativas(Avisos/Declaración Jurada)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Funcionamiento SUPER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Normas mínimas de Procedimiento Sectoriales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 dirty="0"/>
        </a:p>
      </dsp:txBody>
      <dsp:txXfrm>
        <a:off x="2635281" y="471678"/>
        <a:ext cx="1395380" cy="1984978"/>
      </dsp:txXfrm>
    </dsp:sp>
    <dsp:sp modelId="{D7F0674A-5D7C-43F3-8465-A75FECF15717}">
      <dsp:nvSpPr>
        <dsp:cNvPr id="0" name=""/>
        <dsp:cNvSpPr/>
      </dsp:nvSpPr>
      <dsp:spPr>
        <a:xfrm>
          <a:off x="2635281" y="0"/>
          <a:ext cx="1395380" cy="471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Reglamentos</a:t>
          </a:r>
          <a:endParaRPr lang="es-CL" sz="1400" kern="1200" dirty="0"/>
        </a:p>
      </dsp:txBody>
      <dsp:txXfrm>
        <a:off x="2635281" y="0"/>
        <a:ext cx="1395380" cy="471678"/>
      </dsp:txXfrm>
    </dsp:sp>
    <dsp:sp modelId="{029DFBBB-78E4-4EA8-AA22-AD12544CA435}">
      <dsp:nvSpPr>
        <dsp:cNvPr id="0" name=""/>
        <dsp:cNvSpPr/>
      </dsp:nvSpPr>
      <dsp:spPr>
        <a:xfrm>
          <a:off x="4128928" y="0"/>
          <a:ext cx="471678" cy="471678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3C1CBB-4076-448A-B667-9D8EABB04E82}">
      <dsp:nvSpPr>
        <dsp:cNvPr id="0" name=""/>
        <dsp:cNvSpPr/>
      </dsp:nvSpPr>
      <dsp:spPr>
        <a:xfrm>
          <a:off x="4176096" y="47167"/>
          <a:ext cx="377342" cy="377342"/>
        </a:xfrm>
        <a:prstGeom prst="chord">
          <a:avLst>
            <a:gd name="adj1" fmla="val 162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98A9B-AB2F-4296-B2B3-E27E7328081B}">
      <dsp:nvSpPr>
        <dsp:cNvPr id="0" name=""/>
        <dsp:cNvSpPr/>
      </dsp:nvSpPr>
      <dsp:spPr>
        <a:xfrm>
          <a:off x="4698873" y="471678"/>
          <a:ext cx="1395380" cy="19849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Recomendaciones de elaboración y tramitación se mantienen</a:t>
          </a:r>
          <a:endParaRPr lang="es-CL" sz="1100" kern="1200" dirty="0"/>
        </a:p>
      </dsp:txBody>
      <dsp:txXfrm>
        <a:off x="4698873" y="471678"/>
        <a:ext cx="1395380" cy="1984978"/>
      </dsp:txXfrm>
    </dsp:sp>
    <dsp:sp modelId="{084BAB60-9EF0-4544-8DC2-E1BBED10965C}">
      <dsp:nvSpPr>
        <dsp:cNvPr id="0" name=""/>
        <dsp:cNvSpPr/>
      </dsp:nvSpPr>
      <dsp:spPr>
        <a:xfrm>
          <a:off x="4698873" y="0"/>
          <a:ext cx="1395380" cy="4716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kern="1200" dirty="0"/>
            <a:t>Implementación</a:t>
          </a:r>
          <a:endParaRPr lang="es-CL" sz="1400" kern="1200" dirty="0"/>
        </a:p>
      </dsp:txBody>
      <dsp:txXfrm>
        <a:off x="4698873" y="0"/>
        <a:ext cx="1395380" cy="4716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Noto Sans" panose="020B050204050402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Noto Sans" panose="020B0502040504020204" pitchFamily="34" charset="0"/>
              </a:defRPr>
            </a:lvl1pPr>
          </a:lstStyle>
          <a:p>
            <a:fld id="{AD4503AC-C023-0B47-82A6-2371F28DC790}" type="datetimeFigureOut">
              <a:rPr lang="es-CL" smtClean="0"/>
              <a:pPr/>
              <a:t>04-08-2025</a:t>
            </a:fld>
            <a:endParaRPr lang="es-C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 dirty="0"/>
              <a:t>Haga clic para modificar los estilos de texto del patrón</a:t>
            </a:r>
          </a:p>
          <a:p>
            <a:pPr lvl="1"/>
            <a:r>
              <a:rPr lang="es-MX" dirty="0"/>
              <a:t>Segundo nivel</a:t>
            </a:r>
          </a:p>
          <a:p>
            <a:pPr lvl="2"/>
            <a:r>
              <a:rPr lang="es-MX" dirty="0"/>
              <a:t>Tercer nivel</a:t>
            </a:r>
          </a:p>
          <a:p>
            <a:pPr lvl="3"/>
            <a:r>
              <a:rPr lang="es-MX" dirty="0"/>
              <a:t>Cuarto nivel</a:t>
            </a:r>
          </a:p>
          <a:p>
            <a:pPr lvl="4"/>
            <a:r>
              <a:rPr lang="es-MX" dirty="0"/>
              <a:t>Quinto nivel</a:t>
            </a:r>
            <a:endParaRPr lang="es-CL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Noto Sans" panose="020B0502040504020204" pitchFamily="34" charset="0"/>
              </a:defRPr>
            </a:lvl1pPr>
          </a:lstStyle>
          <a:p>
            <a:endParaRPr lang="es-C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Noto Sans" panose="020B0502040504020204" pitchFamily="34" charset="0"/>
              </a:defRPr>
            </a:lvl1pPr>
          </a:lstStyle>
          <a:p>
            <a:fld id="{8CF29E82-DECC-C14A-BB64-756B350E9AF6}" type="slidenum">
              <a:rPr lang="es-CL" smtClean="0"/>
              <a:pPr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936877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b="0" i="0" kern="1200">
        <a:solidFill>
          <a:schemeClr val="tx1"/>
        </a:solidFill>
        <a:latin typeface="Noto Sans" panose="020B0502040504020204" pitchFamily="34" charset="0"/>
        <a:ea typeface="+mn-ea"/>
        <a:cs typeface="+mn-cs"/>
      </a:defRPr>
    </a:lvl1pPr>
    <a:lvl2pPr marL="342900" algn="l" defTabSz="685800" rtl="0" eaLnBrk="1" latinLnBrk="0" hangingPunct="1">
      <a:defRPr sz="900" b="0" i="0" kern="1200">
        <a:solidFill>
          <a:schemeClr val="tx1"/>
        </a:solidFill>
        <a:latin typeface="Noto Sans" panose="020B0502040504020204" pitchFamily="34" charset="0"/>
        <a:ea typeface="+mn-ea"/>
        <a:cs typeface="+mn-cs"/>
      </a:defRPr>
    </a:lvl2pPr>
    <a:lvl3pPr marL="685800" algn="l" defTabSz="685800" rtl="0" eaLnBrk="1" latinLnBrk="0" hangingPunct="1">
      <a:defRPr sz="900" b="0" i="0" kern="1200">
        <a:solidFill>
          <a:schemeClr val="tx1"/>
        </a:solidFill>
        <a:latin typeface="Noto Sans" panose="020B0502040504020204" pitchFamily="34" charset="0"/>
        <a:ea typeface="+mn-ea"/>
        <a:cs typeface="+mn-cs"/>
      </a:defRPr>
    </a:lvl3pPr>
    <a:lvl4pPr marL="1028700" algn="l" defTabSz="685800" rtl="0" eaLnBrk="1" latinLnBrk="0" hangingPunct="1">
      <a:defRPr sz="900" b="0" i="0" kern="1200">
        <a:solidFill>
          <a:schemeClr val="tx1"/>
        </a:solidFill>
        <a:latin typeface="Noto Sans" panose="020B0502040504020204" pitchFamily="34" charset="0"/>
        <a:ea typeface="+mn-ea"/>
        <a:cs typeface="+mn-cs"/>
      </a:defRPr>
    </a:lvl4pPr>
    <a:lvl5pPr marL="1371600" algn="l" defTabSz="685800" rtl="0" eaLnBrk="1" latinLnBrk="0" hangingPunct="1">
      <a:defRPr sz="900" b="0" i="0" kern="1200">
        <a:solidFill>
          <a:schemeClr val="tx1"/>
        </a:solidFill>
        <a:latin typeface="Noto Sans" panose="020B0502040504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21.emf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Presentación">
    <p:bg>
      <p:bgPr>
        <a:solidFill>
          <a:srgbClr val="00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8746F24-21C1-01EE-F983-EC7C71D702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63636" y="789366"/>
            <a:ext cx="3216729" cy="3564768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FCE04D7C-876D-F163-2217-D31AD96F0EC7}"/>
              </a:ext>
            </a:extLst>
          </p:cNvPr>
          <p:cNvGrpSpPr/>
          <p:nvPr userDrawn="1"/>
        </p:nvGrpSpPr>
        <p:grpSpPr>
          <a:xfrm>
            <a:off x="2647049" y="4200325"/>
            <a:ext cx="3849902" cy="642333"/>
            <a:chOff x="2715659" y="4258248"/>
            <a:chExt cx="3849902" cy="642333"/>
          </a:xfrm>
        </p:grpSpPr>
        <p:pic>
          <p:nvPicPr>
            <p:cNvPr id="9" name="Imagen 7">
              <a:extLst>
                <a:ext uri="{FF2B5EF4-FFF2-40B4-BE49-F238E27FC236}">
                  <a16:creationId xmlns:a16="http://schemas.microsoft.com/office/drawing/2014/main" id="{EC752038-6ABA-AC15-AC2D-41F9BB06A1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228" y="4258248"/>
              <a:ext cx="642333" cy="642333"/>
            </a:xfrm>
            <a:prstGeom prst="rect">
              <a:avLst/>
            </a:prstGeom>
          </p:spPr>
        </p:pic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E7D3F346-AD19-9027-D0D7-46339777505C}"/>
                </a:ext>
              </a:extLst>
            </p:cNvPr>
            <p:cNvGrpSpPr/>
            <p:nvPr/>
          </p:nvGrpSpPr>
          <p:grpSpPr>
            <a:xfrm>
              <a:off x="2715659" y="4349115"/>
              <a:ext cx="3052552" cy="460597"/>
              <a:chOff x="591622" y="3406947"/>
              <a:chExt cx="22849258" cy="3447705"/>
            </a:xfrm>
          </p:grpSpPr>
          <p:pic>
            <p:nvPicPr>
              <p:cNvPr id="11" name="Image">
                <a:extLst>
                  <a:ext uri="{FF2B5EF4-FFF2-40B4-BE49-F238E27FC236}">
                    <a16:creationId xmlns:a16="http://schemas.microsoft.com/office/drawing/2014/main" id="{99B4D4C0-6F31-BCC5-E279-134BE67C2A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297256" y="3406947"/>
                <a:ext cx="3447705" cy="3447705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2" name="Image">
                <a:extLst>
                  <a:ext uri="{FF2B5EF4-FFF2-40B4-BE49-F238E27FC236}">
                    <a16:creationId xmlns:a16="http://schemas.microsoft.com/office/drawing/2014/main" id="{6391415B-FBBA-4D57-3364-E50D49CAA5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1622" y="3406947"/>
                <a:ext cx="3447705" cy="3447705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3" name="Image">
                <a:extLst>
                  <a:ext uri="{FF2B5EF4-FFF2-40B4-BE49-F238E27FC236}">
                    <a16:creationId xmlns:a16="http://schemas.microsoft.com/office/drawing/2014/main" id="{DCDCBFCB-A34A-6A13-5562-A70CFB462C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444439" y="3406947"/>
                <a:ext cx="3447705" cy="3447705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85030E3C-5FA5-CDEE-F375-1B10F01883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506058" y="3647508"/>
                <a:ext cx="2966581" cy="2966581"/>
              </a:xfrm>
              <a:prstGeom prst="rect">
                <a:avLst/>
              </a:prstGeom>
            </p:spPr>
          </p:pic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CACBD197-0D91-4F8F-8BA6-FE4093B05F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474298" y="3647579"/>
                <a:ext cx="2966582" cy="2966582"/>
              </a:xfrm>
              <a:prstGeom prst="rect">
                <a:avLst/>
              </a:prstGeom>
            </p:spPr>
          </p:pic>
        </p:grpSp>
      </p:grpSp>
      <p:pic>
        <p:nvPicPr>
          <p:cNvPr id="16" name="Imagen 15">
            <a:extLst>
              <a:ext uri="{FF2B5EF4-FFF2-40B4-BE49-F238E27FC236}">
                <a16:creationId xmlns:a16="http://schemas.microsoft.com/office/drawing/2014/main" id="{15A46750-768F-5A10-7CE3-309BEA2FC89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422" y="1"/>
            <a:ext cx="765455" cy="130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82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preserve="1" userDrawn="1">
  <p:cSld name="Rajo sup izq 30%">
    <p:bg>
      <p:bgPr>
        <a:solidFill>
          <a:srgbClr val="E3D9C9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7F6D375-FD6C-6C5A-BA76-3252DC17D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5109" y="4489777"/>
            <a:ext cx="1192290" cy="36405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D6BC75-76E6-05A8-B30D-D4F004A1136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3567173" cy="196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16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preserve="1" userDrawn="1">
  <p:cSld name="Rajo naranja sup izq 100%">
    <p:bg>
      <p:bgPr>
        <a:solidFill>
          <a:srgbClr val="E3D9C9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64937EE-183D-7C7E-AA8D-F4E029806B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567173" cy="196121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7F6D375-FD6C-6C5A-BA76-3252DC17D6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5109" y="4489777"/>
            <a:ext cx="1192290" cy="3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734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preserve="1" userDrawn="1">
  <p:cSld name="Rajo naranja sup izq 30%">
    <p:bg>
      <p:bgPr>
        <a:solidFill>
          <a:srgbClr val="E3D9C9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64937EE-183D-7C7E-AA8D-F4E029806B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0" y="0"/>
            <a:ext cx="3567173" cy="1961215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7F6D375-FD6C-6C5A-BA76-3252DC17D6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5109" y="4489777"/>
            <a:ext cx="1192290" cy="3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972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preserve="1" userDrawn="1">
  <p:cSld name="Rajo sup der 100%">
    <p:bg>
      <p:bgPr>
        <a:solidFill>
          <a:srgbClr val="E3D9C9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7F6D375-FD6C-6C5A-BA76-3252DC17D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5109" y="4489777"/>
            <a:ext cx="1192290" cy="36405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B3435D3-B514-A19A-03CC-372808191B6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0346" y="0"/>
            <a:ext cx="3343654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5597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preserve="1" userDrawn="1">
  <p:cSld name="Rajo sup der 30%">
    <p:bg>
      <p:bgPr>
        <a:solidFill>
          <a:srgbClr val="E3D9C9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7F6D375-FD6C-6C5A-BA76-3252DC17D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5109" y="4489777"/>
            <a:ext cx="1192290" cy="36405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B3435D3-B514-A19A-03CC-372808191B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5800346" y="0"/>
            <a:ext cx="3343654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209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preserve="1" userDrawn="1">
  <p:cSld name="Rajo naranja sup der 100%">
    <p:bg>
      <p:bgPr>
        <a:solidFill>
          <a:srgbClr val="E3D9C9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7F6D375-FD6C-6C5A-BA76-3252DC17D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5109" y="4489777"/>
            <a:ext cx="1192290" cy="3640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F31C422-0127-4621-F159-06CB590878A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800346" y="0"/>
            <a:ext cx="3343654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387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preserve="1" userDrawn="1">
  <p:cSld name="Rajo naranja sup der 30%">
    <p:bg>
      <p:bgPr>
        <a:solidFill>
          <a:srgbClr val="E3D9C9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7F6D375-FD6C-6C5A-BA76-3252DC17D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5109" y="4489777"/>
            <a:ext cx="1192290" cy="3640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F31C422-0127-4621-F159-06CB590878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5800346" y="0"/>
            <a:ext cx="3343654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2826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preserve="1" userDrawn="1">
  <p:cSld name="Rajo 2 inf izq 100%">
    <p:bg>
      <p:bgPr>
        <a:solidFill>
          <a:srgbClr val="E3D9C9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7F6D375-FD6C-6C5A-BA76-3252DC17D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5109" y="4489777"/>
            <a:ext cx="1192290" cy="3640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D991294F-A948-46FB-1E84-FF5CA66ABA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17307" y="2755732"/>
            <a:ext cx="2270460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08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preserve="1" userDrawn="1">
  <p:cSld name="Rajo naranja inf izq 100%">
    <p:bg>
      <p:bgPr>
        <a:solidFill>
          <a:srgbClr val="E3D9C9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7F6D375-FD6C-6C5A-BA76-3252DC17D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5109" y="4489777"/>
            <a:ext cx="1192290" cy="36405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EDEDC0C-1074-E658-E452-98E84E76A92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5400000">
            <a:off x="117307" y="2755731"/>
            <a:ext cx="2270461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817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preserve="1" userDrawn="1">
  <p:cSld name="Rajo naranja inf izq 30%">
    <p:bg>
      <p:bgPr>
        <a:solidFill>
          <a:srgbClr val="E3D9C9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7F6D375-FD6C-6C5A-BA76-3252DC17D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5109" y="4489777"/>
            <a:ext cx="1192290" cy="36405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EDEDC0C-1074-E658-E452-98E84E76A92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 rot="5400000">
            <a:off x="117307" y="2755731"/>
            <a:ext cx="2270461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3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 Reunión">
    <p:bg>
      <p:bgPr>
        <a:solidFill>
          <a:srgbClr val="00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n 7">
            <a:extLst>
              <a:ext uri="{FF2B5EF4-FFF2-40B4-BE49-F238E27FC236}">
                <a16:creationId xmlns:a16="http://schemas.microsoft.com/office/drawing/2014/main" id="{A6CD1942-F4FA-D7ED-14F5-FEA873F74A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035" y="4276436"/>
            <a:ext cx="642333" cy="64233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44D16C0-DD18-FEAB-3BAC-D36C2F03D2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872314" y="789366"/>
            <a:ext cx="3216729" cy="356476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D14AE32-2636-4EA7-C5BD-BF3798445DC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422" y="1"/>
            <a:ext cx="765455" cy="1304818"/>
          </a:xfrm>
          <a:prstGeom prst="rect">
            <a:avLst/>
          </a:prstGeom>
        </p:spPr>
      </p:pic>
      <p:pic>
        <p:nvPicPr>
          <p:cNvPr id="3" name="Imagen 2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7A6830C6-8736-5364-6FFE-CC33A5BCA35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1239" y="4402694"/>
            <a:ext cx="2693476" cy="64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68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preserve="1" userDrawn="1">
  <p:cSld name="1_Dos objetos">
    <p:bg>
      <p:bgPr>
        <a:solidFill>
          <a:srgbClr val="E3D9C9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7F6D375-FD6C-6C5A-BA76-3252DC17D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5109" y="4489777"/>
            <a:ext cx="1192290" cy="3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13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rtada Reunión">
    <p:bg>
      <p:bgPr>
        <a:solidFill>
          <a:srgbClr val="00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12F5865-1E4F-1602-3708-D203A1B241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4537" y="580477"/>
            <a:ext cx="3344790" cy="3706686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984652F5-A388-2A81-3233-F8B8012487E7}"/>
              </a:ext>
            </a:extLst>
          </p:cNvPr>
          <p:cNvGrpSpPr/>
          <p:nvPr userDrawn="1"/>
        </p:nvGrpSpPr>
        <p:grpSpPr>
          <a:xfrm>
            <a:off x="4572001" y="4086026"/>
            <a:ext cx="3849902" cy="642333"/>
            <a:chOff x="2715659" y="4258248"/>
            <a:chExt cx="3849902" cy="642333"/>
          </a:xfrm>
        </p:grpSpPr>
        <p:pic>
          <p:nvPicPr>
            <p:cNvPr id="9" name="Imagen 7">
              <a:extLst>
                <a:ext uri="{FF2B5EF4-FFF2-40B4-BE49-F238E27FC236}">
                  <a16:creationId xmlns:a16="http://schemas.microsoft.com/office/drawing/2014/main" id="{DFC343EB-14DA-F612-43A0-369C2593B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3228" y="4258248"/>
              <a:ext cx="642333" cy="642333"/>
            </a:xfrm>
            <a:prstGeom prst="rect">
              <a:avLst/>
            </a:prstGeom>
          </p:spPr>
        </p:pic>
        <p:grpSp>
          <p:nvGrpSpPr>
            <p:cNvPr id="10" name="Group 2">
              <a:extLst>
                <a:ext uri="{FF2B5EF4-FFF2-40B4-BE49-F238E27FC236}">
                  <a16:creationId xmlns:a16="http://schemas.microsoft.com/office/drawing/2014/main" id="{F52B6499-4676-0C1A-BE9B-1B6294EAE1CA}"/>
                </a:ext>
              </a:extLst>
            </p:cNvPr>
            <p:cNvGrpSpPr/>
            <p:nvPr/>
          </p:nvGrpSpPr>
          <p:grpSpPr>
            <a:xfrm>
              <a:off x="2715659" y="4349115"/>
              <a:ext cx="3052552" cy="460597"/>
              <a:chOff x="591622" y="3406947"/>
              <a:chExt cx="22849258" cy="3447705"/>
            </a:xfrm>
          </p:grpSpPr>
          <p:pic>
            <p:nvPicPr>
              <p:cNvPr id="11" name="Image">
                <a:extLst>
                  <a:ext uri="{FF2B5EF4-FFF2-40B4-BE49-F238E27FC236}">
                    <a16:creationId xmlns:a16="http://schemas.microsoft.com/office/drawing/2014/main" id="{18D26844-F8A5-1582-00C6-ABAF2BB5E3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297256" y="3406947"/>
                <a:ext cx="3447705" cy="3447705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2" name="Image">
                <a:extLst>
                  <a:ext uri="{FF2B5EF4-FFF2-40B4-BE49-F238E27FC236}">
                    <a16:creationId xmlns:a16="http://schemas.microsoft.com/office/drawing/2014/main" id="{B002FBDC-1C49-C4C5-F46C-3C637C3DE1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91622" y="3406947"/>
                <a:ext cx="3447705" cy="3447705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3" name="Image">
                <a:extLst>
                  <a:ext uri="{FF2B5EF4-FFF2-40B4-BE49-F238E27FC236}">
                    <a16:creationId xmlns:a16="http://schemas.microsoft.com/office/drawing/2014/main" id="{F8C20E65-B258-3464-69EF-EAA022B941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444439" y="3406947"/>
                <a:ext cx="3447705" cy="3447705"/>
              </a:xfrm>
              <a:prstGeom prst="rect">
                <a:avLst/>
              </a:prstGeom>
              <a:ln w="12700">
                <a:miter lim="400000"/>
              </a:ln>
            </p:spPr>
          </p:pic>
          <p:pic>
            <p:nvPicPr>
              <p:cNvPr id="14" name="Imagen 13">
                <a:extLst>
                  <a:ext uri="{FF2B5EF4-FFF2-40B4-BE49-F238E27FC236}">
                    <a16:creationId xmlns:a16="http://schemas.microsoft.com/office/drawing/2014/main" id="{EEA0D1A5-B055-C75A-FEA8-5AA93AE5B22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5506058" y="3647508"/>
                <a:ext cx="2966581" cy="2966581"/>
              </a:xfrm>
              <a:prstGeom prst="rect">
                <a:avLst/>
              </a:prstGeom>
            </p:spPr>
          </p:pic>
          <p:pic>
            <p:nvPicPr>
              <p:cNvPr id="15" name="Imagen 14">
                <a:extLst>
                  <a:ext uri="{FF2B5EF4-FFF2-40B4-BE49-F238E27FC236}">
                    <a16:creationId xmlns:a16="http://schemas.microsoft.com/office/drawing/2014/main" id="{BCFA9A3D-9BE7-09F7-95E5-EFEECCF64D5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0474298" y="3647579"/>
                <a:ext cx="2966582" cy="2966582"/>
              </a:xfrm>
              <a:prstGeom prst="rect">
                <a:avLst/>
              </a:prstGeom>
            </p:spPr>
          </p:pic>
        </p:grpSp>
      </p:grpSp>
      <p:sp>
        <p:nvSpPr>
          <p:cNvPr id="20" name="CuadroTexto 5">
            <a:extLst>
              <a:ext uri="{FF2B5EF4-FFF2-40B4-BE49-F238E27FC236}">
                <a16:creationId xmlns:a16="http://schemas.microsoft.com/office/drawing/2014/main" id="{3CBFD0DB-79ED-4926-616D-DA992F3811E7}"/>
              </a:ext>
            </a:extLst>
          </p:cNvPr>
          <p:cNvSpPr txBox="1"/>
          <p:nvPr userDrawn="1"/>
        </p:nvSpPr>
        <p:spPr>
          <a:xfrm>
            <a:off x="4572001" y="2041276"/>
            <a:ext cx="3849902" cy="830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defTabSz="1828754">
              <a:defRPr sz="3600">
                <a:solidFill>
                  <a:srgbClr val="5D5D5D"/>
                </a:solidFill>
                <a:latin typeface="TTNorms-Regular"/>
                <a:ea typeface="TTNorms-Regular"/>
                <a:cs typeface="TTNorms-Regular"/>
                <a:sym typeface="TTNorms-Regular"/>
              </a:defRPr>
            </a:pPr>
            <a:r>
              <a:rPr lang="es-CL" sz="1400" i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Desarrollamos soluciones innovadoras</a:t>
            </a:r>
          </a:p>
          <a:p>
            <a:pPr defTabSz="1828754">
              <a:defRPr sz="3600">
                <a:solidFill>
                  <a:srgbClr val="5D5D5D"/>
                </a:solidFill>
                <a:latin typeface="TTNorms-Regular"/>
                <a:ea typeface="TTNorms-Regular"/>
                <a:cs typeface="TTNorms-Regular"/>
                <a:sym typeface="TTNorms-Regular"/>
              </a:defRPr>
            </a:pPr>
            <a:r>
              <a:rPr lang="es-CL" sz="1400" i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 los desafíos ambientales de la Minería</a:t>
            </a:r>
          </a:p>
          <a:p>
            <a:pPr defTabSz="1828754">
              <a:defRPr sz="3600">
                <a:solidFill>
                  <a:srgbClr val="5D5D5D"/>
                </a:solidFill>
                <a:latin typeface="TTNorms-Regular"/>
                <a:ea typeface="TTNorms-Regular"/>
                <a:cs typeface="TTNorms-Regular"/>
                <a:sym typeface="TTNorms-Regular"/>
              </a:defRPr>
            </a:pPr>
            <a:r>
              <a:rPr lang="es-CL" sz="1400" i="1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del Futuro.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4D18A3E7-7856-8A64-10CF-C1F461501806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4667240" y="2872272"/>
            <a:ext cx="1566743" cy="17803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737F1CB6-8DEC-0236-948B-90DE7C00D8C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422" y="1"/>
            <a:ext cx="765455" cy="1304818"/>
          </a:xfrm>
          <a:prstGeom prst="rect">
            <a:avLst/>
          </a:prstGeom>
        </p:spPr>
      </p:pic>
      <p:pic>
        <p:nvPicPr>
          <p:cNvPr id="3" name="Imagen 2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78C619EB-3B58-645D-048A-2A54955752A0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30194" y="4312531"/>
            <a:ext cx="2693476" cy="64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6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ada Reunión">
    <p:bg>
      <p:bgPr>
        <a:solidFill>
          <a:srgbClr val="0036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>
            <a:extLst>
              <a:ext uri="{FF2B5EF4-FFF2-40B4-BE49-F238E27FC236}">
                <a16:creationId xmlns:a16="http://schemas.microsoft.com/office/drawing/2014/main" id="{61A442C1-7975-3FC5-E3A3-05D58B3540BD}"/>
              </a:ext>
            </a:extLst>
          </p:cNvPr>
          <p:cNvGrpSpPr/>
          <p:nvPr userDrawn="1"/>
        </p:nvGrpSpPr>
        <p:grpSpPr>
          <a:xfrm>
            <a:off x="897273" y="3628012"/>
            <a:ext cx="3052552" cy="460597"/>
            <a:chOff x="591622" y="3406947"/>
            <a:chExt cx="22849258" cy="3447705"/>
          </a:xfrm>
        </p:grpSpPr>
        <p:pic>
          <p:nvPicPr>
            <p:cNvPr id="3" name="Image">
              <a:extLst>
                <a:ext uri="{FF2B5EF4-FFF2-40B4-BE49-F238E27FC236}">
                  <a16:creationId xmlns:a16="http://schemas.microsoft.com/office/drawing/2014/main" id="{CA6B19E3-0639-5F3C-5213-AB644CDF98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297256" y="3406947"/>
              <a:ext cx="3447705" cy="344770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4" name="Image">
              <a:extLst>
                <a:ext uri="{FF2B5EF4-FFF2-40B4-BE49-F238E27FC236}">
                  <a16:creationId xmlns:a16="http://schemas.microsoft.com/office/drawing/2014/main" id="{0BB00676-54BE-E410-5B1A-B9FA9751C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1622" y="3406947"/>
              <a:ext cx="3447705" cy="344770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5" name="Image">
              <a:extLst>
                <a:ext uri="{FF2B5EF4-FFF2-40B4-BE49-F238E27FC236}">
                  <a16:creationId xmlns:a16="http://schemas.microsoft.com/office/drawing/2014/main" id="{1C25F564-F4BF-082E-5411-E07DB22E7C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444439" y="3406947"/>
              <a:ext cx="3447705" cy="3447705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6" name="Imagen 15">
              <a:extLst>
                <a:ext uri="{FF2B5EF4-FFF2-40B4-BE49-F238E27FC236}">
                  <a16:creationId xmlns:a16="http://schemas.microsoft.com/office/drawing/2014/main" id="{B497185B-8E5F-63E0-A73F-61D64BC04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506058" y="3647508"/>
              <a:ext cx="2966581" cy="2966581"/>
            </a:xfrm>
            <a:prstGeom prst="rect">
              <a:avLst/>
            </a:prstGeom>
          </p:spPr>
        </p:pic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F87DD04C-573B-5D5A-E75F-192FCCAE9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0474298" y="3647579"/>
              <a:ext cx="2966582" cy="2966582"/>
            </a:xfrm>
            <a:prstGeom prst="rect">
              <a:avLst/>
            </a:prstGeom>
          </p:spPr>
        </p:pic>
      </p:grpSp>
      <p:pic>
        <p:nvPicPr>
          <p:cNvPr id="18" name="Imagen 7">
            <a:extLst>
              <a:ext uri="{FF2B5EF4-FFF2-40B4-BE49-F238E27FC236}">
                <a16:creationId xmlns:a16="http://schemas.microsoft.com/office/drawing/2014/main" id="{A6CD1942-F4FA-D7ED-14F5-FEA873F74A5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035" y="4276436"/>
            <a:ext cx="642333" cy="642333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E44D16C0-DD18-FEAB-3BAC-D36C2F03D2A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872314" y="789366"/>
            <a:ext cx="3216729" cy="3564768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78BD1005-992D-859D-79E4-EF49A70478DD}"/>
              </a:ext>
            </a:extLst>
          </p:cNvPr>
          <p:cNvSpPr/>
          <p:nvPr userDrawn="1"/>
        </p:nvSpPr>
        <p:spPr>
          <a:xfrm>
            <a:off x="897273" y="521071"/>
            <a:ext cx="1421084" cy="142108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1200" dirty="0">
              <a:solidFill>
                <a:schemeClr val="tx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A40A137-02A1-16BF-2E88-CD59121B42F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422" y="1"/>
            <a:ext cx="765455" cy="130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01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preserve="1" userDrawn="1">
  <p:cSld name="rajo inf izq 30%">
    <p:bg>
      <p:bgPr>
        <a:solidFill>
          <a:srgbClr val="E3D9C9"/>
        </a:solid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C6F473B-EA08-23AD-73CC-2F21433B8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5109" y="4489777"/>
            <a:ext cx="1192290" cy="36405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C447659C-EEAB-E552-FB3E-AE423881A6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3201018"/>
            <a:ext cx="4191000" cy="194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418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userDrawn="1">
  <p:cSld name="Rajo completo 30%">
    <p:bg>
      <p:bgPr>
        <a:solidFill>
          <a:srgbClr val="E3D9C9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9147983-2773-6E4B-C8D7-3FF85D58B5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</a:blip>
          <a:srcRect t="5057" b="5057"/>
          <a:stretch/>
        </p:blipFill>
        <p:spPr>
          <a:xfrm>
            <a:off x="2020389" y="-1"/>
            <a:ext cx="5103222" cy="514350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A7F6D375-FD6C-6C5A-BA76-3252DC17D6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5109" y="4489777"/>
            <a:ext cx="1192290" cy="3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93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jo inf der 30%">
    <p:bg>
      <p:bgPr>
        <a:solidFill>
          <a:srgbClr val="E3D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6692185-D805-A8D3-EF84-53FA4EF01B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6061116" y="3200400"/>
            <a:ext cx="3082884" cy="19431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B63CB6F-7757-9A82-ABC3-92E1452028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5109" y="4489777"/>
            <a:ext cx="1192290" cy="36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1992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jo naranja inf der 100%">
    <p:bg>
      <p:bgPr>
        <a:solidFill>
          <a:srgbClr val="E3D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12FB96A-56E4-8DB3-8B74-5610ACE131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61115" y="3200400"/>
            <a:ext cx="3082885" cy="19431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B63CB6F-7757-9A82-ABC3-92E1452028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5109" y="4489777"/>
            <a:ext cx="1192290" cy="364058"/>
          </a:xfrm>
          <a:prstGeom prst="rect">
            <a:avLst/>
          </a:prstGeom>
        </p:spPr>
      </p:pic>
      <p:pic>
        <p:nvPicPr>
          <p:cNvPr id="2" name="Imagen 1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8B76F264-EE28-7CB8-AC68-3596F60BD6E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6998" y="4650848"/>
            <a:ext cx="1785515" cy="43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19429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jo naranja inf der 30%">
    <p:bg>
      <p:bgPr>
        <a:solidFill>
          <a:srgbClr val="E3D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12FB96A-56E4-8DB3-8B74-5610ACE131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6061115" y="3200400"/>
            <a:ext cx="3082885" cy="19431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B63CB6F-7757-9A82-ABC3-92E14520284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25109" y="4489777"/>
            <a:ext cx="1192290" cy="364058"/>
          </a:xfrm>
          <a:prstGeom prst="rect">
            <a:avLst/>
          </a:prstGeom>
        </p:spPr>
      </p:pic>
      <p:pic>
        <p:nvPicPr>
          <p:cNvPr id="2" name="Imagen 1" descr="Imagen que contiene Logotipo&#10;&#10;El contenido generado por IA puede ser incorrecto.">
            <a:extLst>
              <a:ext uri="{FF2B5EF4-FFF2-40B4-BE49-F238E27FC236}">
                <a16:creationId xmlns:a16="http://schemas.microsoft.com/office/drawing/2014/main" id="{F4C3400C-98EE-47EE-BD40-ADD3209F54A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6998" y="4650848"/>
            <a:ext cx="1785515" cy="430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21867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preserve="1" userDrawn="1">
  <p:cSld name="Rajo sup izq 100%">
    <p:bg>
      <p:bgPr>
        <a:solidFill>
          <a:srgbClr val="E3D9C9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7F6D375-FD6C-6C5A-BA76-3252DC17D6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25109" y="4489777"/>
            <a:ext cx="1192290" cy="36405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C8D6BC75-76E6-05A8-B30D-D4F004A113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3567173" cy="196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95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005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3" r:id="rId2"/>
    <p:sldLayoutId id="2147483700" r:id="rId3"/>
    <p:sldLayoutId id="2147483697" r:id="rId4"/>
    <p:sldLayoutId id="2147483680" r:id="rId5"/>
    <p:sldLayoutId id="2147483684" r:id="rId6"/>
    <p:sldLayoutId id="2147483689" r:id="rId7"/>
    <p:sldLayoutId id="2147483693" r:id="rId8"/>
    <p:sldLayoutId id="2147483661" r:id="rId9"/>
    <p:sldLayoutId id="2147483685" r:id="rId10"/>
    <p:sldLayoutId id="2147483690" r:id="rId11"/>
    <p:sldLayoutId id="2147483694" r:id="rId12"/>
    <p:sldLayoutId id="2147483662" r:id="rId13"/>
    <p:sldLayoutId id="2147483686" r:id="rId14"/>
    <p:sldLayoutId id="2147483691" r:id="rId15"/>
    <p:sldLayoutId id="2147483695" r:id="rId16"/>
    <p:sldLayoutId id="2147483687" r:id="rId17"/>
    <p:sldLayoutId id="2147483692" r:id="rId18"/>
    <p:sldLayoutId id="2147483696" r:id="rId19"/>
    <p:sldLayoutId id="2147483699" r:id="rId20"/>
    <p:sldLayoutId id="2147483698" r:id="rId2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5">
            <a:extLst>
              <a:ext uri="{FF2B5EF4-FFF2-40B4-BE49-F238E27FC236}">
                <a16:creationId xmlns:a16="http://schemas.microsoft.com/office/drawing/2014/main" id="{7B489CE0-D19D-6936-FBD5-BF724FB5BE39}"/>
              </a:ext>
            </a:extLst>
          </p:cNvPr>
          <p:cNvSpPr txBox="1"/>
          <p:nvPr/>
        </p:nvSpPr>
        <p:spPr>
          <a:xfrm>
            <a:off x="812658" y="3531041"/>
            <a:ext cx="2830315" cy="784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defTabSz="1828754">
              <a:defRPr sz="3600">
                <a:solidFill>
                  <a:srgbClr val="5D5D5D"/>
                </a:solidFill>
                <a:latin typeface="TTNorms-Regular"/>
                <a:ea typeface="TTNorms-Regular"/>
                <a:cs typeface="TTNorms-Regular"/>
                <a:sym typeface="TTNorms-Regular"/>
              </a:defRPr>
            </a:pPr>
            <a:r>
              <a:rPr lang="es-CL" sz="1300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06 de agosto del 2025</a:t>
            </a:r>
          </a:p>
          <a:p>
            <a:pPr defTabSz="1828754">
              <a:defRPr sz="3600">
                <a:solidFill>
                  <a:srgbClr val="5D5D5D"/>
                </a:solidFill>
                <a:latin typeface="TTNorms-Regular"/>
                <a:ea typeface="TTNorms-Regular"/>
                <a:cs typeface="TTNorms-Regular"/>
                <a:sym typeface="TTNorms-Regular"/>
              </a:defRPr>
            </a:pPr>
            <a:endParaRPr lang="es-CL" sz="1300" noProof="0" dirty="0">
              <a:solidFill>
                <a:schemeClr val="bg1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  <a:p>
            <a:pPr defTabSz="1828754">
              <a:defRPr sz="3600">
                <a:solidFill>
                  <a:srgbClr val="5D5D5D"/>
                </a:solidFill>
                <a:latin typeface="TTNorms-Regular"/>
                <a:ea typeface="TTNorms-Regular"/>
                <a:cs typeface="TTNorms-Regular"/>
                <a:sym typeface="TTNorms-Regular"/>
              </a:defRPr>
            </a:pPr>
            <a:r>
              <a:rPr lang="es-CL" sz="1300" noProof="0" dirty="0">
                <a:solidFill>
                  <a:schemeClr val="bg1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Paula Reyes Wagner</a:t>
            </a:r>
          </a:p>
        </p:txBody>
      </p:sp>
      <p:sp>
        <p:nvSpPr>
          <p:cNvPr id="3" name="CuadroTexto 5">
            <a:extLst>
              <a:ext uri="{FF2B5EF4-FFF2-40B4-BE49-F238E27FC236}">
                <a16:creationId xmlns:a16="http://schemas.microsoft.com/office/drawing/2014/main" id="{388BC2B7-9E13-EF6D-2C29-ED29F669C23B}"/>
              </a:ext>
            </a:extLst>
          </p:cNvPr>
          <p:cNvSpPr txBox="1"/>
          <p:nvPr/>
        </p:nvSpPr>
        <p:spPr>
          <a:xfrm>
            <a:off x="812658" y="3189744"/>
            <a:ext cx="3459029" cy="400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tIns="91439" bIns="91439">
            <a:spAutoFit/>
          </a:bodyPr>
          <a:lstStyle/>
          <a:p>
            <a:pPr defTabSz="1828754">
              <a:defRPr sz="3600">
                <a:solidFill>
                  <a:srgbClr val="5D5D5D"/>
                </a:solidFill>
                <a:latin typeface="TTNorms-Regular"/>
                <a:ea typeface="TTNorms-Regular"/>
                <a:cs typeface="TTNorms-Regular"/>
                <a:sym typeface="TTNorms-Regular"/>
              </a:defRPr>
            </a:pPr>
            <a:r>
              <a:rPr lang="es-CL" sz="1400" noProof="0" dirty="0" err="1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PerProMin</a:t>
            </a:r>
            <a:r>
              <a:rPr lang="es-CL" sz="1400" noProof="0" dirty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2025</a:t>
            </a:r>
            <a:endParaRPr lang="es-CL" sz="2800" b="1" noProof="0" dirty="0">
              <a:solidFill>
                <a:srgbClr val="FFFFFF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C2B8A1D-973D-F2F2-429A-3C4877976636}"/>
              </a:ext>
            </a:extLst>
          </p:cNvPr>
          <p:cNvSpPr txBox="1"/>
          <p:nvPr/>
        </p:nvSpPr>
        <p:spPr>
          <a:xfrm>
            <a:off x="812658" y="1285573"/>
            <a:ext cx="36706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828754">
              <a:defRPr sz="3600">
                <a:solidFill>
                  <a:srgbClr val="5D5D5D"/>
                </a:solidFill>
                <a:latin typeface="TTNorms-Regular"/>
                <a:ea typeface="TTNorms-Regular"/>
                <a:cs typeface="TTNorms-Regular"/>
                <a:sym typeface="TTNorms-Regular"/>
              </a:defRPr>
            </a:pPr>
            <a:r>
              <a:rPr lang="es-CL" sz="2000" b="1" cap="all" noProof="0" dirty="0">
                <a:solidFill>
                  <a:srgbClr val="FFFFFF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Claves para la elaboración y tramitación de permisos estratégicos para la minería</a:t>
            </a:r>
            <a:endParaRPr lang="es-CL" sz="4000" cap="all" noProof="0" dirty="0"/>
          </a:p>
        </p:txBody>
      </p:sp>
    </p:spTree>
    <p:extLst>
      <p:ext uri="{BB962C8B-B14F-4D97-AF65-F5344CB8AC3E}">
        <p14:creationId xmlns:p14="http://schemas.microsoft.com/office/powerpoint/2010/main" val="79545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46075"/>
            <a:ext cx="6640513" cy="49688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CL" sz="2700" b="1" noProof="0" dirty="0">
                <a:solidFill>
                  <a:srgbClr val="00363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Contenido</a:t>
            </a:r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323529" y="1062033"/>
            <a:ext cx="8100565" cy="2034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685783" lvl="1" indent="-342892" algn="just">
              <a:lnSpc>
                <a:spcPct val="200000"/>
              </a:lnSpc>
              <a:buClr>
                <a:srgbClr val="F5911E"/>
              </a:buClr>
              <a:buFont typeface="+mj-lt"/>
              <a:buAutoNum type="arabicPeriod"/>
              <a:defRPr/>
            </a:pPr>
            <a:r>
              <a:rPr lang="es-CL" sz="1200" noProof="0" dirty="0">
                <a:solidFill>
                  <a:srgbClr val="00363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Ciclo de vida de un proyecto</a:t>
            </a:r>
          </a:p>
          <a:p>
            <a:pPr marL="685783" lvl="1" indent="-342892" algn="just">
              <a:lnSpc>
                <a:spcPct val="200000"/>
              </a:lnSpc>
              <a:buClr>
                <a:srgbClr val="F5911E"/>
              </a:buClr>
              <a:buFont typeface="+mj-lt"/>
              <a:buAutoNum type="arabicPeriod"/>
              <a:defRPr/>
            </a:pPr>
            <a:r>
              <a:rPr lang="es-CL" sz="1200" noProof="0" dirty="0">
                <a:solidFill>
                  <a:srgbClr val="00363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Plan Maestro de Permisos</a:t>
            </a:r>
          </a:p>
          <a:p>
            <a:pPr marL="685783" lvl="1" indent="-342892" algn="just">
              <a:lnSpc>
                <a:spcPct val="200000"/>
              </a:lnSpc>
              <a:buClr>
                <a:srgbClr val="F5911E"/>
              </a:buClr>
              <a:buFont typeface="+mj-lt"/>
              <a:buAutoNum type="arabicPeriod"/>
              <a:defRPr/>
            </a:pPr>
            <a:r>
              <a:rPr lang="es-CL" sz="1200" noProof="0" dirty="0">
                <a:solidFill>
                  <a:srgbClr val="00363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Elaboración de Permisos Sectoriales</a:t>
            </a:r>
          </a:p>
          <a:p>
            <a:pPr marL="685783" lvl="1" indent="-342892" algn="just">
              <a:lnSpc>
                <a:spcPct val="200000"/>
              </a:lnSpc>
              <a:buClr>
                <a:srgbClr val="F5911E"/>
              </a:buClr>
              <a:buFont typeface="+mj-lt"/>
              <a:buAutoNum type="arabicPeriod"/>
              <a:defRPr/>
            </a:pPr>
            <a:r>
              <a:rPr lang="es-CL" sz="1200" noProof="0" dirty="0">
                <a:solidFill>
                  <a:srgbClr val="00363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Tramitación de Permisos Sectoriales</a:t>
            </a:r>
          </a:p>
          <a:p>
            <a:pPr marL="685783" lvl="1" indent="-342892" algn="just">
              <a:lnSpc>
                <a:spcPct val="200000"/>
              </a:lnSpc>
              <a:buClr>
                <a:srgbClr val="F5911E"/>
              </a:buClr>
              <a:buFont typeface="+mj-lt"/>
              <a:buAutoNum type="arabicPeriod"/>
              <a:defRPr/>
            </a:pPr>
            <a:r>
              <a:rPr lang="es-CL" sz="1200" dirty="0">
                <a:solidFill>
                  <a:srgbClr val="00363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Lo que se viene: Ley Marco de Permisos Sectoriales</a:t>
            </a:r>
            <a:endParaRPr lang="es-CL" sz="1200" noProof="0" dirty="0">
              <a:solidFill>
                <a:srgbClr val="003636"/>
              </a:solidFill>
              <a:latin typeface="Noto Sans" panose="020B0502040504020204" pitchFamily="34" charset="0"/>
              <a:ea typeface="Noto Sans" panose="020B0502040504020204" pitchFamily="34" charset="0"/>
              <a:cs typeface="Noto Sans" panose="020B050204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484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4FED1-60BA-7970-5243-31C57495F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36;p7">
            <a:extLst>
              <a:ext uri="{FF2B5EF4-FFF2-40B4-BE49-F238E27FC236}">
                <a16:creationId xmlns:a16="http://schemas.microsoft.com/office/drawing/2014/main" id="{BD4ABF1B-ACA0-6AE1-2010-8A0839F8BFC8}"/>
              </a:ext>
            </a:extLst>
          </p:cNvPr>
          <p:cNvSpPr txBox="1"/>
          <p:nvPr/>
        </p:nvSpPr>
        <p:spPr>
          <a:xfrm>
            <a:off x="469562" y="4150536"/>
            <a:ext cx="4449543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892" lvl="1">
              <a:lnSpc>
                <a:spcPct val="150000"/>
              </a:lnSpc>
              <a:buClr>
                <a:srgbClr val="F5911E"/>
              </a:buClr>
              <a:buSzPts val="1800"/>
            </a:pPr>
            <a:r>
              <a:rPr lang="es-CL" sz="800" noProof="0" dirty="0">
                <a:solidFill>
                  <a:srgbClr val="003636"/>
                </a:solidFill>
                <a:latin typeface="Noto Sans"/>
                <a:ea typeface="Noto Sans"/>
                <a:cs typeface="Noto Sans"/>
                <a:sym typeface="Noto Sans"/>
              </a:rPr>
              <a:t>Fuente: Informe Comisión Nacional de Evaluación y Productividad, 2023.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6215FD5-CE5E-C375-3979-713A4DE58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97" y="854484"/>
            <a:ext cx="5019675" cy="33337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558163F9-3ACD-BB40-BE93-A70168113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4868718"/>
              </p:ext>
            </p:extLst>
          </p:nvPr>
        </p:nvGraphicFramePr>
        <p:xfrm>
          <a:off x="4126086" y="28481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>
            <a:extLst>
              <a:ext uri="{FF2B5EF4-FFF2-40B4-BE49-F238E27FC236}">
                <a16:creationId xmlns:a16="http://schemas.microsoft.com/office/drawing/2014/main" id="{DB993EF8-D0D9-7604-8B7B-729237C8160E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79388"/>
            <a:ext cx="914400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2700" b="1" noProof="0" dirty="0">
                <a:solidFill>
                  <a:srgbClr val="F5911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1. </a:t>
            </a:r>
            <a:r>
              <a:rPr lang="es-CL" sz="2700" b="1" noProof="0" dirty="0">
                <a:solidFill>
                  <a:srgbClr val="00363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Ciclo de Vida de un Proyecto</a:t>
            </a:r>
          </a:p>
        </p:txBody>
      </p:sp>
    </p:spTree>
    <p:extLst>
      <p:ext uri="{BB962C8B-B14F-4D97-AF65-F5344CB8AC3E}">
        <p14:creationId xmlns:p14="http://schemas.microsoft.com/office/powerpoint/2010/main" val="2088301469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B20DC-C065-35A6-5F83-DC0C36FB76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48E99D4B-1AFB-573A-CD8B-8CE2E3146670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79388"/>
            <a:ext cx="914400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2700" b="1" dirty="0">
                <a:solidFill>
                  <a:srgbClr val="F5911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</a:t>
            </a:r>
            <a:r>
              <a:rPr lang="es-CL" sz="2700" b="1" noProof="0" dirty="0">
                <a:solidFill>
                  <a:srgbClr val="F5911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CL" sz="2700" b="1" noProof="0" dirty="0">
                <a:solidFill>
                  <a:srgbClr val="00363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Plan Maestro de Permisos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B2FFAF3-EAA6-73FA-D836-83104F7CBA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9330250"/>
              </p:ext>
            </p:extLst>
          </p:nvPr>
        </p:nvGraphicFramePr>
        <p:xfrm>
          <a:off x="201304" y="539750"/>
          <a:ext cx="8741392" cy="4206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6184138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D7E35-4F17-4658-BAFF-F39F721A5D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B0C29321-04DE-E3A4-6C4B-83117DC298A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79388"/>
            <a:ext cx="914400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2700" b="1" dirty="0">
                <a:solidFill>
                  <a:srgbClr val="F5911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3</a:t>
            </a:r>
            <a:r>
              <a:rPr lang="es-CL" sz="2700" b="1" noProof="0" dirty="0">
                <a:solidFill>
                  <a:srgbClr val="F5911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. </a:t>
            </a:r>
            <a:r>
              <a:rPr lang="es-CL" sz="2700" b="1" noProof="0" dirty="0">
                <a:solidFill>
                  <a:srgbClr val="00363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Elaboración de Permisos Sectoriales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254BD1F-23AF-F17E-676C-451D296F252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47418474"/>
              </p:ext>
            </p:extLst>
          </p:nvPr>
        </p:nvGraphicFramePr>
        <p:xfrm>
          <a:off x="1524000" y="730818"/>
          <a:ext cx="6096000" cy="3875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775135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828564-003D-3618-7780-EFD4A1F139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D198A3FB-D018-F1FE-DC03-6586D4C5343A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79388"/>
            <a:ext cx="914400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2700" b="1" noProof="0" dirty="0">
                <a:solidFill>
                  <a:srgbClr val="F5911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4. </a:t>
            </a:r>
            <a:r>
              <a:rPr lang="es-CL" sz="2700" b="1" noProof="0" dirty="0">
                <a:solidFill>
                  <a:srgbClr val="00363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Tramitación de Permisos Sectoriales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254D5C5-8BDE-6376-D635-DCBA5D8626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6830146"/>
              </p:ext>
            </p:extLst>
          </p:nvPr>
        </p:nvGraphicFramePr>
        <p:xfrm>
          <a:off x="1524000" y="73081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118725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073682-676F-A2FA-6078-6120EABFBB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>
            <a:extLst>
              <a:ext uri="{FF2B5EF4-FFF2-40B4-BE49-F238E27FC236}">
                <a16:creationId xmlns:a16="http://schemas.microsoft.com/office/drawing/2014/main" id="{5461E4DA-8837-0085-1A7A-DC49299032F7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79388"/>
            <a:ext cx="9144000" cy="720725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L" sz="2700" b="1" noProof="0" dirty="0">
                <a:solidFill>
                  <a:srgbClr val="F5911E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5. </a:t>
            </a:r>
            <a:r>
              <a:rPr lang="es-CL" sz="2700" b="1" noProof="0" dirty="0">
                <a:solidFill>
                  <a:srgbClr val="003636"/>
                </a:solidFill>
                <a:latin typeface="Noto Sans" panose="020B0502040504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Ley Marco Permisos Sectoriales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0E02775F-0C6F-84C6-D60A-E469A8BC42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1967326"/>
              </p:ext>
            </p:extLst>
          </p:nvPr>
        </p:nvGraphicFramePr>
        <p:xfrm>
          <a:off x="1524000" y="131767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703640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BF679-76AF-289E-C625-151483A9A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51832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Colores MyMA">
      <a:dk1>
        <a:srgbClr val="003535"/>
      </a:dk1>
      <a:lt1>
        <a:srgbClr val="E2D8C9"/>
      </a:lt1>
      <a:dk2>
        <a:srgbClr val="003535"/>
      </a:dk2>
      <a:lt2>
        <a:srgbClr val="C7C0B2"/>
      </a:lt2>
      <a:accent1>
        <a:srgbClr val="005E5D"/>
      </a:accent1>
      <a:accent2>
        <a:srgbClr val="00745A"/>
      </a:accent2>
      <a:accent3>
        <a:srgbClr val="008460"/>
      </a:accent3>
      <a:accent4>
        <a:srgbClr val="E2D8C9"/>
      </a:accent4>
      <a:accent5>
        <a:srgbClr val="3C3A33"/>
      </a:accent5>
      <a:accent6>
        <a:srgbClr val="F97900"/>
      </a:accent6>
      <a:hlink>
        <a:srgbClr val="F97900"/>
      </a:hlink>
      <a:folHlink>
        <a:srgbClr val="DF6B00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950</TotalTime>
  <Words>287</Words>
  <Application>Microsoft Office PowerPoint</Application>
  <PresentationFormat>Presentación en pantalla (16:9)</PresentationFormat>
  <Paragraphs>73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Noto Sans</vt:lpstr>
      <vt:lpstr>Tema de Office</vt:lpstr>
      <vt:lpstr>Presentación de PowerPoint</vt:lpstr>
      <vt:lpstr>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patricio morales</dc:creator>
  <cp:lastModifiedBy>Paula Reyes</cp:lastModifiedBy>
  <cp:revision>33</cp:revision>
  <dcterms:created xsi:type="dcterms:W3CDTF">2024-11-22T04:17:32Z</dcterms:created>
  <dcterms:modified xsi:type="dcterms:W3CDTF">2025-08-04T15:16:18Z</dcterms:modified>
</cp:coreProperties>
</file>