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1014" r:id="rId3"/>
    <p:sldId id="1077" r:id="rId4"/>
    <p:sldId id="1030" r:id="rId5"/>
    <p:sldId id="1043" r:id="rId6"/>
    <p:sldId id="1078" r:id="rId7"/>
    <p:sldId id="1092" r:id="rId8"/>
    <p:sldId id="1076" r:id="rId9"/>
    <p:sldId id="1093" r:id="rId10"/>
    <p:sldId id="1082" r:id="rId11"/>
    <p:sldId id="1085" r:id="rId12"/>
    <p:sldId id="1028" r:id="rId13"/>
    <p:sldId id="1056" r:id="rId14"/>
    <p:sldId id="1057" r:id="rId15"/>
    <p:sldId id="1087" r:id="rId16"/>
    <p:sldId id="1053" r:id="rId17"/>
    <p:sldId id="1090" r:id="rId18"/>
    <p:sldId id="1055" r:id="rId19"/>
    <p:sldId id="1088" r:id="rId20"/>
    <p:sldId id="1089" r:id="rId21"/>
    <p:sldId id="1037" r:id="rId22"/>
    <p:sldId id="1091" r:id="rId23"/>
    <p:sldId id="1022" r:id="rId24"/>
  </p:sldIdLst>
  <p:sldSz cx="12192000" cy="6858000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297"/>
    <a:srgbClr val="B9CA5D"/>
    <a:srgbClr val="CF3E53"/>
    <a:srgbClr val="00A2B3"/>
    <a:srgbClr val="6A7436"/>
    <a:srgbClr val="FFFFFF"/>
    <a:srgbClr val="133234"/>
    <a:srgbClr val="F8F8F7"/>
    <a:srgbClr val="FF0000"/>
    <a:srgbClr val="3E5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86" autoAdjust="0"/>
  </p:normalViewPr>
  <p:slideViewPr>
    <p:cSldViewPr snapToGrid="0">
      <p:cViewPr varScale="1">
        <p:scale>
          <a:sx n="61" d="100"/>
          <a:sy n="61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27539294025441E-2"/>
          <c:y val="0.1131444474836035"/>
          <c:w val="0.80129172369368773"/>
          <c:h val="0.8243556997917481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Calificados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D-4042-9A7A-47B719C7779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D-4042-9A7A-47B719C777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D-4042-9A7A-47B719C777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D-4042-9A7A-47B719C7779E}"/>
              </c:ext>
            </c:extLst>
          </c:dPt>
          <c:dLbls>
            <c:dLbl>
              <c:idx val="0"/>
              <c:layout>
                <c:manualLayout>
                  <c:x val="-0.17892860446962028"/>
                  <c:y val="-0.1548174965810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600" b="1" i="0" u="none" strike="noStrike" kern="1200" baseline="0">
                        <a:ln w="3810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A8E219-5C66-462B-A1B3-4E1D4EFB01D7}" type="PERCENTAGE">
                      <a:rPr lang="en-US" sz="6600">
                        <a:ln w="38100">
                          <a:noFill/>
                        </a:ln>
                        <a:solidFill>
                          <a:schemeClr val="bg1"/>
                        </a:solidFill>
                      </a:rPr>
                      <a:pPr>
                        <a:defRPr sz="6600" b="1">
                          <a:ln w="38100">
                            <a:noFill/>
                          </a:ln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600" b="1" i="0" u="none" strike="noStrike" kern="1200" baseline="0">
                      <a:ln w="38100"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328641475595105"/>
                      <c:h val="0.347852661022895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4D-4042-9A7A-47B719C7779E}"/>
                </c:ext>
              </c:extLst>
            </c:dLbl>
            <c:dLbl>
              <c:idx val="1"/>
              <c:layout>
                <c:manualLayout>
                  <c:x val="-8.19524102167990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4D-4042-9A7A-47B719C77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Aprobados</c:v>
                </c:pt>
                <c:pt idx="1">
                  <c:v>Rechazados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18315</c:v>
                </c:pt>
                <c:pt idx="1">
                  <c:v>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4D-4042-9A7A-47B719C77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20540815293416E-2"/>
          <c:y val="0.15483489192078687"/>
          <c:w val="0.81726955842577997"/>
          <c:h val="0.6993115200042149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Calificados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B-4737-B644-6BFFEF4120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B-4737-B644-6BFFEF4120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8B-4737-B644-6BFFEF4120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B-4737-B644-6BFFEF41202E}"/>
              </c:ext>
            </c:extLst>
          </c:dPt>
          <c:dLbls>
            <c:dLbl>
              <c:idx val="0"/>
              <c:layout>
                <c:manualLayout>
                  <c:x val="-0.12907052666161128"/>
                  <c:y val="-0.15481747704197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200" b="1" i="0" u="none" strike="noStrike" kern="1200" baseline="0">
                        <a:ln w="1905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A8E219-5C66-462B-A1B3-4E1D4EFB01D7}" type="PERCENTAGE">
                      <a:rPr lang="en-US" sz="7200">
                        <a:ln w="19050">
                          <a:noFill/>
                        </a:ln>
                        <a:solidFill>
                          <a:schemeClr val="bg1"/>
                        </a:solidFill>
                      </a:rPr>
                      <a:pPr>
                        <a:defRPr sz="7200" b="1">
                          <a:ln w="19050">
                            <a:noFill/>
                          </a:ln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200" b="1" i="0" u="none" strike="noStrike" kern="1200" baseline="0">
                      <a:ln w="19050"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328641475595105"/>
                      <c:h val="0.347852661022895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8B-4737-B644-6BFFEF41202E}"/>
                </c:ext>
              </c:extLst>
            </c:dLbl>
            <c:dLbl>
              <c:idx val="1"/>
              <c:layout>
                <c:manualLayout>
                  <c:x val="-7.463164267428142E-2"/>
                  <c:y val="-8.79018218084847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D19E7B-FE4E-4D66-A7A1-6E70BF923860}" type="PERCENTAGE">
                      <a:rPr lang="en-US" sz="3600">
                        <a:ln>
                          <a:noFill/>
                        </a:ln>
                        <a:solidFill>
                          <a:srgbClr val="FF0000"/>
                        </a:solidFill>
                      </a:rPr>
                      <a:pPr>
                        <a:defRPr sz="36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defRPr>
                      </a:pPr>
                      <a:t>[PORCENTAJE]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8B-4737-B644-6BFFEF412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Aprobados</c:v>
                </c:pt>
                <c:pt idx="1">
                  <c:v>Rechazados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1145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8B-4737-B644-6BFFEF412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27539294025441E-2"/>
          <c:y val="0.1131444474836035"/>
          <c:w val="0.80129172369368773"/>
          <c:h val="0.8243556997917481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Calificados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D-4042-9A7A-47B719C7779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D-4042-9A7A-47B719C777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D-4042-9A7A-47B719C777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D-4042-9A7A-47B719C7779E}"/>
              </c:ext>
            </c:extLst>
          </c:dPt>
          <c:dLbls>
            <c:dLbl>
              <c:idx val="0"/>
              <c:layout>
                <c:manualLayout>
                  <c:x val="-0.17892860446962028"/>
                  <c:y val="-0.1548174965810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600" b="1" i="0" u="none" strike="noStrike" kern="1200" baseline="0">
                        <a:ln w="3810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A8E219-5C66-462B-A1B3-4E1D4EFB01D7}" type="PERCENTAGE">
                      <a:rPr lang="en-US" sz="6600">
                        <a:ln w="38100">
                          <a:noFill/>
                        </a:ln>
                        <a:solidFill>
                          <a:schemeClr val="bg1"/>
                        </a:solidFill>
                      </a:rPr>
                      <a:pPr>
                        <a:defRPr sz="6600" b="1">
                          <a:ln w="38100">
                            <a:noFill/>
                          </a:ln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600" b="1" i="0" u="none" strike="noStrike" kern="1200" baseline="0">
                      <a:ln w="38100"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328641475595105"/>
                      <c:h val="0.347852661022895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4D-4042-9A7A-47B719C7779E}"/>
                </c:ext>
              </c:extLst>
            </c:dLbl>
            <c:dLbl>
              <c:idx val="1"/>
              <c:layout>
                <c:manualLayout>
                  <c:x val="-8.19524102167990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4D-4042-9A7A-47B719C77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Aprobados</c:v>
                </c:pt>
                <c:pt idx="1">
                  <c:v>Rechazados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18315</c:v>
                </c:pt>
                <c:pt idx="1">
                  <c:v>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4D-4042-9A7A-47B719C77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54614837389442E-2"/>
          <c:y val="0.31658356186942105"/>
          <c:w val="0.81726955842577997"/>
          <c:h val="0.6993115200042149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Calificados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37-4686-AA3A-74A8BF9B6A45}"/>
              </c:ext>
            </c:extLst>
          </c:dPt>
          <c:dPt>
            <c:idx val="1"/>
            <c:bubble3D val="0"/>
            <c:explosion val="9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37-4686-AA3A-74A8BF9B6A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7-4686-AA3A-74A8BF9B6A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37-4686-AA3A-74A8BF9B6A4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51328641475595105"/>
                      <c:h val="0.34785266102289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37-4686-AA3A-74A8BF9B6A45}"/>
                </c:ext>
              </c:extLst>
            </c:dLbl>
            <c:dLbl>
              <c:idx val="1"/>
              <c:layout>
                <c:manualLayout>
                  <c:x val="0.1173168550078398"/>
                  <c:y val="-3.14873084740229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1" i="0" u="none" strike="noStrike" kern="1200" baseline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D19E7B-FE4E-4D66-A7A1-6E70BF923860}" type="PERCENTAGE">
                      <a:rPr lang="en-US" sz="4400">
                        <a:ln>
                          <a:noFill/>
                        </a:ln>
                        <a:solidFill>
                          <a:srgbClr val="FF0000"/>
                        </a:solidFill>
                      </a:rPr>
                      <a:pPr>
                        <a:defRPr sz="44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defRPr>
                      </a:pPr>
                      <a:t>[PORCENTAJE]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94371779556906"/>
                      <c:h val="0.1123159052851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37-4686-AA3A-74A8BF9B6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Aprobados</c:v>
                </c:pt>
                <c:pt idx="1">
                  <c:v>Rechazados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1145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37-4686-AA3A-74A8BF9B6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54614837389442E-2"/>
          <c:y val="0.31658356186942105"/>
          <c:w val="0.81726955842577997"/>
          <c:h val="0.6993115200042149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Calificados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F7-4FCE-BD40-828E554FD776}"/>
              </c:ext>
            </c:extLst>
          </c:dPt>
          <c:dPt>
            <c:idx val="1"/>
            <c:bubble3D val="0"/>
            <c:explosion val="9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F7-4FCE-BD40-828E554FD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F7-4FCE-BD40-828E554FD7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F7-4FCE-BD40-828E554FD77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51328641475595105"/>
                      <c:h val="0.34785266102289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F7-4FCE-BD40-828E554FD776}"/>
                </c:ext>
              </c:extLst>
            </c:dLbl>
            <c:dLbl>
              <c:idx val="1"/>
              <c:layout>
                <c:manualLayout>
                  <c:x val="0.1173168550078398"/>
                  <c:y val="-3.14873084740229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D19E7B-FE4E-4D66-A7A1-6E70BF923860}" type="PERCENTAGE">
                      <a:rPr lang="en-US" sz="2000">
                        <a:ln>
                          <a:noFill/>
                        </a:ln>
                        <a:solidFill>
                          <a:srgbClr val="FF0000"/>
                        </a:solidFill>
                      </a:rPr>
                      <a:pPr>
                        <a:defRPr sz="2000" b="1">
                          <a:ln>
                            <a:noFill/>
                          </a:ln>
                          <a:solidFill>
                            <a:srgbClr val="FF0000"/>
                          </a:solidFill>
                        </a:defRPr>
                      </a:pPr>
                      <a:t>[PORCENTAJE]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94371779556906"/>
                      <c:h val="0.1123159052851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F7-4FCE-BD40-828E554FD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Aprobados</c:v>
                </c:pt>
                <c:pt idx="1">
                  <c:v>Rechazados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1145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F7-4FCE-BD40-828E554FD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B6E5B-3DC5-45A3-8A74-684659D5FA41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16FB-6F23-41E4-A3FA-BB9126479F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158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216FB-6F23-41E4-A3FA-BB9126479F1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C923B-48BD-E908-5F87-40C9C4F78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215F70-E071-0DA8-EC99-5DB7A902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8EA90-59C8-F975-01F8-DD04BCBD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97A371-AF34-2047-04C7-00ECBD84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A3C35-2A9E-C4B8-40B2-BAEFA311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43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EEE9-5657-CF34-6895-DA4C389C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3707FF-9396-AD2C-FAD2-D9B61CA94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B7708-2895-A261-91DD-924F337C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6A2614-CAFE-3FA7-293A-E49AD5FC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21E7F-1158-9EF9-9BFE-141FF7A9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328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3188A7-5F4C-7D4E-A134-2355B03CD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0A04B6-6913-A6B9-8C4C-65518E713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B3EFB2-B407-9C23-807D-8C9B3A85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79800-D349-69F3-A737-24857C1E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BDD51-A415-47C7-E1C0-5BC064FE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560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Reun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7">
            <a:extLst>
              <a:ext uri="{FF2B5EF4-FFF2-40B4-BE49-F238E27FC236}">
                <a16:creationId xmlns:a16="http://schemas.microsoft.com/office/drawing/2014/main" id="{A6CD1942-F4FA-D7ED-14F5-FEA873F74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47" y="5701915"/>
            <a:ext cx="856444" cy="85644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4D16C0-DD18-FEAB-3BAC-D36C2F03D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6419" y="1052488"/>
            <a:ext cx="4288972" cy="4753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14AE32-2636-4EA7-C5BD-BF3798445D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97" y="1"/>
            <a:ext cx="1020607" cy="1739757"/>
          </a:xfrm>
          <a:prstGeom prst="rect">
            <a:avLst/>
          </a:prstGeom>
        </p:spPr>
      </p:pic>
      <p:pic>
        <p:nvPicPr>
          <p:cNvPr id="3" name="Imagen 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A6830C6-8736-5364-6FFE-CC33A5BCA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4986" y="5870259"/>
            <a:ext cx="3591301" cy="8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jo naranja inf der 30%">
    <p:bg>
      <p:bgPr>
        <a:solidFill>
          <a:srgbClr val="E3D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2FB96A-56E4-8DB3-8B74-5610ACE13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081488" y="4267200"/>
            <a:ext cx="4110513" cy="259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3CB6F-7757-9A82-ABC3-92E145202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F4C3400C-98EE-47EE-BD40-ADD3209F5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9331" y="6201131"/>
            <a:ext cx="2380687" cy="5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64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8746F24-21C1-01EE-F983-EC7C71D70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1515" y="1052488"/>
            <a:ext cx="4288972" cy="4753024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CE04D7C-876D-F163-2217-D31AD96F0EC7}"/>
              </a:ext>
            </a:extLst>
          </p:cNvPr>
          <p:cNvGrpSpPr/>
          <p:nvPr userDrawn="1"/>
        </p:nvGrpSpPr>
        <p:grpSpPr>
          <a:xfrm>
            <a:off x="3529399" y="5600434"/>
            <a:ext cx="5133203" cy="856444"/>
            <a:chOff x="2715659" y="4258248"/>
            <a:chExt cx="3849902" cy="642333"/>
          </a:xfrm>
        </p:grpSpPr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EC752038-6ABA-AC15-AC2D-41F9BB06A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28" y="4258248"/>
              <a:ext cx="642333" cy="642333"/>
            </a:xfrm>
            <a:prstGeom prst="rect">
              <a:avLst/>
            </a:prstGeom>
          </p:spPr>
        </p:pic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E7D3F346-AD19-9027-D0D7-46339777505C}"/>
                </a:ext>
              </a:extLst>
            </p:cNvPr>
            <p:cNvGrpSpPr/>
            <p:nvPr/>
          </p:nvGrpSpPr>
          <p:grpSpPr>
            <a:xfrm>
              <a:off x="2715659" y="4349115"/>
              <a:ext cx="3052552" cy="460597"/>
              <a:chOff x="591622" y="3406947"/>
              <a:chExt cx="22849258" cy="3447705"/>
            </a:xfrm>
          </p:grpSpPr>
          <p:pic>
            <p:nvPicPr>
              <p:cNvPr id="11" name="Image">
                <a:extLst>
                  <a:ext uri="{FF2B5EF4-FFF2-40B4-BE49-F238E27FC236}">
                    <a16:creationId xmlns:a16="http://schemas.microsoft.com/office/drawing/2014/main" id="{99B4D4C0-6F31-BCC5-E279-134BE67C2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297256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2" name="Image">
                <a:extLst>
                  <a:ext uri="{FF2B5EF4-FFF2-40B4-BE49-F238E27FC236}">
                    <a16:creationId xmlns:a16="http://schemas.microsoft.com/office/drawing/2014/main" id="{6391415B-FBBA-4D57-3364-E50D49CAA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1622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">
                <a:extLst>
                  <a:ext uri="{FF2B5EF4-FFF2-40B4-BE49-F238E27FC236}">
                    <a16:creationId xmlns:a16="http://schemas.microsoft.com/office/drawing/2014/main" id="{DCDCBFCB-A34A-6A13-5562-A70CFB462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44439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5030E3C-5FA5-CDEE-F375-1B10F0188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6058" y="3647508"/>
                <a:ext cx="2966581" cy="2966581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CACBD197-0D91-4F8F-8BA6-FE4093B05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74298" y="3647579"/>
                <a:ext cx="2966582" cy="2966582"/>
              </a:xfrm>
              <a:prstGeom prst="rect">
                <a:avLst/>
              </a:prstGeom>
            </p:spPr>
          </p:pic>
        </p:grp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5A46750-768F-5A10-7CE3-309BEA2FC8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97" y="1"/>
            <a:ext cx="1020607" cy="17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Reun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7">
            <a:extLst>
              <a:ext uri="{FF2B5EF4-FFF2-40B4-BE49-F238E27FC236}">
                <a16:creationId xmlns:a16="http://schemas.microsoft.com/office/drawing/2014/main" id="{A6CD1942-F4FA-D7ED-14F5-FEA873F74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47" y="5701915"/>
            <a:ext cx="856444" cy="85644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4D16C0-DD18-FEAB-3BAC-D36C2F03D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6419" y="1052488"/>
            <a:ext cx="4288972" cy="4753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14AE32-2636-4EA7-C5BD-BF3798445D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97" y="1"/>
            <a:ext cx="1020607" cy="1739757"/>
          </a:xfrm>
          <a:prstGeom prst="rect">
            <a:avLst/>
          </a:prstGeom>
        </p:spPr>
      </p:pic>
      <p:pic>
        <p:nvPicPr>
          <p:cNvPr id="3" name="Imagen 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A6830C6-8736-5364-6FFE-CC33A5BCA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4986" y="5870259"/>
            <a:ext cx="3591301" cy="8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3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Reun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61A442C1-7975-3FC5-E3A3-05D58B3540BD}"/>
              </a:ext>
            </a:extLst>
          </p:cNvPr>
          <p:cNvGrpSpPr/>
          <p:nvPr userDrawn="1"/>
        </p:nvGrpSpPr>
        <p:grpSpPr>
          <a:xfrm>
            <a:off x="1196364" y="4837350"/>
            <a:ext cx="4070069" cy="614129"/>
            <a:chOff x="591622" y="3406947"/>
            <a:chExt cx="22849258" cy="3447705"/>
          </a:xfrm>
        </p:grpSpPr>
        <p:pic>
          <p:nvPicPr>
            <p:cNvPr id="3" name="Image">
              <a:extLst>
                <a:ext uri="{FF2B5EF4-FFF2-40B4-BE49-F238E27FC236}">
                  <a16:creationId xmlns:a16="http://schemas.microsoft.com/office/drawing/2014/main" id="{CA6B19E3-0639-5F3C-5213-AB644CDF9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97256" y="3406947"/>
              <a:ext cx="3447705" cy="34477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Image">
              <a:extLst>
                <a:ext uri="{FF2B5EF4-FFF2-40B4-BE49-F238E27FC236}">
                  <a16:creationId xmlns:a16="http://schemas.microsoft.com/office/drawing/2014/main" id="{0BB00676-54BE-E410-5B1A-B9FA9751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1622" y="3406947"/>
              <a:ext cx="3447705" cy="34477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Image">
              <a:extLst>
                <a:ext uri="{FF2B5EF4-FFF2-40B4-BE49-F238E27FC236}">
                  <a16:creationId xmlns:a16="http://schemas.microsoft.com/office/drawing/2014/main" id="{1C25F564-F4BF-082E-5411-E07DB22E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4439" y="3406947"/>
              <a:ext cx="3447705" cy="34477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Imagen 15">
              <a:extLst>
                <a:ext uri="{FF2B5EF4-FFF2-40B4-BE49-F238E27FC236}">
                  <a16:creationId xmlns:a16="http://schemas.microsoft.com/office/drawing/2014/main" id="{B497185B-8E5F-63E0-A73F-61D64BC04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06058" y="3647508"/>
              <a:ext cx="2966581" cy="2966581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87DD04C-573B-5D5A-E75F-192FCCAE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74298" y="3647579"/>
              <a:ext cx="2966582" cy="2966582"/>
            </a:xfrm>
            <a:prstGeom prst="rect">
              <a:avLst/>
            </a:prstGeom>
          </p:spPr>
        </p:pic>
      </p:grpSp>
      <p:pic>
        <p:nvPicPr>
          <p:cNvPr id="18" name="Imagen 7">
            <a:extLst>
              <a:ext uri="{FF2B5EF4-FFF2-40B4-BE49-F238E27FC236}">
                <a16:creationId xmlns:a16="http://schemas.microsoft.com/office/drawing/2014/main" id="{A6CD1942-F4FA-D7ED-14F5-FEA873F74A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47" y="5701915"/>
            <a:ext cx="856444" cy="85644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4D16C0-DD18-FEAB-3BAC-D36C2F03D2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96419" y="1052488"/>
            <a:ext cx="4288972" cy="475302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78BD1005-992D-859D-79E4-EF49A70478DD}"/>
              </a:ext>
            </a:extLst>
          </p:cNvPr>
          <p:cNvSpPr/>
          <p:nvPr userDrawn="1"/>
        </p:nvSpPr>
        <p:spPr>
          <a:xfrm>
            <a:off x="1196364" y="694761"/>
            <a:ext cx="1894779" cy="189477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40A137-02A1-16BF-2E88-CD59121B42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97" y="1"/>
            <a:ext cx="1020607" cy="17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preserve="1" userDrawn="1">
  <p:cSld name="Título y objetos">
    <p:bg>
      <p:bgPr>
        <a:solidFill>
          <a:srgbClr val="E3D9C9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6F473B-EA08-23AD-73CC-2F21433B8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47659C-EEAB-E552-FB3E-AE423881A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4268025"/>
            <a:ext cx="5588000" cy="25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147983-2773-6E4B-C8D7-3FF85D58B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t="5057" b="5057"/>
          <a:stretch/>
        </p:blipFill>
        <p:spPr>
          <a:xfrm>
            <a:off x="2693852" y="-1"/>
            <a:ext cx="6804296" cy="685800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3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o inf der 30%">
    <p:bg>
      <p:bgPr>
        <a:solidFill>
          <a:srgbClr val="E3D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692185-D805-A8D3-EF84-53FA4EF0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081488" y="4267200"/>
            <a:ext cx="4110512" cy="259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3CB6F-7757-9A82-ABC3-92E145202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129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F77DF-EFF0-A10F-AA8F-D2784E39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304BF-F83D-653F-C608-1EF532B1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84753-08AA-DA74-48F5-637D7D81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CF582-7CD4-42BB-5D46-3ED170E9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4B83F-BD1D-EAA8-E52A-98A91CD6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636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o naranja inf der 100%">
    <p:bg>
      <p:bgPr>
        <a:solidFill>
          <a:srgbClr val="E3D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2FB96A-56E4-8DB3-8B74-5610ACE13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1488" y="4267200"/>
            <a:ext cx="4110513" cy="259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3CB6F-7757-9A82-ABC3-92E145202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8B76F264-EE28-7CB8-AC68-3596F60BD6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9331" y="6201131"/>
            <a:ext cx="2380687" cy="5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98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o naranja inf der 30%">
    <p:bg>
      <p:bgPr>
        <a:solidFill>
          <a:srgbClr val="E3D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2FB96A-56E4-8DB3-8B74-5610ACE13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081488" y="4267200"/>
            <a:ext cx="4110513" cy="259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3CB6F-7757-9A82-ABC3-92E145202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F4C3400C-98EE-47EE-BD40-ADD3209F5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9331" y="6201131"/>
            <a:ext cx="2380687" cy="5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5190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D6BC75-76E6-05A8-B30D-D4F004A11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4756231" cy="26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1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D6BC75-76E6-05A8-B30D-D4F004A1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" y="1"/>
            <a:ext cx="4756231" cy="26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7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4937EE-183D-7C7E-AA8D-F4E029806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4756231" cy="26149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3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4937EE-183D-7C7E-AA8D-F4E029806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1"/>
            <a:ext cx="4756231" cy="26149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3435D3-B514-A19A-03CC-372808191B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3795" y="1"/>
            <a:ext cx="445820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2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3435D3-B514-A19A-03CC-372808191B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733795" y="1"/>
            <a:ext cx="445820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1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31C422-0127-4621-F159-06CB59087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3795" y="1"/>
            <a:ext cx="445820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33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31C422-0127-4621-F159-06CB59087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733795" y="1"/>
            <a:ext cx="445820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9EF5C-0CC4-0D25-4511-21814024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63560A-C6EB-7B4E-1213-240753565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9ADAD0-FDE0-7DAD-02A0-57CA417F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951278-E51E-F9A1-A725-C7F30473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199C1-6AF8-BDD8-B753-7A0B18FB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7381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91294F-A948-46FB-1E84-FF5CA66AB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56409" y="3674310"/>
            <a:ext cx="302728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5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DEDC0C-1074-E658-E452-98E84E76A9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56410" y="3674309"/>
            <a:ext cx="3027281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DEDC0C-1074-E658-E452-98E84E76A9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5400000">
            <a:off x="156410" y="3674309"/>
            <a:ext cx="3027281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8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3479" y="5986369"/>
            <a:ext cx="1589720" cy="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8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Reun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2F5865-1E4F-1602-3708-D203A1B241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383" y="773969"/>
            <a:ext cx="4459720" cy="494224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84652F5-A388-2A81-3233-F8B8012487E7}"/>
              </a:ext>
            </a:extLst>
          </p:cNvPr>
          <p:cNvGrpSpPr/>
          <p:nvPr userDrawn="1"/>
        </p:nvGrpSpPr>
        <p:grpSpPr>
          <a:xfrm>
            <a:off x="6096001" y="5448035"/>
            <a:ext cx="5133203" cy="856444"/>
            <a:chOff x="2715659" y="4258248"/>
            <a:chExt cx="3849902" cy="642333"/>
          </a:xfrm>
        </p:grpSpPr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DFC343EB-14DA-F612-43A0-369C2593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28" y="4258248"/>
              <a:ext cx="642333" cy="642333"/>
            </a:xfrm>
            <a:prstGeom prst="rect">
              <a:avLst/>
            </a:prstGeom>
          </p:spPr>
        </p:pic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52B6499-4676-0C1A-BE9B-1B6294EAE1CA}"/>
                </a:ext>
              </a:extLst>
            </p:cNvPr>
            <p:cNvGrpSpPr/>
            <p:nvPr/>
          </p:nvGrpSpPr>
          <p:grpSpPr>
            <a:xfrm>
              <a:off x="2715659" y="4349115"/>
              <a:ext cx="3052552" cy="460597"/>
              <a:chOff x="591622" y="3406947"/>
              <a:chExt cx="22849258" cy="3447705"/>
            </a:xfrm>
          </p:grpSpPr>
          <p:pic>
            <p:nvPicPr>
              <p:cNvPr id="11" name="Image">
                <a:extLst>
                  <a:ext uri="{FF2B5EF4-FFF2-40B4-BE49-F238E27FC236}">
                    <a16:creationId xmlns:a16="http://schemas.microsoft.com/office/drawing/2014/main" id="{18D26844-F8A5-1582-00C6-ABAF2BB5E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297256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2" name="Image">
                <a:extLst>
                  <a:ext uri="{FF2B5EF4-FFF2-40B4-BE49-F238E27FC236}">
                    <a16:creationId xmlns:a16="http://schemas.microsoft.com/office/drawing/2014/main" id="{B002FBDC-1C49-C4C5-F46C-3C637C3DE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1622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">
                <a:extLst>
                  <a:ext uri="{FF2B5EF4-FFF2-40B4-BE49-F238E27FC236}">
                    <a16:creationId xmlns:a16="http://schemas.microsoft.com/office/drawing/2014/main" id="{F8C20E65-B258-3464-69EF-EAA022B94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44439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EA0D1A5-B055-C75A-FEA8-5AA93AE5B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6058" y="3647508"/>
                <a:ext cx="2966581" cy="2966581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BCFA9A3D-9BE7-09F7-95E5-EFEECCF64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74298" y="3647579"/>
                <a:ext cx="2966582" cy="2966582"/>
              </a:xfrm>
              <a:prstGeom prst="rect">
                <a:avLst/>
              </a:prstGeom>
            </p:spPr>
          </p:pic>
        </p:grpSp>
      </p:grpSp>
      <p:sp>
        <p:nvSpPr>
          <p:cNvPr id="20" name="CuadroTexto 5">
            <a:extLst>
              <a:ext uri="{FF2B5EF4-FFF2-40B4-BE49-F238E27FC236}">
                <a16:creationId xmlns:a16="http://schemas.microsoft.com/office/drawing/2014/main" id="{3CBFD0DB-79ED-4926-616D-DA992F3811E7}"/>
              </a:ext>
            </a:extLst>
          </p:cNvPr>
          <p:cNvSpPr txBox="1"/>
          <p:nvPr userDrawn="1"/>
        </p:nvSpPr>
        <p:spPr>
          <a:xfrm>
            <a:off x="6096001" y="2721702"/>
            <a:ext cx="5133203" cy="11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121919" bIns="121919">
            <a:spAutoFit/>
          </a:bodyPr>
          <a:lstStyle/>
          <a:p>
            <a:pPr defTabSz="2438278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867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Desarrollamos soluciones innovadoras</a:t>
            </a:r>
          </a:p>
          <a:p>
            <a:pPr defTabSz="2438278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867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los desafíos ambientales de la Minería</a:t>
            </a:r>
          </a:p>
          <a:p>
            <a:pPr defTabSz="2438278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867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 Futuro.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D18A3E7-7856-8A64-10CF-C1F4615018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22987" y="3829697"/>
            <a:ext cx="2088991" cy="23738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7F1CB6-8DEC-0236-948B-90DE7C00D8C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97" y="1"/>
            <a:ext cx="1020607" cy="1739757"/>
          </a:xfrm>
          <a:prstGeom prst="rect">
            <a:avLst/>
          </a:prstGeom>
        </p:spPr>
      </p:pic>
      <p:pic>
        <p:nvPicPr>
          <p:cNvPr id="3" name="Imagen 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8C619EB-3B58-645D-048A-2A54955752A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373592" y="5750042"/>
            <a:ext cx="3591301" cy="8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DE11E-4E40-AE18-855E-8858EF3B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A1DF4-5E51-1F68-AA9A-DC6442BA3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B8ACCC-9FF3-D7D0-F7C5-6259399ED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2F8F03-D899-8C1A-53FA-DAEAD7F4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DFC2E-2FCE-24FC-9725-E21FFCC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C96C31-D10A-618B-05B3-91682D72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2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4DD1-7B6D-371E-0FC9-C55EC27E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BBEB5-251D-4A92-71D9-7C8E7BEE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778CB1-F7CE-0D4F-72D4-04D320080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038BB0-28BC-3A73-B891-9B518DD8C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85DFCA-2259-1272-F8AA-A5DB88957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9ED571-4208-8026-B4C6-A22EEAB7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0BE95E-F801-601F-075A-39E361EC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624F13-9EFD-8FA6-49F5-905B87BA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8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BA73D-8A51-F56F-24B8-74C679DF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17E57B-9273-3CA2-E53E-9FF672BF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E364A1-3E86-28A8-631D-074E2409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978DD7-9C90-3ADD-FDDF-002BB2CE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703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A9997A-174A-F26E-CF66-7F398502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4E4CC3-A4F6-6B83-FA17-8C56AA71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75FFED-2C8C-21AF-B7B8-3E4EE7CF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273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CB5C4-79D0-45D9-3FB1-91817F3E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CFEB6-E2F6-07DC-1773-16C18041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A6CF7-ACCC-CFA5-B427-10CB68C47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E83E7-6B1C-9F14-0B7F-FC10AA9D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38B22A-1397-CF76-B855-F8387170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A6C7BA-B94B-5F77-452F-A00F638E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64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64F4A-0B5B-AD85-99B5-AD237A83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B24700-D49E-8FF8-D01A-EE2573E42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75C0E9-A6F6-470E-B4EB-86B2E1659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E6B5C9-08C0-5A4E-9920-3518B678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C2500-2414-C2A8-3BA2-32E80BFE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82A3BE-73D2-113E-44A6-93BFD9C9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545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AC7A57-F84E-90E5-9238-67B998E0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8CC722-E8FC-8087-D6B1-D8E47A705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88979F-5D60-996C-E6B1-CE91D7AD7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5AED9C-5C0A-44C3-954A-58A102BAD9F9}" type="datetimeFigureOut">
              <a:rPr lang="es-CL" smtClean="0"/>
              <a:t>08-08-2025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FC078-185D-ECC5-C120-9F74183B5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2DA9A-A853-7F0E-6755-24EF3D956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79E9C-713C-4337-9472-09CD58A606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87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07fba3af1fe20c74&amp;rlz=1C1UUXU_esCL1066CL1071&amp;q=gordon+ramsay&amp;si=AMgyJEuYX5Hw7261KZxKc6opSy4gRvdbM3qrCZBDoOnpypxR_u2M5OECkKdVrriJG23jOTA-arYplBsGpcEs5UqMRWwEPanBHk1CsajvQC4j-xIarZyjBNQ%3D&amp;sa=X&amp;ved=2ahUKEwi8z6Ggi_aOAxVnrJUCHa_6C2kQyNoBKAB6BAgYEAA&amp;ictx=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2B8A1D-973D-F2F2-429A-3C4877976636}"/>
              </a:ext>
            </a:extLst>
          </p:cNvPr>
          <p:cNvSpPr txBox="1"/>
          <p:nvPr/>
        </p:nvSpPr>
        <p:spPr>
          <a:xfrm>
            <a:off x="680588" y="1103698"/>
            <a:ext cx="5415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“REFLEXIONES PARA LA OBTENCIÓN DE RCA EN EL DESARROLLO DE PROYECTOS PARA UNA NUEVA MINERÍA”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4450EE-6BB6-BB13-8CE7-425C77A7B369}"/>
              </a:ext>
            </a:extLst>
          </p:cNvPr>
          <p:cNvSpPr txBox="1"/>
          <p:nvPr/>
        </p:nvSpPr>
        <p:spPr>
          <a:xfrm>
            <a:off x="680588" y="3903308"/>
            <a:ext cx="314619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Christian Peralta H.</a:t>
            </a:r>
          </a:p>
          <a:p>
            <a:r>
              <a:rPr lang="es-ES" sz="1400" dirty="0">
                <a:solidFill>
                  <a:schemeClr val="bg1"/>
                </a:solidFill>
              </a:rPr>
              <a:t>Gerente Técnico en MyMA</a:t>
            </a:r>
          </a:p>
          <a:p>
            <a:r>
              <a:rPr lang="es-ES" sz="1400" dirty="0">
                <a:solidFill>
                  <a:schemeClr val="bg1"/>
                </a:solidFill>
              </a:rPr>
              <a:t>cperalta@myma.cl</a:t>
            </a:r>
            <a:endParaRPr lang="es-C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C4434-3AA2-592D-EA27-80CBFF673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91F251B-095F-7CDF-656A-74DF826ECE00}"/>
              </a:ext>
            </a:extLst>
          </p:cNvPr>
          <p:cNvSpPr txBox="1"/>
          <p:nvPr/>
        </p:nvSpPr>
        <p:spPr>
          <a:xfrm>
            <a:off x="692309" y="411885"/>
            <a:ext cx="50078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133234"/>
                </a:solidFill>
              </a:rPr>
              <a:t>Mi propuesta es…</a:t>
            </a:r>
            <a:endParaRPr lang="es-ES" sz="6600" dirty="0">
              <a:solidFill>
                <a:srgbClr val="133234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A427CAE-976F-7EA0-E47A-9CDB3073C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806907"/>
              </p:ext>
            </p:extLst>
          </p:nvPr>
        </p:nvGraphicFramePr>
        <p:xfrm>
          <a:off x="2595134" y="-194170"/>
          <a:ext cx="8430711" cy="654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28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30AE4-38E3-736E-BF7B-FA712A8B4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BA3DD90-04AB-4344-64B5-A2726439A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040574"/>
              </p:ext>
            </p:extLst>
          </p:nvPr>
        </p:nvGraphicFramePr>
        <p:xfrm>
          <a:off x="-1079792" y="-194170"/>
          <a:ext cx="4152507" cy="239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EBA74E1-9EE7-DC3D-F795-8B3925D88620}"/>
              </a:ext>
            </a:extLst>
          </p:cNvPr>
          <p:cNvSpPr txBox="1"/>
          <p:nvPr/>
        </p:nvSpPr>
        <p:spPr>
          <a:xfrm>
            <a:off x="2289754" y="351234"/>
            <a:ext cx="97393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 Cuales son las motivaciones principales del rechazo de los proyectos mineros?</a:t>
            </a:r>
          </a:p>
          <a:p>
            <a:pPr algn="ctr"/>
            <a:r>
              <a:rPr lang="es-CL" sz="3200" dirty="0"/>
              <a:t> </a:t>
            </a:r>
            <a:endParaRPr lang="es-C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810428-5761-5421-6090-7C357FFBFCDE}"/>
              </a:ext>
            </a:extLst>
          </p:cNvPr>
          <p:cNvSpPr txBox="1"/>
          <p:nvPr/>
        </p:nvSpPr>
        <p:spPr>
          <a:xfrm>
            <a:off x="696975" y="2521060"/>
            <a:ext cx="102304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CL" sz="2800" dirty="0">
                <a:solidFill>
                  <a:schemeClr val="accent2"/>
                </a:solidFill>
              </a:rPr>
              <a:t>La información </a:t>
            </a: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presentada no se hace cargo adecuadamente de los ECC (EIA) o no permite descartarlos (DIA): </a:t>
            </a:r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s-C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s-CL" sz="2800" dirty="0">
                <a:solidFill>
                  <a:schemeClr val="accent2"/>
                </a:solidFill>
              </a:rPr>
              <a:t>se acredita, adecuadamente, </a:t>
            </a: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cumplimiento de los PAS y de la normativa ambiental aplicable; y</a:t>
            </a:r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s-C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s-CL" sz="2800" dirty="0">
                <a:solidFill>
                  <a:schemeClr val="accent2"/>
                </a:solidFill>
              </a:rPr>
              <a:t>subsana</a:t>
            </a: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las observaciones; </a:t>
            </a:r>
          </a:p>
        </p:txBody>
      </p:sp>
    </p:spTree>
    <p:extLst>
      <p:ext uri="{BB962C8B-B14F-4D97-AF65-F5344CB8AC3E}">
        <p14:creationId xmlns:p14="http://schemas.microsoft.com/office/powerpoint/2010/main" val="410959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20DA5-FB0C-B437-B26D-C553481FE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7679A4F0-C5FD-0F61-E1C7-7B3100D8E089}"/>
              </a:ext>
            </a:extLst>
          </p:cNvPr>
          <p:cNvSpPr txBox="1"/>
          <p:nvPr/>
        </p:nvSpPr>
        <p:spPr>
          <a:xfrm>
            <a:off x="0" y="112759"/>
            <a:ext cx="121919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s-CL" sz="4000" b="1" dirty="0">
                <a:solidFill>
                  <a:schemeClr val="bg1"/>
                </a:solidFill>
              </a:rPr>
              <a:t>1°Reflexión: </a:t>
            </a:r>
          </a:p>
          <a:p>
            <a:pPr algn="ctr"/>
            <a:r>
              <a:rPr lang="es-CL" sz="700" dirty="0">
                <a:solidFill>
                  <a:schemeClr val="bg1"/>
                </a:solidFill>
              </a:rPr>
              <a:t> </a:t>
            </a:r>
            <a:endParaRPr lang="es-CL" sz="8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0CE8A3-E125-8D41-45BE-67E5B946F539}"/>
              </a:ext>
            </a:extLst>
          </p:cNvPr>
          <p:cNvSpPr txBox="1"/>
          <p:nvPr/>
        </p:nvSpPr>
        <p:spPr>
          <a:xfrm>
            <a:off x="1294315" y="119318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Bradley Hand ITC" panose="03070402050302030203" pitchFamily="66" charset="0"/>
              </a:rPr>
              <a:t>Instrumento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9C83BD-BA52-A187-4D8F-44C3AFF5A88C}"/>
              </a:ext>
            </a:extLst>
          </p:cNvPr>
          <p:cNvSpPr txBox="1"/>
          <p:nvPr/>
        </p:nvSpPr>
        <p:spPr>
          <a:xfrm>
            <a:off x="9475702" y="119318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Bradley Hand ITC" panose="03070402050302030203" pitchFamily="66" charset="0"/>
              </a:rPr>
              <a:t>RCA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BFA24DE-8525-4E3F-06EA-D03E5259BFB3}"/>
              </a:ext>
            </a:extLst>
          </p:cNvPr>
          <p:cNvSpPr txBox="1"/>
          <p:nvPr/>
        </p:nvSpPr>
        <p:spPr>
          <a:xfrm>
            <a:off x="394754" y="3869971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PROYECTO</a:t>
            </a:r>
            <a:r>
              <a:rPr lang="es-CL" sz="24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772CC7-2EB6-B08E-A380-FF024E6F636A}"/>
              </a:ext>
            </a:extLst>
          </p:cNvPr>
          <p:cNvSpPr txBox="1"/>
          <p:nvPr/>
        </p:nvSpPr>
        <p:spPr>
          <a:xfrm>
            <a:off x="4241652" y="5331872"/>
            <a:ext cx="321421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Tiempo y Diálogo *</a:t>
            </a:r>
            <a:endParaRPr lang="es-CL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70A6188-F415-1028-0875-8C4EAC794678}"/>
              </a:ext>
            </a:extLst>
          </p:cNvPr>
          <p:cNvGrpSpPr/>
          <p:nvPr/>
        </p:nvGrpSpPr>
        <p:grpSpPr>
          <a:xfrm>
            <a:off x="1294315" y="1629993"/>
            <a:ext cx="934608" cy="943358"/>
            <a:chOff x="922586" y="2077872"/>
            <a:chExt cx="934608" cy="943358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E059598-E0F3-225D-0E84-D55C29EEBB8B}"/>
                </a:ext>
              </a:extLst>
            </p:cNvPr>
            <p:cNvSpPr/>
            <p:nvPr/>
          </p:nvSpPr>
          <p:spPr>
            <a:xfrm>
              <a:off x="1420187" y="2077872"/>
              <a:ext cx="389905" cy="384404"/>
            </a:xfrm>
            <a:custGeom>
              <a:avLst/>
              <a:gdLst>
                <a:gd name="connsiteX0" fmla="*/ 8341 w 389905"/>
                <a:gd name="connsiteY0" fmla="*/ 0 h 384404"/>
                <a:gd name="connsiteX1" fmla="*/ 327163 w 389905"/>
                <a:gd name="connsiteY1" fmla="*/ 312891 h 384404"/>
                <a:gd name="connsiteX2" fmla="*/ 389703 w 389905"/>
                <a:gd name="connsiteY2" fmla="*/ 366220 h 384404"/>
                <a:gd name="connsiteX3" fmla="*/ 389905 w 389905"/>
                <a:gd name="connsiteY3" fmla="*/ 370072 h 384404"/>
                <a:gd name="connsiteX4" fmla="*/ 343713 w 389905"/>
                <a:gd name="connsiteY4" fmla="*/ 379984 h 384404"/>
                <a:gd name="connsiteX5" fmla="*/ 292727 w 389905"/>
                <a:gd name="connsiteY5" fmla="*/ 383339 h 384404"/>
                <a:gd name="connsiteX6" fmla="*/ 292470 w 389905"/>
                <a:gd name="connsiteY6" fmla="*/ 383323 h 384404"/>
                <a:gd name="connsiteX7" fmla="*/ 288629 w 389905"/>
                <a:gd name="connsiteY7" fmla="*/ 383855 h 384404"/>
                <a:gd name="connsiteX8" fmla="*/ 8341 w 389905"/>
                <a:gd name="connsiteY8" fmla="*/ 369332 h 384404"/>
                <a:gd name="connsiteX9" fmla="*/ 8341 w 389905"/>
                <a:gd name="connsiteY9" fmla="*/ 0 h 38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05" h="384404">
                  <a:moveTo>
                    <a:pt x="8341" y="0"/>
                  </a:moveTo>
                  <a:cubicBezTo>
                    <a:pt x="171064" y="97349"/>
                    <a:pt x="191067" y="186748"/>
                    <a:pt x="327163" y="312891"/>
                  </a:cubicBezTo>
                  <a:lnTo>
                    <a:pt x="389703" y="366220"/>
                  </a:lnTo>
                  <a:lnTo>
                    <a:pt x="389905" y="370072"/>
                  </a:lnTo>
                  <a:lnTo>
                    <a:pt x="343713" y="379984"/>
                  </a:lnTo>
                  <a:cubicBezTo>
                    <a:pt x="326893" y="382200"/>
                    <a:pt x="309848" y="383201"/>
                    <a:pt x="292727" y="383339"/>
                  </a:cubicBezTo>
                  <a:lnTo>
                    <a:pt x="292470" y="383323"/>
                  </a:lnTo>
                  <a:lnTo>
                    <a:pt x="288629" y="383855"/>
                  </a:lnTo>
                  <a:cubicBezTo>
                    <a:pt x="180407" y="388050"/>
                    <a:pt x="68010" y="366745"/>
                    <a:pt x="8341" y="369332"/>
                  </a:cubicBezTo>
                  <a:cubicBezTo>
                    <a:pt x="-12215" y="222461"/>
                    <a:pt x="12178" y="148590"/>
                    <a:pt x="8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8A18C60-EA97-B0F3-C5E4-561DD9B420FA}"/>
                </a:ext>
              </a:extLst>
            </p:cNvPr>
            <p:cNvSpPr/>
            <p:nvPr/>
          </p:nvSpPr>
          <p:spPr>
            <a:xfrm>
              <a:off x="922586" y="2077925"/>
              <a:ext cx="934608" cy="943305"/>
            </a:xfrm>
            <a:custGeom>
              <a:avLst/>
              <a:gdLst>
                <a:gd name="connsiteX0" fmla="*/ 126184 w 934608"/>
                <a:gd name="connsiteY0" fmla="*/ 70 h 943305"/>
                <a:gd name="connsiteX1" fmla="*/ 495598 w 934608"/>
                <a:gd name="connsiteY1" fmla="*/ 9589 h 943305"/>
                <a:gd name="connsiteX2" fmla="*/ 483598 w 934608"/>
                <a:gd name="connsiteY2" fmla="*/ 280217 h 943305"/>
                <a:gd name="connsiteX3" fmla="*/ 485133 w 934608"/>
                <a:gd name="connsiteY3" fmla="*/ 312913 h 943305"/>
                <a:gd name="connsiteX4" fmla="*/ 493772 w 934608"/>
                <a:gd name="connsiteY4" fmla="*/ 364836 h 943305"/>
                <a:gd name="connsiteX5" fmla="*/ 608768 w 934608"/>
                <a:gd name="connsiteY5" fmla="*/ 361369 h 943305"/>
                <a:gd name="connsiteX6" fmla="*/ 927611 w 934608"/>
                <a:gd name="connsiteY6" fmla="*/ 365816 h 943305"/>
                <a:gd name="connsiteX7" fmla="*/ 932634 w 934608"/>
                <a:gd name="connsiteY7" fmla="*/ 458533 h 943305"/>
                <a:gd name="connsiteX8" fmla="*/ 932920 w 934608"/>
                <a:gd name="connsiteY8" fmla="*/ 474820 h 943305"/>
                <a:gd name="connsiteX9" fmla="*/ 934608 w 934608"/>
                <a:gd name="connsiteY9" fmla="*/ 509484 h 943305"/>
                <a:gd name="connsiteX10" fmla="*/ 933930 w 934608"/>
                <a:gd name="connsiteY10" fmla="*/ 532361 h 943305"/>
                <a:gd name="connsiteX11" fmla="*/ 934103 w 934608"/>
                <a:gd name="connsiteY11" fmla="*/ 542211 h 943305"/>
                <a:gd name="connsiteX12" fmla="*/ 930616 w 934608"/>
                <a:gd name="connsiteY12" fmla="*/ 687375 h 943305"/>
                <a:gd name="connsiteX13" fmla="*/ 925769 w 934608"/>
                <a:gd name="connsiteY13" fmla="*/ 807631 h 943305"/>
                <a:gd name="connsiteX14" fmla="*/ 927611 w 934608"/>
                <a:gd name="connsiteY14" fmla="*/ 923423 h 943305"/>
                <a:gd name="connsiteX15" fmla="*/ 506873 w 934608"/>
                <a:gd name="connsiteY15" fmla="*/ 921197 h 943305"/>
                <a:gd name="connsiteX16" fmla="*/ 488763 w 934608"/>
                <a:gd name="connsiteY16" fmla="*/ 921933 h 943305"/>
                <a:gd name="connsiteX17" fmla="*/ 470411 w 934608"/>
                <a:gd name="connsiteY17" fmla="*/ 923423 h 943305"/>
                <a:gd name="connsiteX18" fmla="*/ 13211 w 934608"/>
                <a:gd name="connsiteY18" fmla="*/ 923423 h 943305"/>
                <a:gd name="connsiteX19" fmla="*/ 588 w 934608"/>
                <a:gd name="connsiteY19" fmla="*/ 798419 h 943305"/>
                <a:gd name="connsiteX20" fmla="*/ 2315 w 934608"/>
                <a:gd name="connsiteY20" fmla="*/ 780505 h 943305"/>
                <a:gd name="connsiteX21" fmla="*/ 1552 w 934608"/>
                <a:gd name="connsiteY21" fmla="*/ 770497 h 943305"/>
                <a:gd name="connsiteX22" fmla="*/ 6550 w 934608"/>
                <a:gd name="connsiteY22" fmla="*/ 559608 h 943305"/>
                <a:gd name="connsiteX23" fmla="*/ 12873 w 934608"/>
                <a:gd name="connsiteY23" fmla="*/ 375659 h 943305"/>
                <a:gd name="connsiteX24" fmla="*/ 9764 w 934608"/>
                <a:gd name="connsiteY24" fmla="*/ 375809 h 943305"/>
                <a:gd name="connsiteX25" fmla="*/ 9764 w 934608"/>
                <a:gd name="connsiteY25" fmla="*/ 9589 h 943305"/>
                <a:gd name="connsiteX26" fmla="*/ 126184 w 934608"/>
                <a:gd name="connsiteY26" fmla="*/ 70 h 9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4608" h="943305">
                  <a:moveTo>
                    <a:pt x="126184" y="70"/>
                  </a:moveTo>
                  <a:cubicBezTo>
                    <a:pt x="239262" y="1639"/>
                    <a:pt x="347332" y="28558"/>
                    <a:pt x="495598" y="9589"/>
                  </a:cubicBezTo>
                  <a:cubicBezTo>
                    <a:pt x="518511" y="114891"/>
                    <a:pt x="485327" y="190753"/>
                    <a:pt x="483598" y="280217"/>
                  </a:cubicBezTo>
                  <a:lnTo>
                    <a:pt x="485133" y="312913"/>
                  </a:lnTo>
                  <a:lnTo>
                    <a:pt x="493772" y="364836"/>
                  </a:lnTo>
                  <a:lnTo>
                    <a:pt x="608768" y="361369"/>
                  </a:lnTo>
                  <a:cubicBezTo>
                    <a:pt x="744215" y="360784"/>
                    <a:pt x="845251" y="369404"/>
                    <a:pt x="927611" y="365816"/>
                  </a:cubicBezTo>
                  <a:cubicBezTo>
                    <a:pt x="929995" y="398365"/>
                    <a:pt x="931611" y="429203"/>
                    <a:pt x="932634" y="458533"/>
                  </a:cubicBezTo>
                  <a:lnTo>
                    <a:pt x="932920" y="474820"/>
                  </a:lnTo>
                  <a:lnTo>
                    <a:pt x="934608" y="509484"/>
                  </a:lnTo>
                  <a:lnTo>
                    <a:pt x="933930" y="532361"/>
                  </a:lnTo>
                  <a:lnTo>
                    <a:pt x="934103" y="542211"/>
                  </a:lnTo>
                  <a:cubicBezTo>
                    <a:pt x="934133" y="595257"/>
                    <a:pt x="932500" y="643097"/>
                    <a:pt x="930616" y="687375"/>
                  </a:cubicBezTo>
                  <a:lnTo>
                    <a:pt x="925769" y="807631"/>
                  </a:lnTo>
                  <a:lnTo>
                    <a:pt x="927611" y="923423"/>
                  </a:lnTo>
                  <a:cubicBezTo>
                    <a:pt x="734359" y="968491"/>
                    <a:pt x="630927" y="923119"/>
                    <a:pt x="506873" y="921197"/>
                  </a:cubicBezTo>
                  <a:lnTo>
                    <a:pt x="488763" y="921933"/>
                  </a:lnTo>
                  <a:lnTo>
                    <a:pt x="470411" y="923423"/>
                  </a:lnTo>
                  <a:cubicBezTo>
                    <a:pt x="314517" y="948662"/>
                    <a:pt x="157546" y="893912"/>
                    <a:pt x="13211" y="923423"/>
                  </a:cubicBezTo>
                  <a:cubicBezTo>
                    <a:pt x="1247" y="889832"/>
                    <a:pt x="-1372" y="846544"/>
                    <a:pt x="588" y="798419"/>
                  </a:cubicBezTo>
                  <a:lnTo>
                    <a:pt x="2315" y="780505"/>
                  </a:lnTo>
                  <a:lnTo>
                    <a:pt x="1552" y="770497"/>
                  </a:lnTo>
                  <a:cubicBezTo>
                    <a:pt x="-224" y="696714"/>
                    <a:pt x="3024" y="626736"/>
                    <a:pt x="6550" y="559608"/>
                  </a:cubicBezTo>
                  <a:lnTo>
                    <a:pt x="12873" y="375659"/>
                  </a:lnTo>
                  <a:lnTo>
                    <a:pt x="9764" y="375809"/>
                  </a:lnTo>
                  <a:cubicBezTo>
                    <a:pt x="-21183" y="258366"/>
                    <a:pt x="34412" y="140072"/>
                    <a:pt x="9764" y="9589"/>
                  </a:cubicBezTo>
                  <a:cubicBezTo>
                    <a:pt x="50243" y="1840"/>
                    <a:pt x="88492" y="-453"/>
                    <a:pt x="126184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530D5CBC-1AFF-DE2D-E231-36CB52E6A3F1}"/>
              </a:ext>
            </a:extLst>
          </p:cNvPr>
          <p:cNvGrpSpPr/>
          <p:nvPr/>
        </p:nvGrpSpPr>
        <p:grpSpPr>
          <a:xfrm>
            <a:off x="9475702" y="1708691"/>
            <a:ext cx="934608" cy="943358"/>
            <a:chOff x="922586" y="2077872"/>
            <a:chExt cx="934608" cy="943358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9B057EF1-706A-86B1-80A2-AB9972CF6454}"/>
                </a:ext>
              </a:extLst>
            </p:cNvPr>
            <p:cNvSpPr/>
            <p:nvPr/>
          </p:nvSpPr>
          <p:spPr>
            <a:xfrm>
              <a:off x="1420187" y="2077872"/>
              <a:ext cx="389905" cy="384404"/>
            </a:xfrm>
            <a:custGeom>
              <a:avLst/>
              <a:gdLst>
                <a:gd name="connsiteX0" fmla="*/ 8341 w 389905"/>
                <a:gd name="connsiteY0" fmla="*/ 0 h 384404"/>
                <a:gd name="connsiteX1" fmla="*/ 327163 w 389905"/>
                <a:gd name="connsiteY1" fmla="*/ 312891 h 384404"/>
                <a:gd name="connsiteX2" fmla="*/ 389703 w 389905"/>
                <a:gd name="connsiteY2" fmla="*/ 366220 h 384404"/>
                <a:gd name="connsiteX3" fmla="*/ 389905 w 389905"/>
                <a:gd name="connsiteY3" fmla="*/ 370072 h 384404"/>
                <a:gd name="connsiteX4" fmla="*/ 343713 w 389905"/>
                <a:gd name="connsiteY4" fmla="*/ 379984 h 384404"/>
                <a:gd name="connsiteX5" fmla="*/ 292727 w 389905"/>
                <a:gd name="connsiteY5" fmla="*/ 383339 h 384404"/>
                <a:gd name="connsiteX6" fmla="*/ 292470 w 389905"/>
                <a:gd name="connsiteY6" fmla="*/ 383323 h 384404"/>
                <a:gd name="connsiteX7" fmla="*/ 288629 w 389905"/>
                <a:gd name="connsiteY7" fmla="*/ 383855 h 384404"/>
                <a:gd name="connsiteX8" fmla="*/ 8341 w 389905"/>
                <a:gd name="connsiteY8" fmla="*/ 369332 h 384404"/>
                <a:gd name="connsiteX9" fmla="*/ 8341 w 389905"/>
                <a:gd name="connsiteY9" fmla="*/ 0 h 38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05" h="384404">
                  <a:moveTo>
                    <a:pt x="8341" y="0"/>
                  </a:moveTo>
                  <a:cubicBezTo>
                    <a:pt x="171064" y="97349"/>
                    <a:pt x="191067" y="186748"/>
                    <a:pt x="327163" y="312891"/>
                  </a:cubicBezTo>
                  <a:lnTo>
                    <a:pt x="389703" y="366220"/>
                  </a:lnTo>
                  <a:lnTo>
                    <a:pt x="389905" y="370072"/>
                  </a:lnTo>
                  <a:lnTo>
                    <a:pt x="343713" y="379984"/>
                  </a:lnTo>
                  <a:cubicBezTo>
                    <a:pt x="326893" y="382200"/>
                    <a:pt x="309848" y="383201"/>
                    <a:pt x="292727" y="383339"/>
                  </a:cubicBezTo>
                  <a:lnTo>
                    <a:pt x="292470" y="383323"/>
                  </a:lnTo>
                  <a:lnTo>
                    <a:pt x="288629" y="383855"/>
                  </a:lnTo>
                  <a:cubicBezTo>
                    <a:pt x="180407" y="388050"/>
                    <a:pt x="68010" y="366745"/>
                    <a:pt x="8341" y="369332"/>
                  </a:cubicBezTo>
                  <a:cubicBezTo>
                    <a:pt x="-12215" y="222461"/>
                    <a:pt x="12178" y="148590"/>
                    <a:pt x="8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097B3F2B-4DFC-3D1E-BFC3-23BFA52C953B}"/>
                </a:ext>
              </a:extLst>
            </p:cNvPr>
            <p:cNvSpPr/>
            <p:nvPr/>
          </p:nvSpPr>
          <p:spPr>
            <a:xfrm>
              <a:off x="922586" y="2077925"/>
              <a:ext cx="934608" cy="943305"/>
            </a:xfrm>
            <a:custGeom>
              <a:avLst/>
              <a:gdLst>
                <a:gd name="connsiteX0" fmla="*/ 126184 w 934608"/>
                <a:gd name="connsiteY0" fmla="*/ 70 h 943305"/>
                <a:gd name="connsiteX1" fmla="*/ 495598 w 934608"/>
                <a:gd name="connsiteY1" fmla="*/ 9589 h 943305"/>
                <a:gd name="connsiteX2" fmla="*/ 483598 w 934608"/>
                <a:gd name="connsiteY2" fmla="*/ 280217 h 943305"/>
                <a:gd name="connsiteX3" fmla="*/ 485133 w 934608"/>
                <a:gd name="connsiteY3" fmla="*/ 312913 h 943305"/>
                <a:gd name="connsiteX4" fmla="*/ 493772 w 934608"/>
                <a:gd name="connsiteY4" fmla="*/ 364836 h 943305"/>
                <a:gd name="connsiteX5" fmla="*/ 608768 w 934608"/>
                <a:gd name="connsiteY5" fmla="*/ 361369 h 943305"/>
                <a:gd name="connsiteX6" fmla="*/ 927611 w 934608"/>
                <a:gd name="connsiteY6" fmla="*/ 365816 h 943305"/>
                <a:gd name="connsiteX7" fmla="*/ 932634 w 934608"/>
                <a:gd name="connsiteY7" fmla="*/ 458533 h 943305"/>
                <a:gd name="connsiteX8" fmla="*/ 932920 w 934608"/>
                <a:gd name="connsiteY8" fmla="*/ 474820 h 943305"/>
                <a:gd name="connsiteX9" fmla="*/ 934608 w 934608"/>
                <a:gd name="connsiteY9" fmla="*/ 509484 h 943305"/>
                <a:gd name="connsiteX10" fmla="*/ 933930 w 934608"/>
                <a:gd name="connsiteY10" fmla="*/ 532361 h 943305"/>
                <a:gd name="connsiteX11" fmla="*/ 934103 w 934608"/>
                <a:gd name="connsiteY11" fmla="*/ 542211 h 943305"/>
                <a:gd name="connsiteX12" fmla="*/ 930616 w 934608"/>
                <a:gd name="connsiteY12" fmla="*/ 687375 h 943305"/>
                <a:gd name="connsiteX13" fmla="*/ 925769 w 934608"/>
                <a:gd name="connsiteY13" fmla="*/ 807631 h 943305"/>
                <a:gd name="connsiteX14" fmla="*/ 927611 w 934608"/>
                <a:gd name="connsiteY14" fmla="*/ 923423 h 943305"/>
                <a:gd name="connsiteX15" fmla="*/ 506873 w 934608"/>
                <a:gd name="connsiteY15" fmla="*/ 921197 h 943305"/>
                <a:gd name="connsiteX16" fmla="*/ 488763 w 934608"/>
                <a:gd name="connsiteY16" fmla="*/ 921933 h 943305"/>
                <a:gd name="connsiteX17" fmla="*/ 470411 w 934608"/>
                <a:gd name="connsiteY17" fmla="*/ 923423 h 943305"/>
                <a:gd name="connsiteX18" fmla="*/ 13211 w 934608"/>
                <a:gd name="connsiteY18" fmla="*/ 923423 h 943305"/>
                <a:gd name="connsiteX19" fmla="*/ 588 w 934608"/>
                <a:gd name="connsiteY19" fmla="*/ 798419 h 943305"/>
                <a:gd name="connsiteX20" fmla="*/ 2315 w 934608"/>
                <a:gd name="connsiteY20" fmla="*/ 780505 h 943305"/>
                <a:gd name="connsiteX21" fmla="*/ 1552 w 934608"/>
                <a:gd name="connsiteY21" fmla="*/ 770497 h 943305"/>
                <a:gd name="connsiteX22" fmla="*/ 6550 w 934608"/>
                <a:gd name="connsiteY22" fmla="*/ 559608 h 943305"/>
                <a:gd name="connsiteX23" fmla="*/ 12873 w 934608"/>
                <a:gd name="connsiteY23" fmla="*/ 375659 h 943305"/>
                <a:gd name="connsiteX24" fmla="*/ 9764 w 934608"/>
                <a:gd name="connsiteY24" fmla="*/ 375809 h 943305"/>
                <a:gd name="connsiteX25" fmla="*/ 9764 w 934608"/>
                <a:gd name="connsiteY25" fmla="*/ 9589 h 943305"/>
                <a:gd name="connsiteX26" fmla="*/ 126184 w 934608"/>
                <a:gd name="connsiteY26" fmla="*/ 70 h 9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4608" h="943305">
                  <a:moveTo>
                    <a:pt x="126184" y="70"/>
                  </a:moveTo>
                  <a:cubicBezTo>
                    <a:pt x="239262" y="1639"/>
                    <a:pt x="347332" y="28558"/>
                    <a:pt x="495598" y="9589"/>
                  </a:cubicBezTo>
                  <a:cubicBezTo>
                    <a:pt x="518511" y="114891"/>
                    <a:pt x="485327" y="190753"/>
                    <a:pt x="483598" y="280217"/>
                  </a:cubicBezTo>
                  <a:lnTo>
                    <a:pt x="485133" y="312913"/>
                  </a:lnTo>
                  <a:lnTo>
                    <a:pt x="493772" y="364836"/>
                  </a:lnTo>
                  <a:lnTo>
                    <a:pt x="608768" y="361369"/>
                  </a:lnTo>
                  <a:cubicBezTo>
                    <a:pt x="744215" y="360784"/>
                    <a:pt x="845251" y="369404"/>
                    <a:pt x="927611" y="365816"/>
                  </a:cubicBezTo>
                  <a:cubicBezTo>
                    <a:pt x="929995" y="398365"/>
                    <a:pt x="931611" y="429203"/>
                    <a:pt x="932634" y="458533"/>
                  </a:cubicBezTo>
                  <a:lnTo>
                    <a:pt x="932920" y="474820"/>
                  </a:lnTo>
                  <a:lnTo>
                    <a:pt x="934608" y="509484"/>
                  </a:lnTo>
                  <a:lnTo>
                    <a:pt x="933930" y="532361"/>
                  </a:lnTo>
                  <a:lnTo>
                    <a:pt x="934103" y="542211"/>
                  </a:lnTo>
                  <a:cubicBezTo>
                    <a:pt x="934133" y="595257"/>
                    <a:pt x="932500" y="643097"/>
                    <a:pt x="930616" y="687375"/>
                  </a:cubicBezTo>
                  <a:lnTo>
                    <a:pt x="925769" y="807631"/>
                  </a:lnTo>
                  <a:lnTo>
                    <a:pt x="927611" y="923423"/>
                  </a:lnTo>
                  <a:cubicBezTo>
                    <a:pt x="734359" y="968491"/>
                    <a:pt x="630927" y="923119"/>
                    <a:pt x="506873" y="921197"/>
                  </a:cubicBezTo>
                  <a:lnTo>
                    <a:pt x="488763" y="921933"/>
                  </a:lnTo>
                  <a:lnTo>
                    <a:pt x="470411" y="923423"/>
                  </a:lnTo>
                  <a:cubicBezTo>
                    <a:pt x="314517" y="948662"/>
                    <a:pt x="157546" y="893912"/>
                    <a:pt x="13211" y="923423"/>
                  </a:cubicBezTo>
                  <a:cubicBezTo>
                    <a:pt x="1247" y="889832"/>
                    <a:pt x="-1372" y="846544"/>
                    <a:pt x="588" y="798419"/>
                  </a:cubicBezTo>
                  <a:lnTo>
                    <a:pt x="2315" y="780505"/>
                  </a:lnTo>
                  <a:lnTo>
                    <a:pt x="1552" y="770497"/>
                  </a:lnTo>
                  <a:cubicBezTo>
                    <a:pt x="-224" y="696714"/>
                    <a:pt x="3024" y="626736"/>
                    <a:pt x="6550" y="559608"/>
                  </a:cubicBezTo>
                  <a:lnTo>
                    <a:pt x="12873" y="375659"/>
                  </a:lnTo>
                  <a:lnTo>
                    <a:pt x="9764" y="375809"/>
                  </a:lnTo>
                  <a:cubicBezTo>
                    <a:pt x="-21183" y="258366"/>
                    <a:pt x="34412" y="140072"/>
                    <a:pt x="9764" y="9589"/>
                  </a:cubicBezTo>
                  <a:cubicBezTo>
                    <a:pt x="50243" y="1840"/>
                    <a:pt x="88492" y="-453"/>
                    <a:pt x="126184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2FE5125-4E76-CA8C-9FB9-3751FAE8C174}"/>
              </a:ext>
            </a:extLst>
          </p:cNvPr>
          <p:cNvSpPr txBox="1"/>
          <p:nvPr/>
        </p:nvSpPr>
        <p:spPr>
          <a:xfrm>
            <a:off x="907699" y="2622731"/>
            <a:ext cx="176843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Elaboración </a:t>
            </a:r>
            <a:endParaRPr lang="es-CL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108313-1BF0-9203-8808-07FCE06A3009}"/>
              </a:ext>
            </a:extLst>
          </p:cNvPr>
          <p:cNvSpPr txBox="1"/>
          <p:nvPr/>
        </p:nvSpPr>
        <p:spPr>
          <a:xfrm>
            <a:off x="620525" y="4327267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CASO BASE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631FC6-1669-5B9C-C982-885EE9E0928D}"/>
              </a:ext>
            </a:extLst>
          </p:cNvPr>
          <p:cNvSpPr txBox="1"/>
          <p:nvPr/>
        </p:nvSpPr>
        <p:spPr>
          <a:xfrm>
            <a:off x="5079346" y="3917855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L. BASE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5B05BD-3980-1D5D-ADAE-C93D6D2D6ABD}"/>
              </a:ext>
            </a:extLst>
          </p:cNvPr>
          <p:cNvSpPr txBox="1"/>
          <p:nvPr/>
        </p:nvSpPr>
        <p:spPr>
          <a:xfrm>
            <a:off x="6919969" y="3917854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PRED/EVAL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5B80A9-2BC3-E2A6-6B68-3FB80D7188BD}"/>
              </a:ext>
            </a:extLst>
          </p:cNvPr>
          <p:cNvSpPr txBox="1"/>
          <p:nvPr/>
        </p:nvSpPr>
        <p:spPr>
          <a:xfrm>
            <a:off x="9140033" y="3917853"/>
            <a:ext cx="256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REDACCIÓN</a:t>
            </a:r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D8F5CCA9-E5BA-8601-A5A3-84E366E42C40}"/>
              </a:ext>
            </a:extLst>
          </p:cNvPr>
          <p:cNvSpPr/>
          <p:nvPr/>
        </p:nvSpPr>
        <p:spPr>
          <a:xfrm>
            <a:off x="2042489" y="3100130"/>
            <a:ext cx="1518834" cy="728421"/>
          </a:xfrm>
          <a:custGeom>
            <a:avLst/>
            <a:gdLst>
              <a:gd name="connsiteX0" fmla="*/ 0 w 1518834"/>
              <a:gd name="connsiteY0" fmla="*/ 0 h 728421"/>
              <a:gd name="connsiteX1" fmla="*/ 216976 w 1518834"/>
              <a:gd name="connsiteY1" fmla="*/ 433953 h 728421"/>
              <a:gd name="connsiteX2" fmla="*/ 1270861 w 1518834"/>
              <a:gd name="connsiteY2" fmla="*/ 402956 h 728421"/>
              <a:gd name="connsiteX3" fmla="*/ 1518834 w 1518834"/>
              <a:gd name="connsiteY3" fmla="*/ 728421 h 72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834" h="728421">
                <a:moveTo>
                  <a:pt x="0" y="0"/>
                </a:moveTo>
                <a:cubicBezTo>
                  <a:pt x="2583" y="183397"/>
                  <a:pt x="5166" y="366794"/>
                  <a:pt x="216976" y="433953"/>
                </a:cubicBezTo>
                <a:cubicBezTo>
                  <a:pt x="428786" y="501112"/>
                  <a:pt x="1053885" y="353878"/>
                  <a:pt x="1270861" y="402956"/>
                </a:cubicBezTo>
                <a:cubicBezTo>
                  <a:pt x="1487837" y="452034"/>
                  <a:pt x="1503335" y="590227"/>
                  <a:pt x="1518834" y="728421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360407046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CF282F5-A9F5-FBCD-8C75-2407DA4BC43D}"/>
              </a:ext>
            </a:extLst>
          </p:cNvPr>
          <p:cNvSpPr/>
          <p:nvPr/>
        </p:nvSpPr>
        <p:spPr>
          <a:xfrm>
            <a:off x="2290462" y="3069134"/>
            <a:ext cx="3477212" cy="743918"/>
          </a:xfrm>
          <a:custGeom>
            <a:avLst/>
            <a:gdLst>
              <a:gd name="connsiteX0" fmla="*/ 0 w 3477212"/>
              <a:gd name="connsiteY0" fmla="*/ 0 h 743918"/>
              <a:gd name="connsiteX1" fmla="*/ 495945 w 3477212"/>
              <a:gd name="connsiteY1" fmla="*/ 232474 h 743918"/>
              <a:gd name="connsiteX2" fmla="*/ 1611823 w 3477212"/>
              <a:gd name="connsiteY2" fmla="*/ 108488 h 743918"/>
              <a:gd name="connsiteX3" fmla="*/ 2681206 w 3477212"/>
              <a:gd name="connsiteY3" fmla="*/ 542440 h 743918"/>
              <a:gd name="connsiteX4" fmla="*/ 3378630 w 3477212"/>
              <a:gd name="connsiteY4" fmla="*/ 464949 h 743918"/>
              <a:gd name="connsiteX5" fmla="*/ 3456122 w 3477212"/>
              <a:gd name="connsiteY5" fmla="*/ 743918 h 74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212" h="743918">
                <a:moveTo>
                  <a:pt x="0" y="0"/>
                </a:moveTo>
                <a:cubicBezTo>
                  <a:pt x="113654" y="107196"/>
                  <a:pt x="227308" y="214393"/>
                  <a:pt x="495945" y="232474"/>
                </a:cubicBezTo>
                <a:cubicBezTo>
                  <a:pt x="764582" y="250555"/>
                  <a:pt x="1247613" y="56827"/>
                  <a:pt x="1611823" y="108488"/>
                </a:cubicBezTo>
                <a:cubicBezTo>
                  <a:pt x="1976033" y="160149"/>
                  <a:pt x="2386738" y="483030"/>
                  <a:pt x="2681206" y="542440"/>
                </a:cubicBezTo>
                <a:cubicBezTo>
                  <a:pt x="2975674" y="601850"/>
                  <a:pt x="3249477" y="431369"/>
                  <a:pt x="3378630" y="464949"/>
                </a:cubicBezTo>
                <a:cubicBezTo>
                  <a:pt x="3507783" y="498529"/>
                  <a:pt x="3481952" y="621223"/>
                  <a:pt x="3456122" y="743918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2932996063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F58B06E3-0AE4-D589-D856-0333FED5C3E1}"/>
              </a:ext>
            </a:extLst>
          </p:cNvPr>
          <p:cNvSpPr/>
          <p:nvPr/>
        </p:nvSpPr>
        <p:spPr>
          <a:xfrm>
            <a:off x="2507438" y="2988512"/>
            <a:ext cx="5387108" cy="902032"/>
          </a:xfrm>
          <a:custGeom>
            <a:avLst/>
            <a:gdLst>
              <a:gd name="connsiteX0" fmla="*/ 0 w 5387108"/>
              <a:gd name="connsiteY0" fmla="*/ 49625 h 902032"/>
              <a:gd name="connsiteX1" fmla="*/ 309966 w 5387108"/>
              <a:gd name="connsiteY1" fmla="*/ 189110 h 902032"/>
              <a:gd name="connsiteX2" fmla="*/ 1844298 w 5387108"/>
              <a:gd name="connsiteY2" fmla="*/ 3130 h 902032"/>
              <a:gd name="connsiteX3" fmla="*/ 2588217 w 5387108"/>
              <a:gd name="connsiteY3" fmla="*/ 375090 h 902032"/>
              <a:gd name="connsiteX4" fmla="*/ 5005952 w 5387108"/>
              <a:gd name="connsiteY4" fmla="*/ 390588 h 902032"/>
              <a:gd name="connsiteX5" fmla="*/ 5346915 w 5387108"/>
              <a:gd name="connsiteY5" fmla="*/ 902032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108" h="902032">
                <a:moveTo>
                  <a:pt x="0" y="49625"/>
                </a:moveTo>
                <a:cubicBezTo>
                  <a:pt x="1291" y="123242"/>
                  <a:pt x="2583" y="196859"/>
                  <a:pt x="309966" y="189110"/>
                </a:cubicBezTo>
                <a:cubicBezTo>
                  <a:pt x="617349" y="181361"/>
                  <a:pt x="1464590" y="-27867"/>
                  <a:pt x="1844298" y="3130"/>
                </a:cubicBezTo>
                <a:cubicBezTo>
                  <a:pt x="2224007" y="34127"/>
                  <a:pt x="2061275" y="310514"/>
                  <a:pt x="2588217" y="375090"/>
                </a:cubicBezTo>
                <a:cubicBezTo>
                  <a:pt x="3115159" y="439666"/>
                  <a:pt x="4546169" y="302764"/>
                  <a:pt x="5005952" y="390588"/>
                </a:cubicBezTo>
                <a:cubicBezTo>
                  <a:pt x="5465735" y="478412"/>
                  <a:pt x="5406325" y="690222"/>
                  <a:pt x="5346915" y="902032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6EFF56-AAAD-009B-9D03-20B5920942C6}"/>
              </a:ext>
            </a:extLst>
          </p:cNvPr>
          <p:cNvSpPr/>
          <p:nvPr/>
        </p:nvSpPr>
        <p:spPr>
          <a:xfrm>
            <a:off x="2569431" y="2662639"/>
            <a:ext cx="7563173" cy="1181410"/>
          </a:xfrm>
          <a:custGeom>
            <a:avLst/>
            <a:gdLst>
              <a:gd name="connsiteX0" fmla="*/ 0 w 7563173"/>
              <a:gd name="connsiteY0" fmla="*/ 158522 h 1181410"/>
              <a:gd name="connsiteX1" fmla="*/ 1704814 w 7563173"/>
              <a:gd name="connsiteY1" fmla="*/ 19037 h 1181410"/>
              <a:gd name="connsiteX2" fmla="*/ 3766088 w 7563173"/>
              <a:gd name="connsiteY2" fmla="*/ 530481 h 1181410"/>
              <a:gd name="connsiteX3" fmla="*/ 6710766 w 7563173"/>
              <a:gd name="connsiteY3" fmla="*/ 530481 h 1181410"/>
              <a:gd name="connsiteX4" fmla="*/ 7563173 w 7563173"/>
              <a:gd name="connsiteY4" fmla="*/ 1181410 h 118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3173" h="1181410">
                <a:moveTo>
                  <a:pt x="0" y="158522"/>
                </a:moveTo>
                <a:cubicBezTo>
                  <a:pt x="538566" y="57783"/>
                  <a:pt x="1077133" y="-42956"/>
                  <a:pt x="1704814" y="19037"/>
                </a:cubicBezTo>
                <a:cubicBezTo>
                  <a:pt x="2332495" y="81030"/>
                  <a:pt x="2931763" y="445240"/>
                  <a:pt x="3766088" y="530481"/>
                </a:cubicBezTo>
                <a:cubicBezTo>
                  <a:pt x="4600413" y="615722"/>
                  <a:pt x="6077919" y="421993"/>
                  <a:pt x="6710766" y="530481"/>
                </a:cubicBezTo>
                <a:cubicBezTo>
                  <a:pt x="7343614" y="638969"/>
                  <a:pt x="7453393" y="910189"/>
                  <a:pt x="7563173" y="118141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7" name="Abrir llave 46">
            <a:extLst>
              <a:ext uri="{FF2B5EF4-FFF2-40B4-BE49-F238E27FC236}">
                <a16:creationId xmlns:a16="http://schemas.microsoft.com/office/drawing/2014/main" id="{088DEE71-E942-E2A3-0025-52769968078C}"/>
              </a:ext>
            </a:extLst>
          </p:cNvPr>
          <p:cNvSpPr/>
          <p:nvPr/>
        </p:nvSpPr>
        <p:spPr>
          <a:xfrm rot="16200000">
            <a:off x="5506064" y="-242883"/>
            <a:ext cx="523222" cy="10397767"/>
          </a:xfrm>
          <a:custGeom>
            <a:avLst/>
            <a:gdLst>
              <a:gd name="connsiteX0" fmla="*/ 523222 w 523222"/>
              <a:gd name="connsiteY0" fmla="*/ 10397767 h 10397767"/>
              <a:gd name="connsiteX1" fmla="*/ 261611 w 523222"/>
              <a:gd name="connsiteY1" fmla="*/ 10249826 h 10397767"/>
              <a:gd name="connsiteX2" fmla="*/ 261611 w 523222"/>
              <a:gd name="connsiteY2" fmla="*/ 9754078 h 10397767"/>
              <a:gd name="connsiteX3" fmla="*/ 261611 w 523222"/>
              <a:gd name="connsiteY3" fmla="*/ 9160270 h 10397767"/>
              <a:gd name="connsiteX4" fmla="*/ 261611 w 523222"/>
              <a:gd name="connsiteY4" fmla="*/ 8615492 h 10397767"/>
              <a:gd name="connsiteX5" fmla="*/ 261611 w 523222"/>
              <a:gd name="connsiteY5" fmla="*/ 8021684 h 10397767"/>
              <a:gd name="connsiteX6" fmla="*/ 261611 w 523222"/>
              <a:gd name="connsiteY6" fmla="*/ 7574967 h 10397767"/>
              <a:gd name="connsiteX7" fmla="*/ 261611 w 523222"/>
              <a:gd name="connsiteY7" fmla="*/ 7030189 h 10397767"/>
              <a:gd name="connsiteX8" fmla="*/ 261611 w 523222"/>
              <a:gd name="connsiteY8" fmla="*/ 6485411 h 10397767"/>
              <a:gd name="connsiteX9" fmla="*/ 261611 w 523222"/>
              <a:gd name="connsiteY9" fmla="*/ 5891603 h 10397767"/>
              <a:gd name="connsiteX10" fmla="*/ 261611 w 523222"/>
              <a:gd name="connsiteY10" fmla="*/ 5346825 h 10397767"/>
              <a:gd name="connsiteX11" fmla="*/ 0 w 523222"/>
              <a:gd name="connsiteY11" fmla="*/ 5198884 h 10397767"/>
              <a:gd name="connsiteX12" fmla="*/ 261611 w 523222"/>
              <a:gd name="connsiteY12" fmla="*/ 5050943 h 10397767"/>
              <a:gd name="connsiteX13" fmla="*/ 261611 w 523222"/>
              <a:gd name="connsiteY13" fmla="*/ 4408105 h 10397767"/>
              <a:gd name="connsiteX14" fmla="*/ 261611 w 523222"/>
              <a:gd name="connsiteY14" fmla="*/ 3912357 h 10397767"/>
              <a:gd name="connsiteX15" fmla="*/ 261611 w 523222"/>
              <a:gd name="connsiteY15" fmla="*/ 3269519 h 10397767"/>
              <a:gd name="connsiteX16" fmla="*/ 261611 w 523222"/>
              <a:gd name="connsiteY16" fmla="*/ 2773771 h 10397767"/>
              <a:gd name="connsiteX17" fmla="*/ 261611 w 523222"/>
              <a:gd name="connsiteY17" fmla="*/ 2228993 h 10397767"/>
              <a:gd name="connsiteX18" fmla="*/ 261611 w 523222"/>
              <a:gd name="connsiteY18" fmla="*/ 1684215 h 10397767"/>
              <a:gd name="connsiteX19" fmla="*/ 261611 w 523222"/>
              <a:gd name="connsiteY19" fmla="*/ 1090407 h 10397767"/>
              <a:gd name="connsiteX20" fmla="*/ 261611 w 523222"/>
              <a:gd name="connsiteY20" fmla="*/ 147941 h 10397767"/>
              <a:gd name="connsiteX21" fmla="*/ 523222 w 523222"/>
              <a:gd name="connsiteY21" fmla="*/ 0 h 10397767"/>
              <a:gd name="connsiteX22" fmla="*/ 523222 w 523222"/>
              <a:gd name="connsiteY22" fmla="*/ 577654 h 10397767"/>
              <a:gd name="connsiteX23" fmla="*/ 523222 w 523222"/>
              <a:gd name="connsiteY23" fmla="*/ 843374 h 10397767"/>
              <a:gd name="connsiteX24" fmla="*/ 523222 w 523222"/>
              <a:gd name="connsiteY24" fmla="*/ 1109095 h 10397767"/>
              <a:gd name="connsiteX25" fmla="*/ 523222 w 523222"/>
              <a:gd name="connsiteY25" fmla="*/ 1894704 h 10397767"/>
              <a:gd name="connsiteX26" fmla="*/ 523222 w 523222"/>
              <a:gd name="connsiteY26" fmla="*/ 2472358 h 10397767"/>
              <a:gd name="connsiteX27" fmla="*/ 523222 w 523222"/>
              <a:gd name="connsiteY27" fmla="*/ 3050012 h 10397767"/>
              <a:gd name="connsiteX28" fmla="*/ 523222 w 523222"/>
              <a:gd name="connsiteY28" fmla="*/ 3731643 h 10397767"/>
              <a:gd name="connsiteX29" fmla="*/ 523222 w 523222"/>
              <a:gd name="connsiteY29" fmla="*/ 4517252 h 10397767"/>
              <a:gd name="connsiteX30" fmla="*/ 523222 w 523222"/>
              <a:gd name="connsiteY30" fmla="*/ 4782973 h 10397767"/>
              <a:gd name="connsiteX31" fmla="*/ 523222 w 523222"/>
              <a:gd name="connsiteY31" fmla="*/ 5464604 h 10397767"/>
              <a:gd name="connsiteX32" fmla="*/ 523222 w 523222"/>
              <a:gd name="connsiteY32" fmla="*/ 6042258 h 10397767"/>
              <a:gd name="connsiteX33" fmla="*/ 523222 w 523222"/>
              <a:gd name="connsiteY33" fmla="*/ 6411956 h 10397767"/>
              <a:gd name="connsiteX34" fmla="*/ 523222 w 523222"/>
              <a:gd name="connsiteY34" fmla="*/ 6989610 h 10397767"/>
              <a:gd name="connsiteX35" fmla="*/ 523222 w 523222"/>
              <a:gd name="connsiteY35" fmla="*/ 7359308 h 10397767"/>
              <a:gd name="connsiteX36" fmla="*/ 523222 w 523222"/>
              <a:gd name="connsiteY36" fmla="*/ 7729007 h 10397767"/>
              <a:gd name="connsiteX37" fmla="*/ 523222 w 523222"/>
              <a:gd name="connsiteY37" fmla="*/ 8514616 h 10397767"/>
              <a:gd name="connsiteX38" fmla="*/ 523222 w 523222"/>
              <a:gd name="connsiteY38" fmla="*/ 9196247 h 10397767"/>
              <a:gd name="connsiteX39" fmla="*/ 523222 w 523222"/>
              <a:gd name="connsiteY39" fmla="*/ 9461968 h 10397767"/>
              <a:gd name="connsiteX40" fmla="*/ 523222 w 523222"/>
              <a:gd name="connsiteY40" fmla="*/ 10397767 h 10397767"/>
              <a:gd name="connsiteX0" fmla="*/ 523222 w 523222"/>
              <a:gd name="connsiteY0" fmla="*/ 10397767 h 10397767"/>
              <a:gd name="connsiteX1" fmla="*/ 261611 w 523222"/>
              <a:gd name="connsiteY1" fmla="*/ 10249826 h 10397767"/>
              <a:gd name="connsiteX2" fmla="*/ 261611 w 523222"/>
              <a:gd name="connsiteY2" fmla="*/ 9705048 h 10397767"/>
              <a:gd name="connsiteX3" fmla="*/ 261611 w 523222"/>
              <a:gd name="connsiteY3" fmla="*/ 9062210 h 10397767"/>
              <a:gd name="connsiteX4" fmla="*/ 261611 w 523222"/>
              <a:gd name="connsiteY4" fmla="*/ 8419372 h 10397767"/>
              <a:gd name="connsiteX5" fmla="*/ 261611 w 523222"/>
              <a:gd name="connsiteY5" fmla="*/ 7776534 h 10397767"/>
              <a:gd name="connsiteX6" fmla="*/ 261611 w 523222"/>
              <a:gd name="connsiteY6" fmla="*/ 7182726 h 10397767"/>
              <a:gd name="connsiteX7" fmla="*/ 261611 w 523222"/>
              <a:gd name="connsiteY7" fmla="*/ 6686979 h 10397767"/>
              <a:gd name="connsiteX8" fmla="*/ 261611 w 523222"/>
              <a:gd name="connsiteY8" fmla="*/ 6044141 h 10397767"/>
              <a:gd name="connsiteX9" fmla="*/ 261611 w 523222"/>
              <a:gd name="connsiteY9" fmla="*/ 5346825 h 10397767"/>
              <a:gd name="connsiteX10" fmla="*/ 0 w 523222"/>
              <a:gd name="connsiteY10" fmla="*/ 5198884 h 10397767"/>
              <a:gd name="connsiteX11" fmla="*/ 261611 w 523222"/>
              <a:gd name="connsiteY11" fmla="*/ 5050943 h 10397767"/>
              <a:gd name="connsiteX12" fmla="*/ 261611 w 523222"/>
              <a:gd name="connsiteY12" fmla="*/ 4604225 h 10397767"/>
              <a:gd name="connsiteX13" fmla="*/ 261611 w 523222"/>
              <a:gd name="connsiteY13" fmla="*/ 4059447 h 10397767"/>
              <a:gd name="connsiteX14" fmla="*/ 261611 w 523222"/>
              <a:gd name="connsiteY14" fmla="*/ 3563699 h 10397767"/>
              <a:gd name="connsiteX15" fmla="*/ 261611 w 523222"/>
              <a:gd name="connsiteY15" fmla="*/ 3166011 h 10397767"/>
              <a:gd name="connsiteX16" fmla="*/ 261611 w 523222"/>
              <a:gd name="connsiteY16" fmla="*/ 2670263 h 10397767"/>
              <a:gd name="connsiteX17" fmla="*/ 261611 w 523222"/>
              <a:gd name="connsiteY17" fmla="*/ 2272575 h 10397767"/>
              <a:gd name="connsiteX18" fmla="*/ 261611 w 523222"/>
              <a:gd name="connsiteY18" fmla="*/ 1678767 h 10397767"/>
              <a:gd name="connsiteX19" fmla="*/ 261611 w 523222"/>
              <a:gd name="connsiteY19" fmla="*/ 1232049 h 10397767"/>
              <a:gd name="connsiteX20" fmla="*/ 261611 w 523222"/>
              <a:gd name="connsiteY20" fmla="*/ 147941 h 10397767"/>
              <a:gd name="connsiteX21" fmla="*/ 523222 w 523222"/>
              <a:gd name="connsiteY21" fmla="*/ 0 h 103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222" h="10397767" stroke="0" extrusionOk="0">
                <a:moveTo>
                  <a:pt x="523222" y="10397767"/>
                </a:moveTo>
                <a:cubicBezTo>
                  <a:pt x="366650" y="10409528"/>
                  <a:pt x="264547" y="10325630"/>
                  <a:pt x="261611" y="10249826"/>
                </a:cubicBezTo>
                <a:cubicBezTo>
                  <a:pt x="218873" y="10061380"/>
                  <a:pt x="263236" y="9992274"/>
                  <a:pt x="261611" y="9754078"/>
                </a:cubicBezTo>
                <a:cubicBezTo>
                  <a:pt x="259986" y="9515882"/>
                  <a:pt x="300300" y="9341863"/>
                  <a:pt x="261611" y="9160270"/>
                </a:cubicBezTo>
                <a:cubicBezTo>
                  <a:pt x="222922" y="8978677"/>
                  <a:pt x="315805" y="8866008"/>
                  <a:pt x="261611" y="8615492"/>
                </a:cubicBezTo>
                <a:cubicBezTo>
                  <a:pt x="207417" y="8364976"/>
                  <a:pt x="314012" y="8283704"/>
                  <a:pt x="261611" y="8021684"/>
                </a:cubicBezTo>
                <a:cubicBezTo>
                  <a:pt x="209210" y="7759664"/>
                  <a:pt x="308604" y="7734598"/>
                  <a:pt x="261611" y="7574967"/>
                </a:cubicBezTo>
                <a:cubicBezTo>
                  <a:pt x="214618" y="7415336"/>
                  <a:pt x="311818" y="7248339"/>
                  <a:pt x="261611" y="7030189"/>
                </a:cubicBezTo>
                <a:cubicBezTo>
                  <a:pt x="211404" y="6812039"/>
                  <a:pt x="286690" y="6718382"/>
                  <a:pt x="261611" y="6485411"/>
                </a:cubicBezTo>
                <a:cubicBezTo>
                  <a:pt x="236532" y="6252440"/>
                  <a:pt x="289671" y="6095098"/>
                  <a:pt x="261611" y="5891603"/>
                </a:cubicBezTo>
                <a:cubicBezTo>
                  <a:pt x="233551" y="5688108"/>
                  <a:pt x="300301" y="5464527"/>
                  <a:pt x="261611" y="5346825"/>
                </a:cubicBezTo>
                <a:cubicBezTo>
                  <a:pt x="273341" y="5255174"/>
                  <a:pt x="156905" y="5211689"/>
                  <a:pt x="0" y="5198884"/>
                </a:cubicBezTo>
                <a:cubicBezTo>
                  <a:pt x="151018" y="5187309"/>
                  <a:pt x="278456" y="5131775"/>
                  <a:pt x="261611" y="5050943"/>
                </a:cubicBezTo>
                <a:cubicBezTo>
                  <a:pt x="215819" y="4815745"/>
                  <a:pt x="315321" y="4693392"/>
                  <a:pt x="261611" y="4408105"/>
                </a:cubicBezTo>
                <a:cubicBezTo>
                  <a:pt x="207901" y="4122818"/>
                  <a:pt x="287770" y="4017366"/>
                  <a:pt x="261611" y="3912357"/>
                </a:cubicBezTo>
                <a:cubicBezTo>
                  <a:pt x="235452" y="3807348"/>
                  <a:pt x="274118" y="3493210"/>
                  <a:pt x="261611" y="3269519"/>
                </a:cubicBezTo>
                <a:cubicBezTo>
                  <a:pt x="249104" y="3045828"/>
                  <a:pt x="307845" y="2877370"/>
                  <a:pt x="261611" y="2773771"/>
                </a:cubicBezTo>
                <a:cubicBezTo>
                  <a:pt x="215377" y="2670172"/>
                  <a:pt x="281808" y="2374806"/>
                  <a:pt x="261611" y="2228993"/>
                </a:cubicBezTo>
                <a:cubicBezTo>
                  <a:pt x="241414" y="2083180"/>
                  <a:pt x="265294" y="1847624"/>
                  <a:pt x="261611" y="1684215"/>
                </a:cubicBezTo>
                <a:cubicBezTo>
                  <a:pt x="257928" y="1520806"/>
                  <a:pt x="287426" y="1287610"/>
                  <a:pt x="261611" y="1090407"/>
                </a:cubicBezTo>
                <a:cubicBezTo>
                  <a:pt x="235796" y="893204"/>
                  <a:pt x="287313" y="347175"/>
                  <a:pt x="261611" y="147941"/>
                </a:cubicBezTo>
                <a:cubicBezTo>
                  <a:pt x="250656" y="32660"/>
                  <a:pt x="347787" y="4959"/>
                  <a:pt x="523222" y="0"/>
                </a:cubicBezTo>
                <a:cubicBezTo>
                  <a:pt x="578822" y="141237"/>
                  <a:pt x="455940" y="426196"/>
                  <a:pt x="523222" y="577654"/>
                </a:cubicBezTo>
                <a:cubicBezTo>
                  <a:pt x="590504" y="729112"/>
                  <a:pt x="517978" y="749883"/>
                  <a:pt x="523222" y="843374"/>
                </a:cubicBezTo>
                <a:cubicBezTo>
                  <a:pt x="528466" y="936865"/>
                  <a:pt x="504796" y="1053200"/>
                  <a:pt x="523222" y="1109095"/>
                </a:cubicBezTo>
                <a:cubicBezTo>
                  <a:pt x="541648" y="1164990"/>
                  <a:pt x="439278" y="1574230"/>
                  <a:pt x="523222" y="1894704"/>
                </a:cubicBezTo>
                <a:cubicBezTo>
                  <a:pt x="607166" y="2215178"/>
                  <a:pt x="479875" y="2224610"/>
                  <a:pt x="523222" y="2472358"/>
                </a:cubicBezTo>
                <a:cubicBezTo>
                  <a:pt x="566569" y="2720106"/>
                  <a:pt x="454038" y="2824707"/>
                  <a:pt x="523222" y="3050012"/>
                </a:cubicBezTo>
                <a:cubicBezTo>
                  <a:pt x="592406" y="3275317"/>
                  <a:pt x="502516" y="3457664"/>
                  <a:pt x="523222" y="3731643"/>
                </a:cubicBezTo>
                <a:cubicBezTo>
                  <a:pt x="543928" y="4005622"/>
                  <a:pt x="436469" y="4302208"/>
                  <a:pt x="523222" y="4517252"/>
                </a:cubicBezTo>
                <a:cubicBezTo>
                  <a:pt x="609975" y="4732296"/>
                  <a:pt x="491576" y="4725429"/>
                  <a:pt x="523222" y="4782973"/>
                </a:cubicBezTo>
                <a:cubicBezTo>
                  <a:pt x="554868" y="4840517"/>
                  <a:pt x="477046" y="5130677"/>
                  <a:pt x="523222" y="5464604"/>
                </a:cubicBezTo>
                <a:cubicBezTo>
                  <a:pt x="569398" y="5798531"/>
                  <a:pt x="505563" y="5780628"/>
                  <a:pt x="523222" y="6042258"/>
                </a:cubicBezTo>
                <a:cubicBezTo>
                  <a:pt x="540881" y="6303888"/>
                  <a:pt x="479127" y="6317097"/>
                  <a:pt x="523222" y="6411956"/>
                </a:cubicBezTo>
                <a:cubicBezTo>
                  <a:pt x="567317" y="6506815"/>
                  <a:pt x="523032" y="6743303"/>
                  <a:pt x="523222" y="6989610"/>
                </a:cubicBezTo>
                <a:cubicBezTo>
                  <a:pt x="523412" y="7235917"/>
                  <a:pt x="504439" y="7231115"/>
                  <a:pt x="523222" y="7359308"/>
                </a:cubicBezTo>
                <a:cubicBezTo>
                  <a:pt x="542005" y="7487501"/>
                  <a:pt x="485188" y="7636291"/>
                  <a:pt x="523222" y="7729007"/>
                </a:cubicBezTo>
                <a:cubicBezTo>
                  <a:pt x="561256" y="7821723"/>
                  <a:pt x="463672" y="8204089"/>
                  <a:pt x="523222" y="8514616"/>
                </a:cubicBezTo>
                <a:cubicBezTo>
                  <a:pt x="582772" y="8825143"/>
                  <a:pt x="482501" y="8982269"/>
                  <a:pt x="523222" y="9196247"/>
                </a:cubicBezTo>
                <a:cubicBezTo>
                  <a:pt x="563943" y="9410225"/>
                  <a:pt x="515986" y="9360915"/>
                  <a:pt x="523222" y="9461968"/>
                </a:cubicBezTo>
                <a:cubicBezTo>
                  <a:pt x="530458" y="9563021"/>
                  <a:pt x="478285" y="9966251"/>
                  <a:pt x="523222" y="10397767"/>
                </a:cubicBezTo>
                <a:close/>
              </a:path>
              <a:path w="523222" h="10397767" fill="none" extrusionOk="0">
                <a:moveTo>
                  <a:pt x="523222" y="10397767"/>
                </a:moveTo>
                <a:cubicBezTo>
                  <a:pt x="364522" y="10389570"/>
                  <a:pt x="259483" y="10313917"/>
                  <a:pt x="261611" y="10249826"/>
                </a:cubicBezTo>
                <a:cubicBezTo>
                  <a:pt x="245501" y="10057953"/>
                  <a:pt x="283138" y="9870099"/>
                  <a:pt x="261611" y="9705048"/>
                </a:cubicBezTo>
                <a:cubicBezTo>
                  <a:pt x="240084" y="9539997"/>
                  <a:pt x="307937" y="9274942"/>
                  <a:pt x="261611" y="9062210"/>
                </a:cubicBezTo>
                <a:cubicBezTo>
                  <a:pt x="215285" y="8849478"/>
                  <a:pt x="303658" y="8608179"/>
                  <a:pt x="261611" y="8419372"/>
                </a:cubicBezTo>
                <a:cubicBezTo>
                  <a:pt x="219564" y="8230565"/>
                  <a:pt x="292418" y="8095831"/>
                  <a:pt x="261611" y="7776534"/>
                </a:cubicBezTo>
                <a:cubicBezTo>
                  <a:pt x="230804" y="7457237"/>
                  <a:pt x="302330" y="7304241"/>
                  <a:pt x="261611" y="7182726"/>
                </a:cubicBezTo>
                <a:cubicBezTo>
                  <a:pt x="220892" y="7061211"/>
                  <a:pt x="292156" y="6885022"/>
                  <a:pt x="261611" y="6686979"/>
                </a:cubicBezTo>
                <a:cubicBezTo>
                  <a:pt x="231066" y="6488936"/>
                  <a:pt x="267871" y="6248215"/>
                  <a:pt x="261611" y="6044141"/>
                </a:cubicBezTo>
                <a:cubicBezTo>
                  <a:pt x="255351" y="5840067"/>
                  <a:pt x="269369" y="5524440"/>
                  <a:pt x="261611" y="5346825"/>
                </a:cubicBezTo>
                <a:cubicBezTo>
                  <a:pt x="244391" y="5261066"/>
                  <a:pt x="174224" y="5206687"/>
                  <a:pt x="0" y="5198884"/>
                </a:cubicBezTo>
                <a:cubicBezTo>
                  <a:pt x="160405" y="5216055"/>
                  <a:pt x="245562" y="5118027"/>
                  <a:pt x="261611" y="5050943"/>
                </a:cubicBezTo>
                <a:cubicBezTo>
                  <a:pt x="223196" y="4904700"/>
                  <a:pt x="306526" y="4811985"/>
                  <a:pt x="261611" y="4604225"/>
                </a:cubicBezTo>
                <a:cubicBezTo>
                  <a:pt x="216696" y="4396465"/>
                  <a:pt x="323882" y="4252821"/>
                  <a:pt x="261611" y="4059447"/>
                </a:cubicBezTo>
                <a:cubicBezTo>
                  <a:pt x="199340" y="3866073"/>
                  <a:pt x="267888" y="3766785"/>
                  <a:pt x="261611" y="3563699"/>
                </a:cubicBezTo>
                <a:cubicBezTo>
                  <a:pt x="255334" y="3360613"/>
                  <a:pt x="289498" y="3298096"/>
                  <a:pt x="261611" y="3166011"/>
                </a:cubicBezTo>
                <a:cubicBezTo>
                  <a:pt x="233724" y="3033926"/>
                  <a:pt x="308780" y="2827957"/>
                  <a:pt x="261611" y="2670263"/>
                </a:cubicBezTo>
                <a:cubicBezTo>
                  <a:pt x="214442" y="2512569"/>
                  <a:pt x="283941" y="2438775"/>
                  <a:pt x="261611" y="2272575"/>
                </a:cubicBezTo>
                <a:cubicBezTo>
                  <a:pt x="239281" y="2106375"/>
                  <a:pt x="279592" y="1842353"/>
                  <a:pt x="261611" y="1678767"/>
                </a:cubicBezTo>
                <a:cubicBezTo>
                  <a:pt x="243630" y="1515181"/>
                  <a:pt x="270071" y="1430309"/>
                  <a:pt x="261611" y="1232049"/>
                </a:cubicBezTo>
                <a:cubicBezTo>
                  <a:pt x="253151" y="1033789"/>
                  <a:pt x="306235" y="380939"/>
                  <a:pt x="261611" y="147941"/>
                </a:cubicBezTo>
                <a:cubicBezTo>
                  <a:pt x="247610" y="80190"/>
                  <a:pt x="394728" y="-13001"/>
                  <a:pt x="523222" y="0"/>
                </a:cubicBezTo>
              </a:path>
              <a:path w="523222" h="10397767" fill="none" stroke="0" extrusionOk="0">
                <a:moveTo>
                  <a:pt x="523222" y="10397767"/>
                </a:moveTo>
                <a:cubicBezTo>
                  <a:pt x="395577" y="10409081"/>
                  <a:pt x="259420" y="10325772"/>
                  <a:pt x="261611" y="10249826"/>
                </a:cubicBezTo>
                <a:cubicBezTo>
                  <a:pt x="226352" y="10096251"/>
                  <a:pt x="284386" y="9817920"/>
                  <a:pt x="261611" y="9705048"/>
                </a:cubicBezTo>
                <a:cubicBezTo>
                  <a:pt x="238836" y="9592176"/>
                  <a:pt x="295629" y="9436197"/>
                  <a:pt x="261611" y="9258330"/>
                </a:cubicBezTo>
                <a:cubicBezTo>
                  <a:pt x="227593" y="9080463"/>
                  <a:pt x="275480" y="8816856"/>
                  <a:pt x="261611" y="8664522"/>
                </a:cubicBezTo>
                <a:cubicBezTo>
                  <a:pt x="247742" y="8512188"/>
                  <a:pt x="262614" y="8314789"/>
                  <a:pt x="261611" y="8168774"/>
                </a:cubicBezTo>
                <a:cubicBezTo>
                  <a:pt x="260608" y="8022759"/>
                  <a:pt x="306704" y="7933811"/>
                  <a:pt x="261611" y="7771087"/>
                </a:cubicBezTo>
                <a:cubicBezTo>
                  <a:pt x="216518" y="7608363"/>
                  <a:pt x="291783" y="7362318"/>
                  <a:pt x="261611" y="7177279"/>
                </a:cubicBezTo>
                <a:cubicBezTo>
                  <a:pt x="231439" y="6992240"/>
                  <a:pt x="263584" y="6801303"/>
                  <a:pt x="261611" y="6632501"/>
                </a:cubicBezTo>
                <a:cubicBezTo>
                  <a:pt x="259638" y="6463699"/>
                  <a:pt x="310872" y="6228947"/>
                  <a:pt x="261611" y="6087723"/>
                </a:cubicBezTo>
                <a:cubicBezTo>
                  <a:pt x="212350" y="5946499"/>
                  <a:pt x="289461" y="5701881"/>
                  <a:pt x="261611" y="5346825"/>
                </a:cubicBezTo>
                <a:cubicBezTo>
                  <a:pt x="229853" y="5274112"/>
                  <a:pt x="116750" y="5207428"/>
                  <a:pt x="0" y="5198884"/>
                </a:cubicBezTo>
                <a:cubicBezTo>
                  <a:pt x="137880" y="5204681"/>
                  <a:pt x="263383" y="5126944"/>
                  <a:pt x="261611" y="5050943"/>
                </a:cubicBezTo>
                <a:cubicBezTo>
                  <a:pt x="248954" y="4873362"/>
                  <a:pt x="293704" y="4843934"/>
                  <a:pt x="261611" y="4653255"/>
                </a:cubicBezTo>
                <a:cubicBezTo>
                  <a:pt x="229518" y="4462576"/>
                  <a:pt x="280418" y="4344365"/>
                  <a:pt x="261611" y="4108477"/>
                </a:cubicBezTo>
                <a:cubicBezTo>
                  <a:pt x="242804" y="3872589"/>
                  <a:pt x="281493" y="3787587"/>
                  <a:pt x="261611" y="3612729"/>
                </a:cubicBezTo>
                <a:cubicBezTo>
                  <a:pt x="241729" y="3437871"/>
                  <a:pt x="273764" y="3303081"/>
                  <a:pt x="261611" y="3116981"/>
                </a:cubicBezTo>
                <a:cubicBezTo>
                  <a:pt x="249458" y="2930881"/>
                  <a:pt x="278683" y="2711454"/>
                  <a:pt x="261611" y="2523173"/>
                </a:cubicBezTo>
                <a:cubicBezTo>
                  <a:pt x="244539" y="2334892"/>
                  <a:pt x="307621" y="2293683"/>
                  <a:pt x="261611" y="2125485"/>
                </a:cubicBezTo>
                <a:cubicBezTo>
                  <a:pt x="215601" y="1957287"/>
                  <a:pt x="284030" y="1747701"/>
                  <a:pt x="261611" y="1531677"/>
                </a:cubicBezTo>
                <a:cubicBezTo>
                  <a:pt x="239192" y="1315653"/>
                  <a:pt x="276687" y="1283921"/>
                  <a:pt x="261611" y="1133989"/>
                </a:cubicBezTo>
                <a:cubicBezTo>
                  <a:pt x="246535" y="984057"/>
                  <a:pt x="293611" y="842413"/>
                  <a:pt x="261611" y="638241"/>
                </a:cubicBezTo>
                <a:cubicBezTo>
                  <a:pt x="229611" y="434069"/>
                  <a:pt x="306626" y="371384"/>
                  <a:pt x="261611" y="147941"/>
                </a:cubicBezTo>
                <a:cubicBezTo>
                  <a:pt x="270884" y="58749"/>
                  <a:pt x="356142" y="-7274"/>
                  <a:pt x="523222" y="0"/>
                </a:cubicBezTo>
              </a:path>
            </a:pathLst>
          </a:custGeom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034477415">
                  <a:prstGeom prst="leftBrace">
                    <a:avLst>
                      <a:gd name="adj1" fmla="val 28275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C8A7F0F1-A00D-5ED0-4A18-BAD19B8DB9EC}"/>
              </a:ext>
            </a:extLst>
          </p:cNvPr>
          <p:cNvSpPr/>
          <p:nvPr/>
        </p:nvSpPr>
        <p:spPr>
          <a:xfrm>
            <a:off x="2525812" y="1856652"/>
            <a:ext cx="6645897" cy="407293"/>
          </a:xfrm>
          <a:custGeom>
            <a:avLst/>
            <a:gdLst>
              <a:gd name="connsiteX0" fmla="*/ 0 w 6645897"/>
              <a:gd name="connsiteY0" fmla="*/ 237527 h 407293"/>
              <a:gd name="connsiteX1" fmla="*/ 1677971 w 6645897"/>
              <a:gd name="connsiteY1" fmla="*/ 39564 h 407293"/>
              <a:gd name="connsiteX2" fmla="*/ 3101419 w 6645897"/>
              <a:gd name="connsiteY2" fmla="*/ 407209 h 407293"/>
              <a:gd name="connsiteX3" fmla="*/ 5156462 w 6645897"/>
              <a:gd name="connsiteY3" fmla="*/ 1856 h 407293"/>
              <a:gd name="connsiteX4" fmla="*/ 6645897 w 6645897"/>
              <a:gd name="connsiteY4" fmla="*/ 284661 h 40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897" h="407293" extrusionOk="0">
                <a:moveTo>
                  <a:pt x="0" y="237527"/>
                </a:moveTo>
                <a:cubicBezTo>
                  <a:pt x="674361" y="76131"/>
                  <a:pt x="1127799" y="65065"/>
                  <a:pt x="1677971" y="39564"/>
                </a:cubicBezTo>
                <a:cubicBezTo>
                  <a:pt x="2146817" y="13564"/>
                  <a:pt x="2653129" y="393402"/>
                  <a:pt x="3101419" y="407209"/>
                </a:cubicBezTo>
                <a:cubicBezTo>
                  <a:pt x="3693435" y="415267"/>
                  <a:pt x="4541211" y="45320"/>
                  <a:pt x="5156462" y="1856"/>
                </a:cubicBezTo>
                <a:cubicBezTo>
                  <a:pt x="5740763" y="48739"/>
                  <a:pt x="6207897" y="225144"/>
                  <a:pt x="6645897" y="284661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dash"/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3400433126">
                  <a:custGeom>
                    <a:avLst/>
                    <a:gdLst>
                      <a:gd name="connsiteX0" fmla="*/ 0 w 6645897"/>
                      <a:gd name="connsiteY0" fmla="*/ 237527 h 407293"/>
                      <a:gd name="connsiteX1" fmla="*/ 1677971 w 6645897"/>
                      <a:gd name="connsiteY1" fmla="*/ 39564 h 407293"/>
                      <a:gd name="connsiteX2" fmla="*/ 3101419 w 6645897"/>
                      <a:gd name="connsiteY2" fmla="*/ 407209 h 407293"/>
                      <a:gd name="connsiteX3" fmla="*/ 5156462 w 6645897"/>
                      <a:gd name="connsiteY3" fmla="*/ 1856 h 407293"/>
                      <a:gd name="connsiteX4" fmla="*/ 6645897 w 6645897"/>
                      <a:gd name="connsiteY4" fmla="*/ 284661 h 407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897" h="407293">
                        <a:moveTo>
                          <a:pt x="0" y="237527"/>
                        </a:moveTo>
                        <a:cubicBezTo>
                          <a:pt x="580534" y="124405"/>
                          <a:pt x="1161068" y="11284"/>
                          <a:pt x="1677971" y="39564"/>
                        </a:cubicBezTo>
                        <a:cubicBezTo>
                          <a:pt x="2194874" y="67844"/>
                          <a:pt x="2521671" y="413494"/>
                          <a:pt x="3101419" y="407209"/>
                        </a:cubicBezTo>
                        <a:cubicBezTo>
                          <a:pt x="3681167" y="400924"/>
                          <a:pt x="4565716" y="22281"/>
                          <a:pt x="5156462" y="1856"/>
                        </a:cubicBezTo>
                        <a:cubicBezTo>
                          <a:pt x="5747208" y="-18569"/>
                          <a:pt x="6196552" y="133046"/>
                          <a:pt x="6645897" y="284661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F0EAC96-1846-5963-7ABC-95B30925CE5A}"/>
              </a:ext>
            </a:extLst>
          </p:cNvPr>
          <p:cNvSpPr/>
          <p:nvPr/>
        </p:nvSpPr>
        <p:spPr>
          <a:xfrm>
            <a:off x="865068" y="3026979"/>
            <a:ext cx="743015" cy="756745"/>
          </a:xfrm>
          <a:custGeom>
            <a:avLst/>
            <a:gdLst>
              <a:gd name="connsiteX0" fmla="*/ 743015 w 743015"/>
              <a:gd name="connsiteY0" fmla="*/ 0 h 756745"/>
              <a:gd name="connsiteX1" fmla="*/ 2035 w 743015"/>
              <a:gd name="connsiteY1" fmla="*/ 346842 h 756745"/>
              <a:gd name="connsiteX2" fmla="*/ 522298 w 743015"/>
              <a:gd name="connsiteY2" fmla="*/ 599090 h 756745"/>
              <a:gd name="connsiteX3" fmla="*/ 506532 w 743015"/>
              <a:gd name="connsiteY3" fmla="*/ 756745 h 7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015" h="756745">
                <a:moveTo>
                  <a:pt x="743015" y="0"/>
                </a:moveTo>
                <a:cubicBezTo>
                  <a:pt x="390918" y="123497"/>
                  <a:pt x="38821" y="246994"/>
                  <a:pt x="2035" y="346842"/>
                </a:cubicBezTo>
                <a:cubicBezTo>
                  <a:pt x="-34751" y="446690"/>
                  <a:pt x="438215" y="530773"/>
                  <a:pt x="522298" y="599090"/>
                </a:cubicBezTo>
                <a:cubicBezTo>
                  <a:pt x="606381" y="667407"/>
                  <a:pt x="556456" y="712076"/>
                  <a:pt x="506532" y="756745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66AA18-EA57-3B13-4478-D30732CD1D41}"/>
              </a:ext>
            </a:extLst>
          </p:cNvPr>
          <p:cNvSpPr txBox="1"/>
          <p:nvPr/>
        </p:nvSpPr>
        <p:spPr>
          <a:xfrm>
            <a:off x="3051968" y="3912145"/>
            <a:ext cx="175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NORMAS y PAS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5971B5-3D08-10F4-468B-7CE025C2E9FF}"/>
              </a:ext>
            </a:extLst>
          </p:cNvPr>
          <p:cNvSpPr txBox="1"/>
          <p:nvPr/>
        </p:nvSpPr>
        <p:spPr>
          <a:xfrm>
            <a:off x="5767674" y="448250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PLANES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410D2C-23AA-B79D-13FC-098603734ABA}"/>
              </a:ext>
            </a:extLst>
          </p:cNvPr>
          <p:cNvSpPr txBox="1"/>
          <p:nvPr/>
        </p:nvSpPr>
        <p:spPr>
          <a:xfrm>
            <a:off x="8103476" y="445332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CAV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172848-3E12-D4D6-3A05-D55F69A4F791}"/>
              </a:ext>
            </a:extLst>
          </p:cNvPr>
          <p:cNvSpPr/>
          <p:nvPr/>
        </p:nvSpPr>
        <p:spPr>
          <a:xfrm>
            <a:off x="6676227" y="4272455"/>
            <a:ext cx="323663" cy="236483"/>
          </a:xfrm>
          <a:custGeom>
            <a:avLst/>
            <a:gdLst>
              <a:gd name="connsiteX0" fmla="*/ 323663 w 323663"/>
              <a:gd name="connsiteY0" fmla="*/ 0 h 236483"/>
              <a:gd name="connsiteX1" fmla="*/ 24118 w 323663"/>
              <a:gd name="connsiteY1" fmla="*/ 110359 h 236483"/>
              <a:gd name="connsiteX2" fmla="*/ 39883 w 323663"/>
              <a:gd name="connsiteY2" fmla="*/ 236483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663" h="236483">
                <a:moveTo>
                  <a:pt x="323663" y="0"/>
                </a:moveTo>
                <a:cubicBezTo>
                  <a:pt x="197539" y="35472"/>
                  <a:pt x="71415" y="70945"/>
                  <a:pt x="24118" y="110359"/>
                </a:cubicBezTo>
                <a:cubicBezTo>
                  <a:pt x="-23179" y="149773"/>
                  <a:pt x="8352" y="193128"/>
                  <a:pt x="39883" y="236483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3935611351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72F5E385-CCBC-94A9-FC8C-91A3BB9074F5}"/>
              </a:ext>
            </a:extLst>
          </p:cNvPr>
          <p:cNvSpPr/>
          <p:nvPr/>
        </p:nvSpPr>
        <p:spPr>
          <a:xfrm>
            <a:off x="7700404" y="4335517"/>
            <a:ext cx="403072" cy="299545"/>
          </a:xfrm>
          <a:custGeom>
            <a:avLst/>
            <a:gdLst>
              <a:gd name="connsiteX0" fmla="*/ 24699 w 403072"/>
              <a:gd name="connsiteY0" fmla="*/ 0 h 299545"/>
              <a:gd name="connsiteX1" fmla="*/ 40465 w 403072"/>
              <a:gd name="connsiteY1" fmla="*/ 220717 h 299545"/>
              <a:gd name="connsiteX2" fmla="*/ 403072 w 403072"/>
              <a:gd name="connsiteY2" fmla="*/ 299545 h 29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072" h="299545">
                <a:moveTo>
                  <a:pt x="24699" y="0"/>
                </a:moveTo>
                <a:cubicBezTo>
                  <a:pt x="1051" y="85396"/>
                  <a:pt x="-22597" y="170793"/>
                  <a:pt x="40465" y="220717"/>
                </a:cubicBezTo>
                <a:cubicBezTo>
                  <a:pt x="103527" y="270641"/>
                  <a:pt x="253299" y="285093"/>
                  <a:pt x="403072" y="299545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87F22-DB61-1B20-79A5-EC033D3B9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D1582B55-2238-1070-CA9A-B265A5C91D5E}"/>
              </a:ext>
            </a:extLst>
          </p:cNvPr>
          <p:cNvSpPr txBox="1"/>
          <p:nvPr/>
        </p:nvSpPr>
        <p:spPr>
          <a:xfrm>
            <a:off x="0" y="112759"/>
            <a:ext cx="12191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buClr>
                <a:schemeClr val="accent2"/>
              </a:buCl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2° Reflexión:</a:t>
            </a:r>
          </a:p>
          <a:p>
            <a:r>
              <a:rPr lang="es-CL" dirty="0"/>
              <a:t>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83A2B02-8E31-F777-C504-2147E71086F4}"/>
              </a:ext>
            </a:extLst>
          </p:cNvPr>
          <p:cNvGrpSpPr/>
          <p:nvPr/>
        </p:nvGrpSpPr>
        <p:grpSpPr>
          <a:xfrm>
            <a:off x="3113056" y="1141907"/>
            <a:ext cx="5226305" cy="1199915"/>
            <a:chOff x="3432449" y="2104124"/>
            <a:chExt cx="5226305" cy="1199915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783C9C5-4007-A726-FFC6-3C11E5F3C192}"/>
                </a:ext>
              </a:extLst>
            </p:cNvPr>
            <p:cNvGrpSpPr/>
            <p:nvPr/>
          </p:nvGrpSpPr>
          <p:grpSpPr>
            <a:xfrm>
              <a:off x="3653345" y="2667438"/>
              <a:ext cx="500201" cy="636601"/>
              <a:chOff x="922586" y="2077872"/>
              <a:chExt cx="934608" cy="943358"/>
            </a:xfrm>
            <a:noFill/>
          </p:grpSpPr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2432AC09-DC11-6DFB-6718-611126C949F0}"/>
                  </a:ext>
                </a:extLst>
              </p:cNvPr>
              <p:cNvSpPr/>
              <p:nvPr/>
            </p:nvSpPr>
            <p:spPr>
              <a:xfrm>
                <a:off x="1420187" y="2077872"/>
                <a:ext cx="389905" cy="384404"/>
              </a:xfrm>
              <a:custGeom>
                <a:avLst/>
                <a:gdLst>
                  <a:gd name="connsiteX0" fmla="*/ 8341 w 389905"/>
                  <a:gd name="connsiteY0" fmla="*/ 0 h 384404"/>
                  <a:gd name="connsiteX1" fmla="*/ 327163 w 389905"/>
                  <a:gd name="connsiteY1" fmla="*/ 312891 h 384404"/>
                  <a:gd name="connsiteX2" fmla="*/ 389703 w 389905"/>
                  <a:gd name="connsiteY2" fmla="*/ 366220 h 384404"/>
                  <a:gd name="connsiteX3" fmla="*/ 389905 w 389905"/>
                  <a:gd name="connsiteY3" fmla="*/ 370072 h 384404"/>
                  <a:gd name="connsiteX4" fmla="*/ 343713 w 389905"/>
                  <a:gd name="connsiteY4" fmla="*/ 379984 h 384404"/>
                  <a:gd name="connsiteX5" fmla="*/ 292727 w 389905"/>
                  <a:gd name="connsiteY5" fmla="*/ 383339 h 384404"/>
                  <a:gd name="connsiteX6" fmla="*/ 292470 w 389905"/>
                  <a:gd name="connsiteY6" fmla="*/ 383323 h 384404"/>
                  <a:gd name="connsiteX7" fmla="*/ 288629 w 389905"/>
                  <a:gd name="connsiteY7" fmla="*/ 383855 h 384404"/>
                  <a:gd name="connsiteX8" fmla="*/ 8341 w 389905"/>
                  <a:gd name="connsiteY8" fmla="*/ 369332 h 384404"/>
                  <a:gd name="connsiteX9" fmla="*/ 8341 w 389905"/>
                  <a:gd name="connsiteY9" fmla="*/ 0 h 38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905" h="384404">
                    <a:moveTo>
                      <a:pt x="8341" y="0"/>
                    </a:moveTo>
                    <a:cubicBezTo>
                      <a:pt x="171064" y="97349"/>
                      <a:pt x="191067" y="186748"/>
                      <a:pt x="327163" y="312891"/>
                    </a:cubicBezTo>
                    <a:lnTo>
                      <a:pt x="389703" y="366220"/>
                    </a:lnTo>
                    <a:lnTo>
                      <a:pt x="389905" y="370072"/>
                    </a:lnTo>
                    <a:lnTo>
                      <a:pt x="343713" y="379984"/>
                    </a:lnTo>
                    <a:cubicBezTo>
                      <a:pt x="326893" y="382200"/>
                      <a:pt x="309848" y="383201"/>
                      <a:pt x="292727" y="383339"/>
                    </a:cubicBezTo>
                    <a:lnTo>
                      <a:pt x="292470" y="383323"/>
                    </a:lnTo>
                    <a:lnTo>
                      <a:pt x="288629" y="383855"/>
                    </a:lnTo>
                    <a:cubicBezTo>
                      <a:pt x="180407" y="388050"/>
                      <a:pt x="68010" y="366745"/>
                      <a:pt x="8341" y="369332"/>
                    </a:cubicBezTo>
                    <a:cubicBezTo>
                      <a:pt x="-12215" y="222461"/>
                      <a:pt x="12178" y="148590"/>
                      <a:pt x="834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L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709072D4-7F93-AA92-AFF5-B1E98CCE234F}"/>
                  </a:ext>
                </a:extLst>
              </p:cNvPr>
              <p:cNvSpPr/>
              <p:nvPr/>
            </p:nvSpPr>
            <p:spPr>
              <a:xfrm>
                <a:off x="922586" y="2077925"/>
                <a:ext cx="934608" cy="943305"/>
              </a:xfrm>
              <a:custGeom>
                <a:avLst/>
                <a:gdLst>
                  <a:gd name="connsiteX0" fmla="*/ 126184 w 934608"/>
                  <a:gd name="connsiteY0" fmla="*/ 70 h 943305"/>
                  <a:gd name="connsiteX1" fmla="*/ 495598 w 934608"/>
                  <a:gd name="connsiteY1" fmla="*/ 9589 h 943305"/>
                  <a:gd name="connsiteX2" fmla="*/ 483598 w 934608"/>
                  <a:gd name="connsiteY2" fmla="*/ 280217 h 943305"/>
                  <a:gd name="connsiteX3" fmla="*/ 485133 w 934608"/>
                  <a:gd name="connsiteY3" fmla="*/ 312913 h 943305"/>
                  <a:gd name="connsiteX4" fmla="*/ 493772 w 934608"/>
                  <a:gd name="connsiteY4" fmla="*/ 364836 h 943305"/>
                  <a:gd name="connsiteX5" fmla="*/ 608768 w 934608"/>
                  <a:gd name="connsiteY5" fmla="*/ 361369 h 943305"/>
                  <a:gd name="connsiteX6" fmla="*/ 927611 w 934608"/>
                  <a:gd name="connsiteY6" fmla="*/ 365816 h 943305"/>
                  <a:gd name="connsiteX7" fmla="*/ 932634 w 934608"/>
                  <a:gd name="connsiteY7" fmla="*/ 458533 h 943305"/>
                  <a:gd name="connsiteX8" fmla="*/ 932920 w 934608"/>
                  <a:gd name="connsiteY8" fmla="*/ 474820 h 943305"/>
                  <a:gd name="connsiteX9" fmla="*/ 934608 w 934608"/>
                  <a:gd name="connsiteY9" fmla="*/ 509484 h 943305"/>
                  <a:gd name="connsiteX10" fmla="*/ 933930 w 934608"/>
                  <a:gd name="connsiteY10" fmla="*/ 532361 h 943305"/>
                  <a:gd name="connsiteX11" fmla="*/ 934103 w 934608"/>
                  <a:gd name="connsiteY11" fmla="*/ 542211 h 943305"/>
                  <a:gd name="connsiteX12" fmla="*/ 930616 w 934608"/>
                  <a:gd name="connsiteY12" fmla="*/ 687375 h 943305"/>
                  <a:gd name="connsiteX13" fmla="*/ 925769 w 934608"/>
                  <a:gd name="connsiteY13" fmla="*/ 807631 h 943305"/>
                  <a:gd name="connsiteX14" fmla="*/ 927611 w 934608"/>
                  <a:gd name="connsiteY14" fmla="*/ 923423 h 943305"/>
                  <a:gd name="connsiteX15" fmla="*/ 506873 w 934608"/>
                  <a:gd name="connsiteY15" fmla="*/ 921197 h 943305"/>
                  <a:gd name="connsiteX16" fmla="*/ 488763 w 934608"/>
                  <a:gd name="connsiteY16" fmla="*/ 921933 h 943305"/>
                  <a:gd name="connsiteX17" fmla="*/ 470411 w 934608"/>
                  <a:gd name="connsiteY17" fmla="*/ 923423 h 943305"/>
                  <a:gd name="connsiteX18" fmla="*/ 13211 w 934608"/>
                  <a:gd name="connsiteY18" fmla="*/ 923423 h 943305"/>
                  <a:gd name="connsiteX19" fmla="*/ 588 w 934608"/>
                  <a:gd name="connsiteY19" fmla="*/ 798419 h 943305"/>
                  <a:gd name="connsiteX20" fmla="*/ 2315 w 934608"/>
                  <a:gd name="connsiteY20" fmla="*/ 780505 h 943305"/>
                  <a:gd name="connsiteX21" fmla="*/ 1552 w 934608"/>
                  <a:gd name="connsiteY21" fmla="*/ 770497 h 943305"/>
                  <a:gd name="connsiteX22" fmla="*/ 6550 w 934608"/>
                  <a:gd name="connsiteY22" fmla="*/ 559608 h 943305"/>
                  <a:gd name="connsiteX23" fmla="*/ 12873 w 934608"/>
                  <a:gd name="connsiteY23" fmla="*/ 375659 h 943305"/>
                  <a:gd name="connsiteX24" fmla="*/ 9764 w 934608"/>
                  <a:gd name="connsiteY24" fmla="*/ 375809 h 943305"/>
                  <a:gd name="connsiteX25" fmla="*/ 9764 w 934608"/>
                  <a:gd name="connsiteY25" fmla="*/ 9589 h 943305"/>
                  <a:gd name="connsiteX26" fmla="*/ 126184 w 934608"/>
                  <a:gd name="connsiteY26" fmla="*/ 70 h 94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34608" h="943305">
                    <a:moveTo>
                      <a:pt x="126184" y="70"/>
                    </a:moveTo>
                    <a:cubicBezTo>
                      <a:pt x="239262" y="1639"/>
                      <a:pt x="347332" y="28558"/>
                      <a:pt x="495598" y="9589"/>
                    </a:cubicBezTo>
                    <a:cubicBezTo>
                      <a:pt x="518511" y="114891"/>
                      <a:pt x="485327" y="190753"/>
                      <a:pt x="483598" y="280217"/>
                    </a:cubicBezTo>
                    <a:lnTo>
                      <a:pt x="485133" y="312913"/>
                    </a:lnTo>
                    <a:lnTo>
                      <a:pt x="493772" y="364836"/>
                    </a:lnTo>
                    <a:lnTo>
                      <a:pt x="608768" y="361369"/>
                    </a:lnTo>
                    <a:cubicBezTo>
                      <a:pt x="744215" y="360784"/>
                      <a:pt x="845251" y="369404"/>
                      <a:pt x="927611" y="365816"/>
                    </a:cubicBezTo>
                    <a:cubicBezTo>
                      <a:pt x="929995" y="398365"/>
                      <a:pt x="931611" y="429203"/>
                      <a:pt x="932634" y="458533"/>
                    </a:cubicBezTo>
                    <a:lnTo>
                      <a:pt x="932920" y="474820"/>
                    </a:lnTo>
                    <a:lnTo>
                      <a:pt x="934608" y="509484"/>
                    </a:lnTo>
                    <a:lnTo>
                      <a:pt x="933930" y="532361"/>
                    </a:lnTo>
                    <a:lnTo>
                      <a:pt x="934103" y="542211"/>
                    </a:lnTo>
                    <a:cubicBezTo>
                      <a:pt x="934133" y="595257"/>
                      <a:pt x="932500" y="643097"/>
                      <a:pt x="930616" y="687375"/>
                    </a:cubicBezTo>
                    <a:lnTo>
                      <a:pt x="925769" y="807631"/>
                    </a:lnTo>
                    <a:lnTo>
                      <a:pt x="927611" y="923423"/>
                    </a:lnTo>
                    <a:cubicBezTo>
                      <a:pt x="734359" y="968491"/>
                      <a:pt x="630927" y="923119"/>
                      <a:pt x="506873" y="921197"/>
                    </a:cubicBezTo>
                    <a:lnTo>
                      <a:pt x="488763" y="921933"/>
                    </a:lnTo>
                    <a:lnTo>
                      <a:pt x="470411" y="923423"/>
                    </a:lnTo>
                    <a:cubicBezTo>
                      <a:pt x="314517" y="948662"/>
                      <a:pt x="157546" y="893912"/>
                      <a:pt x="13211" y="923423"/>
                    </a:cubicBezTo>
                    <a:cubicBezTo>
                      <a:pt x="1247" y="889832"/>
                      <a:pt x="-1372" y="846544"/>
                      <a:pt x="588" y="798419"/>
                    </a:cubicBezTo>
                    <a:lnTo>
                      <a:pt x="2315" y="780505"/>
                    </a:lnTo>
                    <a:lnTo>
                      <a:pt x="1552" y="770497"/>
                    </a:lnTo>
                    <a:cubicBezTo>
                      <a:pt x="-224" y="696714"/>
                      <a:pt x="3024" y="626736"/>
                      <a:pt x="6550" y="559608"/>
                    </a:cubicBezTo>
                    <a:lnTo>
                      <a:pt x="12873" y="375659"/>
                    </a:lnTo>
                    <a:lnTo>
                      <a:pt x="9764" y="375809"/>
                    </a:lnTo>
                    <a:cubicBezTo>
                      <a:pt x="-21183" y="258366"/>
                      <a:pt x="34412" y="140072"/>
                      <a:pt x="9764" y="9589"/>
                    </a:cubicBezTo>
                    <a:cubicBezTo>
                      <a:pt x="50243" y="1840"/>
                      <a:pt x="88492" y="-453"/>
                      <a:pt x="126184" y="7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L"/>
              </a:p>
            </p:txBody>
          </p:sp>
        </p:grpSp>
        <p:sp>
          <p:nvSpPr>
            <p:cNvPr id="9" name="Flecha: a la derecha 8">
              <a:extLst>
                <a:ext uri="{FF2B5EF4-FFF2-40B4-BE49-F238E27FC236}">
                  <a16:creationId xmlns:a16="http://schemas.microsoft.com/office/drawing/2014/main" id="{BF85AF92-B82C-0CF9-A2A3-C2505AFD29CC}"/>
                </a:ext>
              </a:extLst>
            </p:cNvPr>
            <p:cNvSpPr/>
            <p:nvPr/>
          </p:nvSpPr>
          <p:spPr>
            <a:xfrm>
              <a:off x="4386020" y="2705653"/>
              <a:ext cx="555649" cy="523220"/>
            </a:xfrm>
            <a:custGeom>
              <a:avLst/>
              <a:gdLst>
                <a:gd name="connsiteX0" fmla="*/ 0 w 555649"/>
                <a:gd name="connsiteY0" fmla="*/ 130805 h 523220"/>
                <a:gd name="connsiteX1" fmla="*/ 294039 w 555649"/>
                <a:gd name="connsiteY1" fmla="*/ 130805 h 523220"/>
                <a:gd name="connsiteX2" fmla="*/ 294039 w 555649"/>
                <a:gd name="connsiteY2" fmla="*/ 0 h 523220"/>
                <a:gd name="connsiteX3" fmla="*/ 555649 w 555649"/>
                <a:gd name="connsiteY3" fmla="*/ 261610 h 523220"/>
                <a:gd name="connsiteX4" fmla="*/ 294039 w 555649"/>
                <a:gd name="connsiteY4" fmla="*/ 523220 h 523220"/>
                <a:gd name="connsiteX5" fmla="*/ 294039 w 555649"/>
                <a:gd name="connsiteY5" fmla="*/ 392415 h 523220"/>
                <a:gd name="connsiteX6" fmla="*/ 0 w 555649"/>
                <a:gd name="connsiteY6" fmla="*/ 392415 h 523220"/>
                <a:gd name="connsiteX7" fmla="*/ 0 w 555649"/>
                <a:gd name="connsiteY7" fmla="*/ 130805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649" h="523220" fill="none" extrusionOk="0">
                  <a:moveTo>
                    <a:pt x="0" y="130805"/>
                  </a:moveTo>
                  <a:cubicBezTo>
                    <a:pt x="133332" y="112337"/>
                    <a:pt x="150528" y="135053"/>
                    <a:pt x="294039" y="130805"/>
                  </a:cubicBezTo>
                  <a:cubicBezTo>
                    <a:pt x="291480" y="94097"/>
                    <a:pt x="304749" y="51080"/>
                    <a:pt x="294039" y="0"/>
                  </a:cubicBezTo>
                  <a:cubicBezTo>
                    <a:pt x="424423" y="102461"/>
                    <a:pt x="476952" y="216595"/>
                    <a:pt x="555649" y="261610"/>
                  </a:cubicBezTo>
                  <a:cubicBezTo>
                    <a:pt x="460448" y="388982"/>
                    <a:pt x="394908" y="417214"/>
                    <a:pt x="294039" y="523220"/>
                  </a:cubicBezTo>
                  <a:cubicBezTo>
                    <a:pt x="290138" y="490388"/>
                    <a:pt x="295401" y="446861"/>
                    <a:pt x="294039" y="392415"/>
                  </a:cubicBezTo>
                  <a:cubicBezTo>
                    <a:pt x="213614" y="396745"/>
                    <a:pt x="126395" y="385927"/>
                    <a:pt x="0" y="392415"/>
                  </a:cubicBezTo>
                  <a:cubicBezTo>
                    <a:pt x="-23126" y="275859"/>
                    <a:pt x="2216" y="255911"/>
                    <a:pt x="0" y="130805"/>
                  </a:cubicBezTo>
                  <a:close/>
                </a:path>
                <a:path w="555649" h="523220" stroke="0" extrusionOk="0">
                  <a:moveTo>
                    <a:pt x="0" y="130805"/>
                  </a:moveTo>
                  <a:cubicBezTo>
                    <a:pt x="64226" y="122442"/>
                    <a:pt x="194617" y="141169"/>
                    <a:pt x="294039" y="130805"/>
                  </a:cubicBezTo>
                  <a:cubicBezTo>
                    <a:pt x="282136" y="73131"/>
                    <a:pt x="307121" y="32603"/>
                    <a:pt x="294039" y="0"/>
                  </a:cubicBezTo>
                  <a:cubicBezTo>
                    <a:pt x="425515" y="120391"/>
                    <a:pt x="435371" y="147385"/>
                    <a:pt x="555649" y="261610"/>
                  </a:cubicBezTo>
                  <a:cubicBezTo>
                    <a:pt x="484526" y="355129"/>
                    <a:pt x="357817" y="428867"/>
                    <a:pt x="294039" y="523220"/>
                  </a:cubicBezTo>
                  <a:cubicBezTo>
                    <a:pt x="279477" y="496598"/>
                    <a:pt x="306243" y="443604"/>
                    <a:pt x="294039" y="392415"/>
                  </a:cubicBezTo>
                  <a:cubicBezTo>
                    <a:pt x="222131" y="392774"/>
                    <a:pt x="81614" y="384782"/>
                    <a:pt x="0" y="392415"/>
                  </a:cubicBezTo>
                  <a:cubicBezTo>
                    <a:pt x="-14368" y="282537"/>
                    <a:pt x="23815" y="209317"/>
                    <a:pt x="0" y="1308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97351933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C57322AC-7A48-F974-1AC4-EAE84B7B567A}"/>
                </a:ext>
              </a:extLst>
            </p:cNvPr>
            <p:cNvGrpSpPr/>
            <p:nvPr/>
          </p:nvGrpSpPr>
          <p:grpSpPr>
            <a:xfrm>
              <a:off x="8063663" y="2592272"/>
              <a:ext cx="500201" cy="636601"/>
              <a:chOff x="922586" y="2077872"/>
              <a:chExt cx="934608" cy="943358"/>
            </a:xfrm>
            <a:noFill/>
          </p:grpSpPr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5D26A61F-E152-857E-8D91-750C881A43BB}"/>
                  </a:ext>
                </a:extLst>
              </p:cNvPr>
              <p:cNvSpPr/>
              <p:nvPr/>
            </p:nvSpPr>
            <p:spPr>
              <a:xfrm>
                <a:off x="1420187" y="2077872"/>
                <a:ext cx="389905" cy="384404"/>
              </a:xfrm>
              <a:custGeom>
                <a:avLst/>
                <a:gdLst>
                  <a:gd name="connsiteX0" fmla="*/ 8341 w 389905"/>
                  <a:gd name="connsiteY0" fmla="*/ 0 h 384404"/>
                  <a:gd name="connsiteX1" fmla="*/ 327163 w 389905"/>
                  <a:gd name="connsiteY1" fmla="*/ 312891 h 384404"/>
                  <a:gd name="connsiteX2" fmla="*/ 389703 w 389905"/>
                  <a:gd name="connsiteY2" fmla="*/ 366220 h 384404"/>
                  <a:gd name="connsiteX3" fmla="*/ 389905 w 389905"/>
                  <a:gd name="connsiteY3" fmla="*/ 370072 h 384404"/>
                  <a:gd name="connsiteX4" fmla="*/ 343713 w 389905"/>
                  <a:gd name="connsiteY4" fmla="*/ 379984 h 384404"/>
                  <a:gd name="connsiteX5" fmla="*/ 292727 w 389905"/>
                  <a:gd name="connsiteY5" fmla="*/ 383339 h 384404"/>
                  <a:gd name="connsiteX6" fmla="*/ 292470 w 389905"/>
                  <a:gd name="connsiteY6" fmla="*/ 383323 h 384404"/>
                  <a:gd name="connsiteX7" fmla="*/ 288629 w 389905"/>
                  <a:gd name="connsiteY7" fmla="*/ 383855 h 384404"/>
                  <a:gd name="connsiteX8" fmla="*/ 8341 w 389905"/>
                  <a:gd name="connsiteY8" fmla="*/ 369332 h 384404"/>
                  <a:gd name="connsiteX9" fmla="*/ 8341 w 389905"/>
                  <a:gd name="connsiteY9" fmla="*/ 0 h 38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905" h="384404">
                    <a:moveTo>
                      <a:pt x="8341" y="0"/>
                    </a:moveTo>
                    <a:cubicBezTo>
                      <a:pt x="171064" y="97349"/>
                      <a:pt x="191067" y="186748"/>
                      <a:pt x="327163" y="312891"/>
                    </a:cubicBezTo>
                    <a:lnTo>
                      <a:pt x="389703" y="366220"/>
                    </a:lnTo>
                    <a:lnTo>
                      <a:pt x="389905" y="370072"/>
                    </a:lnTo>
                    <a:lnTo>
                      <a:pt x="343713" y="379984"/>
                    </a:lnTo>
                    <a:cubicBezTo>
                      <a:pt x="326893" y="382200"/>
                      <a:pt x="309848" y="383201"/>
                      <a:pt x="292727" y="383339"/>
                    </a:cubicBezTo>
                    <a:lnTo>
                      <a:pt x="292470" y="383323"/>
                    </a:lnTo>
                    <a:lnTo>
                      <a:pt x="288629" y="383855"/>
                    </a:lnTo>
                    <a:cubicBezTo>
                      <a:pt x="180407" y="388050"/>
                      <a:pt x="68010" y="366745"/>
                      <a:pt x="8341" y="369332"/>
                    </a:cubicBezTo>
                    <a:cubicBezTo>
                      <a:pt x="-12215" y="222461"/>
                      <a:pt x="12178" y="148590"/>
                      <a:pt x="834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L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A7AA470C-15E2-5E0F-B8FF-F8E35DDAB070}"/>
                  </a:ext>
                </a:extLst>
              </p:cNvPr>
              <p:cNvSpPr/>
              <p:nvPr/>
            </p:nvSpPr>
            <p:spPr>
              <a:xfrm>
                <a:off x="922586" y="2077925"/>
                <a:ext cx="934608" cy="943305"/>
              </a:xfrm>
              <a:custGeom>
                <a:avLst/>
                <a:gdLst>
                  <a:gd name="connsiteX0" fmla="*/ 126184 w 934608"/>
                  <a:gd name="connsiteY0" fmla="*/ 70 h 943305"/>
                  <a:gd name="connsiteX1" fmla="*/ 495598 w 934608"/>
                  <a:gd name="connsiteY1" fmla="*/ 9589 h 943305"/>
                  <a:gd name="connsiteX2" fmla="*/ 483598 w 934608"/>
                  <a:gd name="connsiteY2" fmla="*/ 280217 h 943305"/>
                  <a:gd name="connsiteX3" fmla="*/ 485133 w 934608"/>
                  <a:gd name="connsiteY3" fmla="*/ 312913 h 943305"/>
                  <a:gd name="connsiteX4" fmla="*/ 493772 w 934608"/>
                  <a:gd name="connsiteY4" fmla="*/ 364836 h 943305"/>
                  <a:gd name="connsiteX5" fmla="*/ 608768 w 934608"/>
                  <a:gd name="connsiteY5" fmla="*/ 361369 h 943305"/>
                  <a:gd name="connsiteX6" fmla="*/ 927611 w 934608"/>
                  <a:gd name="connsiteY6" fmla="*/ 365816 h 943305"/>
                  <a:gd name="connsiteX7" fmla="*/ 932634 w 934608"/>
                  <a:gd name="connsiteY7" fmla="*/ 458533 h 943305"/>
                  <a:gd name="connsiteX8" fmla="*/ 932920 w 934608"/>
                  <a:gd name="connsiteY8" fmla="*/ 474820 h 943305"/>
                  <a:gd name="connsiteX9" fmla="*/ 934608 w 934608"/>
                  <a:gd name="connsiteY9" fmla="*/ 509484 h 943305"/>
                  <a:gd name="connsiteX10" fmla="*/ 933930 w 934608"/>
                  <a:gd name="connsiteY10" fmla="*/ 532361 h 943305"/>
                  <a:gd name="connsiteX11" fmla="*/ 934103 w 934608"/>
                  <a:gd name="connsiteY11" fmla="*/ 542211 h 943305"/>
                  <a:gd name="connsiteX12" fmla="*/ 930616 w 934608"/>
                  <a:gd name="connsiteY12" fmla="*/ 687375 h 943305"/>
                  <a:gd name="connsiteX13" fmla="*/ 925769 w 934608"/>
                  <a:gd name="connsiteY13" fmla="*/ 807631 h 943305"/>
                  <a:gd name="connsiteX14" fmla="*/ 927611 w 934608"/>
                  <a:gd name="connsiteY14" fmla="*/ 923423 h 943305"/>
                  <a:gd name="connsiteX15" fmla="*/ 506873 w 934608"/>
                  <a:gd name="connsiteY15" fmla="*/ 921197 h 943305"/>
                  <a:gd name="connsiteX16" fmla="*/ 488763 w 934608"/>
                  <a:gd name="connsiteY16" fmla="*/ 921933 h 943305"/>
                  <a:gd name="connsiteX17" fmla="*/ 470411 w 934608"/>
                  <a:gd name="connsiteY17" fmla="*/ 923423 h 943305"/>
                  <a:gd name="connsiteX18" fmla="*/ 13211 w 934608"/>
                  <a:gd name="connsiteY18" fmla="*/ 923423 h 943305"/>
                  <a:gd name="connsiteX19" fmla="*/ 588 w 934608"/>
                  <a:gd name="connsiteY19" fmla="*/ 798419 h 943305"/>
                  <a:gd name="connsiteX20" fmla="*/ 2315 w 934608"/>
                  <a:gd name="connsiteY20" fmla="*/ 780505 h 943305"/>
                  <a:gd name="connsiteX21" fmla="*/ 1552 w 934608"/>
                  <a:gd name="connsiteY21" fmla="*/ 770497 h 943305"/>
                  <a:gd name="connsiteX22" fmla="*/ 6550 w 934608"/>
                  <a:gd name="connsiteY22" fmla="*/ 559608 h 943305"/>
                  <a:gd name="connsiteX23" fmla="*/ 12873 w 934608"/>
                  <a:gd name="connsiteY23" fmla="*/ 375659 h 943305"/>
                  <a:gd name="connsiteX24" fmla="*/ 9764 w 934608"/>
                  <a:gd name="connsiteY24" fmla="*/ 375809 h 943305"/>
                  <a:gd name="connsiteX25" fmla="*/ 9764 w 934608"/>
                  <a:gd name="connsiteY25" fmla="*/ 9589 h 943305"/>
                  <a:gd name="connsiteX26" fmla="*/ 126184 w 934608"/>
                  <a:gd name="connsiteY26" fmla="*/ 70 h 94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34608" h="943305">
                    <a:moveTo>
                      <a:pt x="126184" y="70"/>
                    </a:moveTo>
                    <a:cubicBezTo>
                      <a:pt x="239262" y="1639"/>
                      <a:pt x="347332" y="28558"/>
                      <a:pt x="495598" y="9589"/>
                    </a:cubicBezTo>
                    <a:cubicBezTo>
                      <a:pt x="518511" y="114891"/>
                      <a:pt x="485327" y="190753"/>
                      <a:pt x="483598" y="280217"/>
                    </a:cubicBezTo>
                    <a:lnTo>
                      <a:pt x="485133" y="312913"/>
                    </a:lnTo>
                    <a:lnTo>
                      <a:pt x="493772" y="364836"/>
                    </a:lnTo>
                    <a:lnTo>
                      <a:pt x="608768" y="361369"/>
                    </a:lnTo>
                    <a:cubicBezTo>
                      <a:pt x="744215" y="360784"/>
                      <a:pt x="845251" y="369404"/>
                      <a:pt x="927611" y="365816"/>
                    </a:cubicBezTo>
                    <a:cubicBezTo>
                      <a:pt x="929995" y="398365"/>
                      <a:pt x="931611" y="429203"/>
                      <a:pt x="932634" y="458533"/>
                    </a:cubicBezTo>
                    <a:lnTo>
                      <a:pt x="932920" y="474820"/>
                    </a:lnTo>
                    <a:lnTo>
                      <a:pt x="934608" y="509484"/>
                    </a:lnTo>
                    <a:lnTo>
                      <a:pt x="933930" y="532361"/>
                    </a:lnTo>
                    <a:lnTo>
                      <a:pt x="934103" y="542211"/>
                    </a:lnTo>
                    <a:cubicBezTo>
                      <a:pt x="934133" y="595257"/>
                      <a:pt x="932500" y="643097"/>
                      <a:pt x="930616" y="687375"/>
                    </a:cubicBezTo>
                    <a:lnTo>
                      <a:pt x="925769" y="807631"/>
                    </a:lnTo>
                    <a:lnTo>
                      <a:pt x="927611" y="923423"/>
                    </a:lnTo>
                    <a:cubicBezTo>
                      <a:pt x="734359" y="968491"/>
                      <a:pt x="630927" y="923119"/>
                      <a:pt x="506873" y="921197"/>
                    </a:cubicBezTo>
                    <a:lnTo>
                      <a:pt x="488763" y="921933"/>
                    </a:lnTo>
                    <a:lnTo>
                      <a:pt x="470411" y="923423"/>
                    </a:lnTo>
                    <a:cubicBezTo>
                      <a:pt x="314517" y="948662"/>
                      <a:pt x="157546" y="893912"/>
                      <a:pt x="13211" y="923423"/>
                    </a:cubicBezTo>
                    <a:cubicBezTo>
                      <a:pt x="1247" y="889832"/>
                      <a:pt x="-1372" y="846544"/>
                      <a:pt x="588" y="798419"/>
                    </a:cubicBezTo>
                    <a:lnTo>
                      <a:pt x="2315" y="780505"/>
                    </a:lnTo>
                    <a:lnTo>
                      <a:pt x="1552" y="770497"/>
                    </a:lnTo>
                    <a:cubicBezTo>
                      <a:pt x="-224" y="696714"/>
                      <a:pt x="3024" y="626736"/>
                      <a:pt x="6550" y="559608"/>
                    </a:cubicBezTo>
                    <a:lnTo>
                      <a:pt x="12873" y="375659"/>
                    </a:lnTo>
                    <a:lnTo>
                      <a:pt x="9764" y="375809"/>
                    </a:lnTo>
                    <a:cubicBezTo>
                      <a:pt x="-21183" y="258366"/>
                      <a:pt x="34412" y="140072"/>
                      <a:pt x="9764" y="9589"/>
                    </a:cubicBezTo>
                    <a:cubicBezTo>
                      <a:pt x="50243" y="1840"/>
                      <a:pt x="88492" y="-453"/>
                      <a:pt x="126184" y="7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L"/>
              </a:p>
            </p:txBody>
          </p:sp>
        </p:grp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753BB3E1-8ED3-6666-5AB6-47B736ECE2C7}"/>
                </a:ext>
              </a:extLst>
            </p:cNvPr>
            <p:cNvSpPr/>
            <p:nvPr/>
          </p:nvSpPr>
          <p:spPr>
            <a:xfrm>
              <a:off x="7287185" y="2705653"/>
              <a:ext cx="555649" cy="523220"/>
            </a:xfrm>
            <a:custGeom>
              <a:avLst/>
              <a:gdLst>
                <a:gd name="connsiteX0" fmla="*/ 0 w 555649"/>
                <a:gd name="connsiteY0" fmla="*/ 130805 h 523220"/>
                <a:gd name="connsiteX1" fmla="*/ 294039 w 555649"/>
                <a:gd name="connsiteY1" fmla="*/ 130805 h 523220"/>
                <a:gd name="connsiteX2" fmla="*/ 294039 w 555649"/>
                <a:gd name="connsiteY2" fmla="*/ 0 h 523220"/>
                <a:gd name="connsiteX3" fmla="*/ 555649 w 555649"/>
                <a:gd name="connsiteY3" fmla="*/ 261610 h 523220"/>
                <a:gd name="connsiteX4" fmla="*/ 294039 w 555649"/>
                <a:gd name="connsiteY4" fmla="*/ 523220 h 523220"/>
                <a:gd name="connsiteX5" fmla="*/ 294039 w 555649"/>
                <a:gd name="connsiteY5" fmla="*/ 392415 h 523220"/>
                <a:gd name="connsiteX6" fmla="*/ 0 w 555649"/>
                <a:gd name="connsiteY6" fmla="*/ 392415 h 523220"/>
                <a:gd name="connsiteX7" fmla="*/ 0 w 555649"/>
                <a:gd name="connsiteY7" fmla="*/ 130805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649" h="523220" fill="none" extrusionOk="0">
                  <a:moveTo>
                    <a:pt x="0" y="130805"/>
                  </a:moveTo>
                  <a:cubicBezTo>
                    <a:pt x="133332" y="112337"/>
                    <a:pt x="150528" y="135053"/>
                    <a:pt x="294039" y="130805"/>
                  </a:cubicBezTo>
                  <a:cubicBezTo>
                    <a:pt x="291480" y="94097"/>
                    <a:pt x="304749" y="51080"/>
                    <a:pt x="294039" y="0"/>
                  </a:cubicBezTo>
                  <a:cubicBezTo>
                    <a:pt x="424423" y="102461"/>
                    <a:pt x="476952" y="216595"/>
                    <a:pt x="555649" y="261610"/>
                  </a:cubicBezTo>
                  <a:cubicBezTo>
                    <a:pt x="460448" y="388982"/>
                    <a:pt x="394908" y="417214"/>
                    <a:pt x="294039" y="523220"/>
                  </a:cubicBezTo>
                  <a:cubicBezTo>
                    <a:pt x="290138" y="490388"/>
                    <a:pt x="295401" y="446861"/>
                    <a:pt x="294039" y="392415"/>
                  </a:cubicBezTo>
                  <a:cubicBezTo>
                    <a:pt x="213614" y="396745"/>
                    <a:pt x="126395" y="385927"/>
                    <a:pt x="0" y="392415"/>
                  </a:cubicBezTo>
                  <a:cubicBezTo>
                    <a:pt x="-23126" y="275859"/>
                    <a:pt x="2216" y="255911"/>
                    <a:pt x="0" y="130805"/>
                  </a:cubicBezTo>
                  <a:close/>
                </a:path>
                <a:path w="555649" h="523220" stroke="0" extrusionOk="0">
                  <a:moveTo>
                    <a:pt x="0" y="130805"/>
                  </a:moveTo>
                  <a:cubicBezTo>
                    <a:pt x="64226" y="122442"/>
                    <a:pt x="194617" y="141169"/>
                    <a:pt x="294039" y="130805"/>
                  </a:cubicBezTo>
                  <a:cubicBezTo>
                    <a:pt x="282136" y="73131"/>
                    <a:pt x="307121" y="32603"/>
                    <a:pt x="294039" y="0"/>
                  </a:cubicBezTo>
                  <a:cubicBezTo>
                    <a:pt x="425515" y="120391"/>
                    <a:pt x="435371" y="147385"/>
                    <a:pt x="555649" y="261610"/>
                  </a:cubicBezTo>
                  <a:cubicBezTo>
                    <a:pt x="484526" y="355129"/>
                    <a:pt x="357817" y="428867"/>
                    <a:pt x="294039" y="523220"/>
                  </a:cubicBezTo>
                  <a:cubicBezTo>
                    <a:pt x="279477" y="496598"/>
                    <a:pt x="306243" y="443604"/>
                    <a:pt x="294039" y="392415"/>
                  </a:cubicBezTo>
                  <a:cubicBezTo>
                    <a:pt x="222131" y="392774"/>
                    <a:pt x="81614" y="384782"/>
                    <a:pt x="0" y="392415"/>
                  </a:cubicBezTo>
                  <a:cubicBezTo>
                    <a:pt x="-14368" y="282537"/>
                    <a:pt x="23815" y="209317"/>
                    <a:pt x="0" y="1308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97351933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0811A5B-B98B-72DF-DF24-4C6E3814DE94}"/>
                </a:ext>
              </a:extLst>
            </p:cNvPr>
            <p:cNvSpPr txBox="1"/>
            <p:nvPr/>
          </p:nvSpPr>
          <p:spPr>
            <a:xfrm>
              <a:off x="3432449" y="2222940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</a:rPr>
                <a:t>EIA/DIA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E585377-0632-5C97-5F60-D8211443EC5F}"/>
                </a:ext>
              </a:extLst>
            </p:cNvPr>
            <p:cNvSpPr txBox="1"/>
            <p:nvPr/>
          </p:nvSpPr>
          <p:spPr>
            <a:xfrm>
              <a:off x="8001202" y="2104124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>
                  <a:solidFill>
                    <a:schemeClr val="bg1">
                      <a:lumMod val="95000"/>
                    </a:schemeClr>
                  </a:solidFill>
                  <a:latin typeface="Bradley Hand ITC" panose="03070402050302030203" pitchFamily="66" charset="0"/>
                </a:rPr>
                <a:t>RCA</a:t>
              </a:r>
            </a:p>
          </p:txBody>
        </p:sp>
      </p:grp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9281D9A-2112-7084-B616-8AE15EE48A73}"/>
              </a:ext>
            </a:extLst>
          </p:cNvPr>
          <p:cNvSpPr/>
          <p:nvPr/>
        </p:nvSpPr>
        <p:spPr>
          <a:xfrm>
            <a:off x="4813129" y="1614376"/>
            <a:ext cx="1926956" cy="852407"/>
          </a:xfrm>
          <a:custGeom>
            <a:avLst/>
            <a:gdLst>
              <a:gd name="connsiteX0" fmla="*/ 0 w 1926956"/>
              <a:gd name="connsiteY0" fmla="*/ 142071 h 852407"/>
              <a:gd name="connsiteX1" fmla="*/ 142071 w 1926956"/>
              <a:gd name="connsiteY1" fmla="*/ 0 h 852407"/>
              <a:gd name="connsiteX2" fmla="*/ 673248 w 1926956"/>
              <a:gd name="connsiteY2" fmla="*/ 0 h 852407"/>
              <a:gd name="connsiteX3" fmla="*/ 1171568 w 1926956"/>
              <a:gd name="connsiteY3" fmla="*/ 0 h 852407"/>
              <a:gd name="connsiteX4" fmla="*/ 1784885 w 1926956"/>
              <a:gd name="connsiteY4" fmla="*/ 0 h 852407"/>
              <a:gd name="connsiteX5" fmla="*/ 1926956 w 1926956"/>
              <a:gd name="connsiteY5" fmla="*/ 142071 h 852407"/>
              <a:gd name="connsiteX6" fmla="*/ 1926956 w 1926956"/>
              <a:gd name="connsiteY6" fmla="*/ 710336 h 852407"/>
              <a:gd name="connsiteX7" fmla="*/ 1784885 w 1926956"/>
              <a:gd name="connsiteY7" fmla="*/ 852407 h 852407"/>
              <a:gd name="connsiteX8" fmla="*/ 1220852 w 1926956"/>
              <a:gd name="connsiteY8" fmla="*/ 852407 h 852407"/>
              <a:gd name="connsiteX9" fmla="*/ 640391 w 1926956"/>
              <a:gd name="connsiteY9" fmla="*/ 852407 h 852407"/>
              <a:gd name="connsiteX10" fmla="*/ 142071 w 1926956"/>
              <a:gd name="connsiteY10" fmla="*/ 852407 h 852407"/>
              <a:gd name="connsiteX11" fmla="*/ 0 w 1926956"/>
              <a:gd name="connsiteY11" fmla="*/ 710336 h 852407"/>
              <a:gd name="connsiteX12" fmla="*/ 0 w 1926956"/>
              <a:gd name="connsiteY12" fmla="*/ 142071 h 8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6956" h="852407" extrusionOk="0">
                <a:moveTo>
                  <a:pt x="0" y="142071"/>
                </a:moveTo>
                <a:cubicBezTo>
                  <a:pt x="-2592" y="68859"/>
                  <a:pt x="53569" y="1238"/>
                  <a:pt x="142071" y="0"/>
                </a:cubicBezTo>
                <a:cubicBezTo>
                  <a:pt x="249660" y="-5475"/>
                  <a:pt x="541743" y="49379"/>
                  <a:pt x="673248" y="0"/>
                </a:cubicBezTo>
                <a:cubicBezTo>
                  <a:pt x="804753" y="-49379"/>
                  <a:pt x="1025766" y="34188"/>
                  <a:pt x="1171568" y="0"/>
                </a:cubicBezTo>
                <a:cubicBezTo>
                  <a:pt x="1317370" y="-34188"/>
                  <a:pt x="1496628" y="73250"/>
                  <a:pt x="1784885" y="0"/>
                </a:cubicBezTo>
                <a:cubicBezTo>
                  <a:pt x="1878550" y="-2008"/>
                  <a:pt x="1925244" y="62519"/>
                  <a:pt x="1926956" y="142071"/>
                </a:cubicBezTo>
                <a:cubicBezTo>
                  <a:pt x="1940120" y="266611"/>
                  <a:pt x="1914702" y="548799"/>
                  <a:pt x="1926956" y="710336"/>
                </a:cubicBezTo>
                <a:cubicBezTo>
                  <a:pt x="1909123" y="783677"/>
                  <a:pt x="1874482" y="850063"/>
                  <a:pt x="1784885" y="852407"/>
                </a:cubicBezTo>
                <a:cubicBezTo>
                  <a:pt x="1612777" y="883039"/>
                  <a:pt x="1434710" y="833339"/>
                  <a:pt x="1220852" y="852407"/>
                </a:cubicBezTo>
                <a:cubicBezTo>
                  <a:pt x="1006994" y="871475"/>
                  <a:pt x="848926" y="830577"/>
                  <a:pt x="640391" y="852407"/>
                </a:cubicBezTo>
                <a:cubicBezTo>
                  <a:pt x="431856" y="874237"/>
                  <a:pt x="304940" y="835174"/>
                  <a:pt x="142071" y="852407"/>
                </a:cubicBezTo>
                <a:cubicBezTo>
                  <a:pt x="71400" y="851045"/>
                  <a:pt x="-3994" y="785676"/>
                  <a:pt x="0" y="710336"/>
                </a:cubicBezTo>
                <a:cubicBezTo>
                  <a:pt x="-52963" y="481177"/>
                  <a:pt x="23924" y="281315"/>
                  <a:pt x="0" y="142071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129217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Bradley Hand ITC" panose="03070402050302030203" pitchFamily="66" charset="0"/>
              </a:rPr>
              <a:t>SEIA</a:t>
            </a: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7CC82C8A-3EB0-A8D9-A957-DCB74115F30A}"/>
              </a:ext>
            </a:extLst>
          </p:cNvPr>
          <p:cNvGrpSpPr/>
          <p:nvPr/>
        </p:nvGrpSpPr>
        <p:grpSpPr>
          <a:xfrm>
            <a:off x="7970513" y="2869940"/>
            <a:ext cx="3498176" cy="2167793"/>
            <a:chOff x="7970513" y="2869940"/>
            <a:chExt cx="3498176" cy="2167793"/>
          </a:xfrm>
        </p:grpSpPr>
        <p:sp>
          <p:nvSpPr>
            <p:cNvPr id="39" name="Abrir llave 38">
              <a:extLst>
                <a:ext uri="{FF2B5EF4-FFF2-40B4-BE49-F238E27FC236}">
                  <a16:creationId xmlns:a16="http://schemas.microsoft.com/office/drawing/2014/main" id="{77BF325B-57F6-3FE6-26D3-23609050A03C}"/>
                </a:ext>
              </a:extLst>
            </p:cNvPr>
            <p:cNvSpPr/>
            <p:nvPr/>
          </p:nvSpPr>
          <p:spPr>
            <a:xfrm rot="16200000">
              <a:off x="9362655" y="1739409"/>
              <a:ext cx="705853" cy="3490137"/>
            </a:xfrm>
            <a:custGeom>
              <a:avLst/>
              <a:gdLst>
                <a:gd name="connsiteX0" fmla="*/ 705853 w 705853"/>
                <a:gd name="connsiteY0" fmla="*/ 3490137 h 3490137"/>
                <a:gd name="connsiteX1" fmla="*/ 352926 w 705853"/>
                <a:gd name="connsiteY1" fmla="*/ 3392518 h 3490137"/>
                <a:gd name="connsiteX2" fmla="*/ 352927 w 705853"/>
                <a:gd name="connsiteY2" fmla="*/ 1842688 h 3490137"/>
                <a:gd name="connsiteX3" fmla="*/ 0 w 705853"/>
                <a:gd name="connsiteY3" fmla="*/ 1745069 h 3490137"/>
                <a:gd name="connsiteX4" fmla="*/ 352927 w 705853"/>
                <a:gd name="connsiteY4" fmla="*/ 1647450 h 3490137"/>
                <a:gd name="connsiteX5" fmla="*/ 352927 w 705853"/>
                <a:gd name="connsiteY5" fmla="*/ 1115341 h 3490137"/>
                <a:gd name="connsiteX6" fmla="*/ 352927 w 705853"/>
                <a:gd name="connsiteY6" fmla="*/ 598731 h 3490137"/>
                <a:gd name="connsiteX7" fmla="*/ 352927 w 705853"/>
                <a:gd name="connsiteY7" fmla="*/ 97619 h 3490137"/>
                <a:gd name="connsiteX8" fmla="*/ 705854 w 705853"/>
                <a:gd name="connsiteY8" fmla="*/ 0 h 3490137"/>
                <a:gd name="connsiteX9" fmla="*/ 705853 w 705853"/>
                <a:gd name="connsiteY9" fmla="*/ 3490137 h 3490137"/>
                <a:gd name="connsiteX0" fmla="*/ 705853 w 705853"/>
                <a:gd name="connsiteY0" fmla="*/ 3490137 h 3490137"/>
                <a:gd name="connsiteX1" fmla="*/ 352926 w 705853"/>
                <a:gd name="connsiteY1" fmla="*/ 3392518 h 3490137"/>
                <a:gd name="connsiteX2" fmla="*/ 352927 w 705853"/>
                <a:gd name="connsiteY2" fmla="*/ 1842688 h 3490137"/>
                <a:gd name="connsiteX3" fmla="*/ 0 w 705853"/>
                <a:gd name="connsiteY3" fmla="*/ 1745069 h 3490137"/>
                <a:gd name="connsiteX4" fmla="*/ 352927 w 705853"/>
                <a:gd name="connsiteY4" fmla="*/ 1647450 h 3490137"/>
                <a:gd name="connsiteX5" fmla="*/ 352927 w 705853"/>
                <a:gd name="connsiteY5" fmla="*/ 1099843 h 3490137"/>
                <a:gd name="connsiteX6" fmla="*/ 352927 w 705853"/>
                <a:gd name="connsiteY6" fmla="*/ 614229 h 3490137"/>
                <a:gd name="connsiteX7" fmla="*/ 352927 w 705853"/>
                <a:gd name="connsiteY7" fmla="*/ 97619 h 3490137"/>
                <a:gd name="connsiteX8" fmla="*/ 705854 w 705853"/>
                <a:gd name="connsiteY8" fmla="*/ 0 h 34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853" h="3490137" stroke="0" extrusionOk="0">
                  <a:moveTo>
                    <a:pt x="705853" y="3490137"/>
                  </a:moveTo>
                  <a:cubicBezTo>
                    <a:pt x="508429" y="3492577"/>
                    <a:pt x="355570" y="3441116"/>
                    <a:pt x="352926" y="3392518"/>
                  </a:cubicBezTo>
                  <a:cubicBezTo>
                    <a:pt x="451660" y="2952783"/>
                    <a:pt x="351743" y="2374639"/>
                    <a:pt x="352927" y="1842688"/>
                  </a:cubicBezTo>
                  <a:cubicBezTo>
                    <a:pt x="350990" y="1827549"/>
                    <a:pt x="158810" y="1748498"/>
                    <a:pt x="0" y="1745069"/>
                  </a:cubicBezTo>
                  <a:cubicBezTo>
                    <a:pt x="193683" y="1741792"/>
                    <a:pt x="341691" y="1698162"/>
                    <a:pt x="352927" y="1647450"/>
                  </a:cubicBezTo>
                  <a:cubicBezTo>
                    <a:pt x="342454" y="1498587"/>
                    <a:pt x="414587" y="1314686"/>
                    <a:pt x="352927" y="1115341"/>
                  </a:cubicBezTo>
                  <a:cubicBezTo>
                    <a:pt x="291267" y="915996"/>
                    <a:pt x="362977" y="797676"/>
                    <a:pt x="352927" y="598731"/>
                  </a:cubicBezTo>
                  <a:cubicBezTo>
                    <a:pt x="342877" y="399786"/>
                    <a:pt x="391295" y="273631"/>
                    <a:pt x="352927" y="97619"/>
                  </a:cubicBezTo>
                  <a:cubicBezTo>
                    <a:pt x="375390" y="30750"/>
                    <a:pt x="478721" y="36235"/>
                    <a:pt x="705854" y="0"/>
                  </a:cubicBezTo>
                  <a:cubicBezTo>
                    <a:pt x="761607" y="1119031"/>
                    <a:pt x="937900" y="2130030"/>
                    <a:pt x="705853" y="3490137"/>
                  </a:cubicBezTo>
                  <a:close/>
                </a:path>
                <a:path w="705853" h="3490137" fill="none" extrusionOk="0">
                  <a:moveTo>
                    <a:pt x="705853" y="3490137"/>
                  </a:moveTo>
                  <a:cubicBezTo>
                    <a:pt x="524481" y="3498535"/>
                    <a:pt x="353404" y="3447652"/>
                    <a:pt x="352926" y="3392518"/>
                  </a:cubicBezTo>
                  <a:cubicBezTo>
                    <a:pt x="304771" y="2970832"/>
                    <a:pt x="368488" y="2371016"/>
                    <a:pt x="352927" y="1842688"/>
                  </a:cubicBezTo>
                  <a:cubicBezTo>
                    <a:pt x="386189" y="1818837"/>
                    <a:pt x="229654" y="1761898"/>
                    <a:pt x="0" y="1745069"/>
                  </a:cubicBezTo>
                  <a:cubicBezTo>
                    <a:pt x="191520" y="1734889"/>
                    <a:pt x="345225" y="1709929"/>
                    <a:pt x="352927" y="1647450"/>
                  </a:cubicBezTo>
                  <a:cubicBezTo>
                    <a:pt x="299468" y="1532897"/>
                    <a:pt x="401330" y="1309311"/>
                    <a:pt x="352927" y="1099843"/>
                  </a:cubicBezTo>
                  <a:cubicBezTo>
                    <a:pt x="304524" y="890375"/>
                    <a:pt x="368356" y="779929"/>
                    <a:pt x="352927" y="614229"/>
                  </a:cubicBezTo>
                  <a:cubicBezTo>
                    <a:pt x="337498" y="448529"/>
                    <a:pt x="365574" y="240378"/>
                    <a:pt x="352927" y="97619"/>
                  </a:cubicBezTo>
                  <a:cubicBezTo>
                    <a:pt x="315113" y="45285"/>
                    <a:pt x="526911" y="24192"/>
                    <a:pt x="705854" y="0"/>
                  </a:cubicBezTo>
                </a:path>
                <a:path w="705853" h="3490137" fill="none" stroke="0" extrusionOk="0">
                  <a:moveTo>
                    <a:pt x="705853" y="3490137"/>
                  </a:moveTo>
                  <a:cubicBezTo>
                    <a:pt x="516506" y="3495878"/>
                    <a:pt x="356677" y="3439785"/>
                    <a:pt x="352926" y="3392518"/>
                  </a:cubicBezTo>
                  <a:cubicBezTo>
                    <a:pt x="456258" y="2870549"/>
                    <a:pt x="463350" y="2363982"/>
                    <a:pt x="352927" y="1842688"/>
                  </a:cubicBezTo>
                  <a:cubicBezTo>
                    <a:pt x="386997" y="1771471"/>
                    <a:pt x="169821" y="1749965"/>
                    <a:pt x="0" y="1745069"/>
                  </a:cubicBezTo>
                  <a:cubicBezTo>
                    <a:pt x="193820" y="1745961"/>
                    <a:pt x="349188" y="1694496"/>
                    <a:pt x="352927" y="1647450"/>
                  </a:cubicBezTo>
                  <a:cubicBezTo>
                    <a:pt x="309722" y="1494994"/>
                    <a:pt x="391132" y="1365988"/>
                    <a:pt x="352927" y="1146338"/>
                  </a:cubicBezTo>
                  <a:cubicBezTo>
                    <a:pt x="314722" y="926688"/>
                    <a:pt x="404179" y="857571"/>
                    <a:pt x="352927" y="645226"/>
                  </a:cubicBezTo>
                  <a:cubicBezTo>
                    <a:pt x="301675" y="432881"/>
                    <a:pt x="388957" y="211938"/>
                    <a:pt x="352927" y="97619"/>
                  </a:cubicBezTo>
                  <a:cubicBezTo>
                    <a:pt x="367945" y="25621"/>
                    <a:pt x="523333" y="-17571"/>
                    <a:pt x="705854" y="0"/>
                  </a:cubicBezTo>
                </a:path>
              </a:pathLst>
            </a:custGeom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034477415">
                    <a:prstGeom prst="leftBrace">
                      <a:avLst>
                        <a:gd name="adj1" fmla="val 13830"/>
                        <a:gd name="adj2" fmla="val 50000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14D3BD72-C807-B01C-48E4-DE617F8CEE61}"/>
                </a:ext>
              </a:extLst>
            </p:cNvPr>
            <p:cNvSpPr txBox="1"/>
            <p:nvPr/>
          </p:nvSpPr>
          <p:spPr>
            <a:xfrm>
              <a:off x="8236828" y="2869940"/>
              <a:ext cx="32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FASE POSTERIOR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2EF7CB7C-5C93-5A5F-216D-EC1FA53F484B}"/>
                </a:ext>
              </a:extLst>
            </p:cNvPr>
            <p:cNvSpPr txBox="1"/>
            <p:nvPr/>
          </p:nvSpPr>
          <p:spPr>
            <a:xfrm>
              <a:off x="8153720" y="3837404"/>
              <a:ext cx="32318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El </a:t>
              </a:r>
              <a:r>
                <a:rPr lang="es-CL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DESEMPEÑO</a:t>
              </a:r>
              <a:r>
                <a:rPr lang="es-CL" sz="24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 incide en el próximo ingreso al SEIA.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B3BFC626-BD27-3348-A02D-77D9B965A4C2}"/>
              </a:ext>
            </a:extLst>
          </p:cNvPr>
          <p:cNvGrpSpPr/>
          <p:nvPr/>
        </p:nvGrpSpPr>
        <p:grpSpPr>
          <a:xfrm>
            <a:off x="4141248" y="2869940"/>
            <a:ext cx="3490137" cy="2217833"/>
            <a:chOff x="4141248" y="2869940"/>
            <a:chExt cx="3490137" cy="2217833"/>
          </a:xfrm>
        </p:grpSpPr>
        <p:sp>
          <p:nvSpPr>
            <p:cNvPr id="38" name="Abrir llave 37">
              <a:extLst>
                <a:ext uri="{FF2B5EF4-FFF2-40B4-BE49-F238E27FC236}">
                  <a16:creationId xmlns:a16="http://schemas.microsoft.com/office/drawing/2014/main" id="{FBF79B75-702A-14CE-F42C-8137BF28DCC1}"/>
                </a:ext>
              </a:extLst>
            </p:cNvPr>
            <p:cNvSpPr/>
            <p:nvPr/>
          </p:nvSpPr>
          <p:spPr>
            <a:xfrm rot="16200000">
              <a:off x="5533390" y="1739410"/>
              <a:ext cx="705853" cy="3490137"/>
            </a:xfrm>
            <a:custGeom>
              <a:avLst/>
              <a:gdLst>
                <a:gd name="connsiteX0" fmla="*/ 705853 w 705853"/>
                <a:gd name="connsiteY0" fmla="*/ 3490137 h 3490137"/>
                <a:gd name="connsiteX1" fmla="*/ 352926 w 705853"/>
                <a:gd name="connsiteY1" fmla="*/ 3330530 h 3490137"/>
                <a:gd name="connsiteX2" fmla="*/ 352927 w 705853"/>
                <a:gd name="connsiteY2" fmla="*/ 1904676 h 3490137"/>
                <a:gd name="connsiteX3" fmla="*/ 0 w 705853"/>
                <a:gd name="connsiteY3" fmla="*/ 1745069 h 3490137"/>
                <a:gd name="connsiteX4" fmla="*/ 352927 w 705853"/>
                <a:gd name="connsiteY4" fmla="*/ 1585462 h 3490137"/>
                <a:gd name="connsiteX5" fmla="*/ 352927 w 705853"/>
                <a:gd name="connsiteY5" fmla="*/ 1095918 h 3490137"/>
                <a:gd name="connsiteX6" fmla="*/ 352927 w 705853"/>
                <a:gd name="connsiteY6" fmla="*/ 620633 h 3490137"/>
                <a:gd name="connsiteX7" fmla="*/ 352927 w 705853"/>
                <a:gd name="connsiteY7" fmla="*/ 159607 h 3490137"/>
                <a:gd name="connsiteX8" fmla="*/ 705854 w 705853"/>
                <a:gd name="connsiteY8" fmla="*/ 0 h 3490137"/>
                <a:gd name="connsiteX9" fmla="*/ 705853 w 705853"/>
                <a:gd name="connsiteY9" fmla="*/ 3490137 h 3490137"/>
                <a:gd name="connsiteX0" fmla="*/ 705853 w 705853"/>
                <a:gd name="connsiteY0" fmla="*/ 3490137 h 3490137"/>
                <a:gd name="connsiteX1" fmla="*/ 352926 w 705853"/>
                <a:gd name="connsiteY1" fmla="*/ 3330530 h 3490137"/>
                <a:gd name="connsiteX2" fmla="*/ 352927 w 705853"/>
                <a:gd name="connsiteY2" fmla="*/ 1904676 h 3490137"/>
                <a:gd name="connsiteX3" fmla="*/ 0 w 705853"/>
                <a:gd name="connsiteY3" fmla="*/ 1745069 h 3490137"/>
                <a:gd name="connsiteX4" fmla="*/ 352927 w 705853"/>
                <a:gd name="connsiteY4" fmla="*/ 1585462 h 3490137"/>
                <a:gd name="connsiteX5" fmla="*/ 352927 w 705853"/>
                <a:gd name="connsiteY5" fmla="*/ 1081660 h 3490137"/>
                <a:gd name="connsiteX6" fmla="*/ 352927 w 705853"/>
                <a:gd name="connsiteY6" fmla="*/ 634892 h 3490137"/>
                <a:gd name="connsiteX7" fmla="*/ 352927 w 705853"/>
                <a:gd name="connsiteY7" fmla="*/ 159607 h 3490137"/>
                <a:gd name="connsiteX8" fmla="*/ 705854 w 705853"/>
                <a:gd name="connsiteY8" fmla="*/ 0 h 34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853" h="3490137" stroke="0" extrusionOk="0">
                  <a:moveTo>
                    <a:pt x="705853" y="3490137"/>
                  </a:moveTo>
                  <a:cubicBezTo>
                    <a:pt x="502215" y="3498623"/>
                    <a:pt x="359434" y="3405595"/>
                    <a:pt x="352926" y="3330530"/>
                  </a:cubicBezTo>
                  <a:cubicBezTo>
                    <a:pt x="383209" y="2878823"/>
                    <a:pt x="348788" y="2433575"/>
                    <a:pt x="352927" y="1904676"/>
                  </a:cubicBezTo>
                  <a:cubicBezTo>
                    <a:pt x="351450" y="1846082"/>
                    <a:pt x="162836" y="1748115"/>
                    <a:pt x="0" y="1745069"/>
                  </a:cubicBezTo>
                  <a:cubicBezTo>
                    <a:pt x="188367" y="1727664"/>
                    <a:pt x="335775" y="1668724"/>
                    <a:pt x="352927" y="1585462"/>
                  </a:cubicBezTo>
                  <a:cubicBezTo>
                    <a:pt x="331699" y="1471369"/>
                    <a:pt x="373368" y="1301583"/>
                    <a:pt x="352927" y="1095918"/>
                  </a:cubicBezTo>
                  <a:cubicBezTo>
                    <a:pt x="332486" y="890253"/>
                    <a:pt x="386039" y="821654"/>
                    <a:pt x="352927" y="620633"/>
                  </a:cubicBezTo>
                  <a:cubicBezTo>
                    <a:pt x="319815" y="419612"/>
                    <a:pt x="358309" y="319305"/>
                    <a:pt x="352927" y="159607"/>
                  </a:cubicBezTo>
                  <a:cubicBezTo>
                    <a:pt x="395484" y="46912"/>
                    <a:pt x="505072" y="6597"/>
                    <a:pt x="705854" y="0"/>
                  </a:cubicBezTo>
                  <a:cubicBezTo>
                    <a:pt x="761607" y="1119031"/>
                    <a:pt x="937900" y="2130030"/>
                    <a:pt x="705853" y="3490137"/>
                  </a:cubicBezTo>
                  <a:close/>
                </a:path>
                <a:path w="705853" h="3490137" fill="none" extrusionOk="0">
                  <a:moveTo>
                    <a:pt x="705853" y="3490137"/>
                  </a:moveTo>
                  <a:cubicBezTo>
                    <a:pt x="514131" y="3492118"/>
                    <a:pt x="355378" y="3424935"/>
                    <a:pt x="352926" y="3330530"/>
                  </a:cubicBezTo>
                  <a:cubicBezTo>
                    <a:pt x="340477" y="2879785"/>
                    <a:pt x="399597" y="2415105"/>
                    <a:pt x="352927" y="1904676"/>
                  </a:cubicBezTo>
                  <a:cubicBezTo>
                    <a:pt x="388122" y="1848336"/>
                    <a:pt x="221318" y="1757860"/>
                    <a:pt x="0" y="1745069"/>
                  </a:cubicBezTo>
                  <a:cubicBezTo>
                    <a:pt x="186769" y="1720646"/>
                    <a:pt x="337895" y="1690330"/>
                    <a:pt x="352927" y="1585462"/>
                  </a:cubicBezTo>
                  <a:cubicBezTo>
                    <a:pt x="341057" y="1423510"/>
                    <a:pt x="360114" y="1273479"/>
                    <a:pt x="352927" y="1081660"/>
                  </a:cubicBezTo>
                  <a:cubicBezTo>
                    <a:pt x="345740" y="889841"/>
                    <a:pt x="360976" y="775868"/>
                    <a:pt x="352927" y="634892"/>
                  </a:cubicBezTo>
                  <a:cubicBezTo>
                    <a:pt x="344878" y="493916"/>
                    <a:pt x="398280" y="389790"/>
                    <a:pt x="352927" y="159607"/>
                  </a:cubicBezTo>
                  <a:cubicBezTo>
                    <a:pt x="337774" y="72091"/>
                    <a:pt x="515364" y="6703"/>
                    <a:pt x="705854" y="0"/>
                  </a:cubicBezTo>
                </a:path>
                <a:path w="705853" h="3490137" fill="none" stroke="0" extrusionOk="0">
                  <a:moveTo>
                    <a:pt x="705853" y="3490137"/>
                  </a:moveTo>
                  <a:cubicBezTo>
                    <a:pt x="526159" y="3505828"/>
                    <a:pt x="353892" y="3416968"/>
                    <a:pt x="352926" y="3330530"/>
                  </a:cubicBezTo>
                  <a:cubicBezTo>
                    <a:pt x="465261" y="2849419"/>
                    <a:pt x="369109" y="2380647"/>
                    <a:pt x="352927" y="1904676"/>
                  </a:cubicBezTo>
                  <a:cubicBezTo>
                    <a:pt x="373324" y="1806168"/>
                    <a:pt x="156853" y="1752495"/>
                    <a:pt x="0" y="1745069"/>
                  </a:cubicBezTo>
                  <a:cubicBezTo>
                    <a:pt x="181860" y="1755697"/>
                    <a:pt x="347430" y="1663513"/>
                    <a:pt x="352927" y="1585462"/>
                  </a:cubicBezTo>
                  <a:cubicBezTo>
                    <a:pt x="347643" y="1452591"/>
                    <a:pt x="404744" y="1338708"/>
                    <a:pt x="352927" y="1124436"/>
                  </a:cubicBezTo>
                  <a:cubicBezTo>
                    <a:pt x="301110" y="910164"/>
                    <a:pt x="357417" y="767093"/>
                    <a:pt x="352927" y="663409"/>
                  </a:cubicBezTo>
                  <a:cubicBezTo>
                    <a:pt x="348437" y="559725"/>
                    <a:pt x="359421" y="343147"/>
                    <a:pt x="352927" y="159607"/>
                  </a:cubicBezTo>
                  <a:cubicBezTo>
                    <a:pt x="378852" y="40240"/>
                    <a:pt x="514003" y="-4345"/>
                    <a:pt x="705854" y="0"/>
                  </a:cubicBezTo>
                </a:path>
              </a:pathLst>
            </a:custGeom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034477415">
                    <a:prstGeom prst="leftBrace">
                      <a:avLst>
                        <a:gd name="adj1" fmla="val 22612"/>
                        <a:gd name="adj2" fmla="val 50000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30A0D7EA-F8BB-C8A4-98AA-FC70748802BC}"/>
                </a:ext>
              </a:extLst>
            </p:cNvPr>
            <p:cNvSpPr txBox="1"/>
            <p:nvPr/>
          </p:nvSpPr>
          <p:spPr>
            <a:xfrm>
              <a:off x="4470591" y="2869940"/>
              <a:ext cx="28314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DURANTE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E20355D7-4951-546F-2BD3-591CFC5D0215}"/>
                </a:ext>
              </a:extLst>
            </p:cNvPr>
            <p:cNvSpPr txBox="1"/>
            <p:nvPr/>
          </p:nvSpPr>
          <p:spPr>
            <a:xfrm>
              <a:off x="4399524" y="3887444"/>
              <a:ext cx="32318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Experiencia y Colaboración.</a:t>
              </a:r>
            </a:p>
            <a:p>
              <a:pPr algn="ctr"/>
              <a:r>
                <a:rPr lang="es-CL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DIALOGAR</a:t>
              </a:r>
              <a:r>
                <a:rPr lang="es-CL" sz="24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 !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ED3EEC7-0B6E-D982-790A-890FD0C17AC4}"/>
              </a:ext>
            </a:extLst>
          </p:cNvPr>
          <p:cNvGrpSpPr/>
          <p:nvPr/>
        </p:nvGrpSpPr>
        <p:grpSpPr>
          <a:xfrm>
            <a:off x="311983" y="2866523"/>
            <a:ext cx="3568097" cy="2540541"/>
            <a:chOff x="311983" y="2866523"/>
            <a:chExt cx="3568097" cy="2540541"/>
          </a:xfrm>
        </p:grpSpPr>
        <p:sp>
          <p:nvSpPr>
            <p:cNvPr id="40" name="Abrir llave 39">
              <a:extLst>
                <a:ext uri="{FF2B5EF4-FFF2-40B4-BE49-F238E27FC236}">
                  <a16:creationId xmlns:a16="http://schemas.microsoft.com/office/drawing/2014/main" id="{19481BCB-983A-B856-935B-01EE5CE6093F}"/>
                </a:ext>
              </a:extLst>
            </p:cNvPr>
            <p:cNvSpPr/>
            <p:nvPr/>
          </p:nvSpPr>
          <p:spPr>
            <a:xfrm rot="16200000">
              <a:off x="1704125" y="1749476"/>
              <a:ext cx="705853" cy="3490137"/>
            </a:xfrm>
            <a:custGeom>
              <a:avLst/>
              <a:gdLst>
                <a:gd name="connsiteX0" fmla="*/ 705853 w 705853"/>
                <a:gd name="connsiteY0" fmla="*/ 3490137 h 3490137"/>
                <a:gd name="connsiteX1" fmla="*/ 352926 w 705853"/>
                <a:gd name="connsiteY1" fmla="*/ 3408018 h 3490137"/>
                <a:gd name="connsiteX2" fmla="*/ 352927 w 705853"/>
                <a:gd name="connsiteY2" fmla="*/ 1827187 h 3490137"/>
                <a:gd name="connsiteX3" fmla="*/ 0 w 705853"/>
                <a:gd name="connsiteY3" fmla="*/ 1745068 h 3490137"/>
                <a:gd name="connsiteX4" fmla="*/ 352927 w 705853"/>
                <a:gd name="connsiteY4" fmla="*/ 1662949 h 3490137"/>
                <a:gd name="connsiteX5" fmla="*/ 352927 w 705853"/>
                <a:gd name="connsiteY5" fmla="*/ 1120197 h 3490137"/>
                <a:gd name="connsiteX6" fmla="*/ 352927 w 705853"/>
                <a:gd name="connsiteY6" fmla="*/ 593254 h 3490137"/>
                <a:gd name="connsiteX7" fmla="*/ 352927 w 705853"/>
                <a:gd name="connsiteY7" fmla="*/ 82119 h 3490137"/>
                <a:gd name="connsiteX8" fmla="*/ 705854 w 705853"/>
                <a:gd name="connsiteY8" fmla="*/ 0 h 3490137"/>
                <a:gd name="connsiteX9" fmla="*/ 705853 w 705853"/>
                <a:gd name="connsiteY9" fmla="*/ 3490137 h 3490137"/>
                <a:gd name="connsiteX0" fmla="*/ 705853 w 705853"/>
                <a:gd name="connsiteY0" fmla="*/ 3490137 h 3490137"/>
                <a:gd name="connsiteX1" fmla="*/ 352926 w 705853"/>
                <a:gd name="connsiteY1" fmla="*/ 3408018 h 3490137"/>
                <a:gd name="connsiteX2" fmla="*/ 352927 w 705853"/>
                <a:gd name="connsiteY2" fmla="*/ 1827187 h 3490137"/>
                <a:gd name="connsiteX3" fmla="*/ 0 w 705853"/>
                <a:gd name="connsiteY3" fmla="*/ 1745068 h 3490137"/>
                <a:gd name="connsiteX4" fmla="*/ 352927 w 705853"/>
                <a:gd name="connsiteY4" fmla="*/ 1662949 h 3490137"/>
                <a:gd name="connsiteX5" fmla="*/ 352927 w 705853"/>
                <a:gd name="connsiteY5" fmla="*/ 1104389 h 3490137"/>
                <a:gd name="connsiteX6" fmla="*/ 352927 w 705853"/>
                <a:gd name="connsiteY6" fmla="*/ 609062 h 3490137"/>
                <a:gd name="connsiteX7" fmla="*/ 352927 w 705853"/>
                <a:gd name="connsiteY7" fmla="*/ 82119 h 3490137"/>
                <a:gd name="connsiteX8" fmla="*/ 705854 w 705853"/>
                <a:gd name="connsiteY8" fmla="*/ 0 h 34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853" h="3490137" stroke="0" extrusionOk="0">
                  <a:moveTo>
                    <a:pt x="705853" y="3490137"/>
                  </a:moveTo>
                  <a:cubicBezTo>
                    <a:pt x="509074" y="3491950"/>
                    <a:pt x="355277" y="3448645"/>
                    <a:pt x="352926" y="3408018"/>
                  </a:cubicBezTo>
                  <a:cubicBezTo>
                    <a:pt x="372947" y="2896663"/>
                    <a:pt x="351366" y="2374354"/>
                    <a:pt x="352927" y="1827187"/>
                  </a:cubicBezTo>
                  <a:cubicBezTo>
                    <a:pt x="350766" y="1825088"/>
                    <a:pt x="173232" y="1747127"/>
                    <a:pt x="0" y="1745068"/>
                  </a:cubicBezTo>
                  <a:cubicBezTo>
                    <a:pt x="190975" y="1734594"/>
                    <a:pt x="345789" y="1706268"/>
                    <a:pt x="352927" y="1662949"/>
                  </a:cubicBezTo>
                  <a:cubicBezTo>
                    <a:pt x="329838" y="1476960"/>
                    <a:pt x="399730" y="1337985"/>
                    <a:pt x="352927" y="1120197"/>
                  </a:cubicBezTo>
                  <a:cubicBezTo>
                    <a:pt x="306124" y="902409"/>
                    <a:pt x="371624" y="731788"/>
                    <a:pt x="352927" y="593254"/>
                  </a:cubicBezTo>
                  <a:cubicBezTo>
                    <a:pt x="334230" y="454720"/>
                    <a:pt x="382479" y="206063"/>
                    <a:pt x="352927" y="82119"/>
                  </a:cubicBezTo>
                  <a:cubicBezTo>
                    <a:pt x="368577" y="27740"/>
                    <a:pt x="481709" y="32874"/>
                    <a:pt x="705854" y="0"/>
                  </a:cubicBezTo>
                  <a:cubicBezTo>
                    <a:pt x="761607" y="1119031"/>
                    <a:pt x="937900" y="2130030"/>
                    <a:pt x="705853" y="3490137"/>
                  </a:cubicBezTo>
                  <a:close/>
                </a:path>
                <a:path w="705853" h="3490137" fill="none" extrusionOk="0">
                  <a:moveTo>
                    <a:pt x="705853" y="3490137"/>
                  </a:moveTo>
                  <a:cubicBezTo>
                    <a:pt x="519265" y="3495301"/>
                    <a:pt x="355205" y="3459186"/>
                    <a:pt x="352926" y="3408018"/>
                  </a:cubicBezTo>
                  <a:cubicBezTo>
                    <a:pt x="315793" y="2954272"/>
                    <a:pt x="392227" y="2383725"/>
                    <a:pt x="352927" y="1827187"/>
                  </a:cubicBezTo>
                  <a:cubicBezTo>
                    <a:pt x="380397" y="1806661"/>
                    <a:pt x="212652" y="1753660"/>
                    <a:pt x="0" y="1745068"/>
                  </a:cubicBezTo>
                  <a:cubicBezTo>
                    <a:pt x="191691" y="1735399"/>
                    <a:pt x="350354" y="1711164"/>
                    <a:pt x="352927" y="1662949"/>
                  </a:cubicBezTo>
                  <a:cubicBezTo>
                    <a:pt x="315644" y="1535250"/>
                    <a:pt x="366130" y="1305330"/>
                    <a:pt x="352927" y="1104389"/>
                  </a:cubicBezTo>
                  <a:cubicBezTo>
                    <a:pt x="339724" y="903448"/>
                    <a:pt x="372162" y="822530"/>
                    <a:pt x="352927" y="609062"/>
                  </a:cubicBezTo>
                  <a:cubicBezTo>
                    <a:pt x="333692" y="395594"/>
                    <a:pt x="412731" y="315183"/>
                    <a:pt x="352927" y="82119"/>
                  </a:cubicBezTo>
                  <a:cubicBezTo>
                    <a:pt x="334827" y="37522"/>
                    <a:pt x="535582" y="37324"/>
                    <a:pt x="705854" y="0"/>
                  </a:cubicBezTo>
                </a:path>
                <a:path w="705853" h="3490137" fill="none" stroke="0" extrusionOk="0">
                  <a:moveTo>
                    <a:pt x="705853" y="3490137"/>
                  </a:moveTo>
                  <a:cubicBezTo>
                    <a:pt x="514164" y="3493464"/>
                    <a:pt x="356058" y="3447822"/>
                    <a:pt x="352926" y="3408018"/>
                  </a:cubicBezTo>
                  <a:cubicBezTo>
                    <a:pt x="493545" y="2873781"/>
                    <a:pt x="365778" y="2354676"/>
                    <a:pt x="352927" y="1827187"/>
                  </a:cubicBezTo>
                  <a:cubicBezTo>
                    <a:pt x="366511" y="1774935"/>
                    <a:pt x="148416" y="1754140"/>
                    <a:pt x="0" y="1745068"/>
                  </a:cubicBezTo>
                  <a:cubicBezTo>
                    <a:pt x="185966" y="1752353"/>
                    <a:pt x="350545" y="1703927"/>
                    <a:pt x="352927" y="1662949"/>
                  </a:cubicBezTo>
                  <a:cubicBezTo>
                    <a:pt x="339278" y="1444583"/>
                    <a:pt x="360495" y="1271077"/>
                    <a:pt x="352927" y="1151814"/>
                  </a:cubicBezTo>
                  <a:cubicBezTo>
                    <a:pt x="345359" y="1032552"/>
                    <a:pt x="391922" y="751471"/>
                    <a:pt x="352927" y="640679"/>
                  </a:cubicBezTo>
                  <a:cubicBezTo>
                    <a:pt x="313932" y="529887"/>
                    <a:pt x="370422" y="296608"/>
                    <a:pt x="352927" y="82119"/>
                  </a:cubicBezTo>
                  <a:cubicBezTo>
                    <a:pt x="372019" y="13775"/>
                    <a:pt x="534898" y="-33965"/>
                    <a:pt x="705854" y="0"/>
                  </a:cubicBezTo>
                </a:path>
              </a:pathLst>
            </a:custGeom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034477415">
                    <a:prstGeom prst="leftBrace">
                      <a:avLst>
                        <a:gd name="adj1" fmla="val 11634"/>
                        <a:gd name="adj2" fmla="val 50000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45C7723-D95E-8DBE-2F16-611903C8DC64}"/>
                </a:ext>
              </a:extLst>
            </p:cNvPr>
            <p:cNvSpPr txBox="1"/>
            <p:nvPr/>
          </p:nvSpPr>
          <p:spPr>
            <a:xfrm>
              <a:off x="641326" y="2866523"/>
              <a:ext cx="28314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FASE PREVIA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ABB980D2-7555-95EC-8B84-CB07853DAACB}"/>
                </a:ext>
              </a:extLst>
            </p:cNvPr>
            <p:cNvSpPr txBox="1"/>
            <p:nvPr/>
          </p:nvSpPr>
          <p:spPr>
            <a:xfrm>
              <a:off x="648219" y="3837404"/>
              <a:ext cx="32318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El </a:t>
              </a:r>
              <a:r>
                <a:rPr lang="es-CL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TIEMPO</a:t>
              </a:r>
              <a:r>
                <a:rPr lang="es-CL" sz="24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 es la clave para desarrollar la información necesaria.</a:t>
              </a:r>
            </a:p>
            <a:p>
              <a:r>
                <a:rPr lang="es-CL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DIALOGAR</a:t>
              </a:r>
              <a:r>
                <a:rPr lang="es-CL" sz="24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!</a:t>
              </a:r>
            </a:p>
          </p:txBody>
        </p:sp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ED57F29-6041-C367-43A5-3D336F8C120E}"/>
              </a:ext>
            </a:extLst>
          </p:cNvPr>
          <p:cNvSpPr txBox="1"/>
          <p:nvPr/>
        </p:nvSpPr>
        <p:spPr>
          <a:xfrm>
            <a:off x="3247535" y="5704172"/>
            <a:ext cx="5486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Enfoque estratégico amplio</a:t>
            </a:r>
            <a:endParaRPr lang="es-CL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6" name="Abrir llave 55">
            <a:extLst>
              <a:ext uri="{FF2B5EF4-FFF2-40B4-BE49-F238E27FC236}">
                <a16:creationId xmlns:a16="http://schemas.microsoft.com/office/drawing/2014/main" id="{BB183A68-BC32-68F9-48DE-9725A2C38EF7}"/>
              </a:ext>
            </a:extLst>
          </p:cNvPr>
          <p:cNvSpPr/>
          <p:nvPr/>
        </p:nvSpPr>
        <p:spPr>
          <a:xfrm rot="16200000">
            <a:off x="5729125" y="-417430"/>
            <a:ext cx="523222" cy="11566694"/>
          </a:xfrm>
          <a:custGeom>
            <a:avLst/>
            <a:gdLst>
              <a:gd name="connsiteX0" fmla="*/ 523222 w 523222"/>
              <a:gd name="connsiteY0" fmla="*/ 11566694 h 11566694"/>
              <a:gd name="connsiteX1" fmla="*/ 261611 w 523222"/>
              <a:gd name="connsiteY1" fmla="*/ 11418753 h 11566694"/>
              <a:gd name="connsiteX2" fmla="*/ 261611 w 523222"/>
              <a:gd name="connsiteY2" fmla="*/ 10924881 h 11566694"/>
              <a:gd name="connsiteX3" fmla="*/ 261611 w 523222"/>
              <a:gd name="connsiteY3" fmla="*/ 10321260 h 11566694"/>
              <a:gd name="connsiteX4" fmla="*/ 261611 w 523222"/>
              <a:gd name="connsiteY4" fmla="*/ 9772514 h 11566694"/>
              <a:gd name="connsiteX5" fmla="*/ 261611 w 523222"/>
              <a:gd name="connsiteY5" fmla="*/ 9168892 h 11566694"/>
              <a:gd name="connsiteX6" fmla="*/ 261611 w 523222"/>
              <a:gd name="connsiteY6" fmla="*/ 8729895 h 11566694"/>
              <a:gd name="connsiteX7" fmla="*/ 261611 w 523222"/>
              <a:gd name="connsiteY7" fmla="*/ 8181149 h 11566694"/>
              <a:gd name="connsiteX8" fmla="*/ 261611 w 523222"/>
              <a:gd name="connsiteY8" fmla="*/ 7632402 h 11566694"/>
              <a:gd name="connsiteX9" fmla="*/ 261611 w 523222"/>
              <a:gd name="connsiteY9" fmla="*/ 7028781 h 11566694"/>
              <a:gd name="connsiteX10" fmla="*/ 261611 w 523222"/>
              <a:gd name="connsiteY10" fmla="*/ 6644658 h 11566694"/>
              <a:gd name="connsiteX11" fmla="*/ 261611 w 523222"/>
              <a:gd name="connsiteY11" fmla="*/ 5931288 h 11566694"/>
              <a:gd name="connsiteX12" fmla="*/ 0 w 523222"/>
              <a:gd name="connsiteY12" fmla="*/ 5783347 h 11566694"/>
              <a:gd name="connsiteX13" fmla="*/ 261611 w 523222"/>
              <a:gd name="connsiteY13" fmla="*/ 5635406 h 11566694"/>
              <a:gd name="connsiteX14" fmla="*/ 261611 w 523222"/>
              <a:gd name="connsiteY14" fmla="*/ 5086660 h 11566694"/>
              <a:gd name="connsiteX15" fmla="*/ 261611 w 523222"/>
              <a:gd name="connsiteY15" fmla="*/ 4428164 h 11566694"/>
              <a:gd name="connsiteX16" fmla="*/ 261611 w 523222"/>
              <a:gd name="connsiteY16" fmla="*/ 3934292 h 11566694"/>
              <a:gd name="connsiteX17" fmla="*/ 261611 w 523222"/>
              <a:gd name="connsiteY17" fmla="*/ 3385545 h 11566694"/>
              <a:gd name="connsiteX18" fmla="*/ 261611 w 523222"/>
              <a:gd name="connsiteY18" fmla="*/ 2836799 h 11566694"/>
              <a:gd name="connsiteX19" fmla="*/ 261611 w 523222"/>
              <a:gd name="connsiteY19" fmla="*/ 2233178 h 11566694"/>
              <a:gd name="connsiteX20" fmla="*/ 261611 w 523222"/>
              <a:gd name="connsiteY20" fmla="*/ 1574682 h 11566694"/>
              <a:gd name="connsiteX21" fmla="*/ 261611 w 523222"/>
              <a:gd name="connsiteY21" fmla="*/ 1190559 h 11566694"/>
              <a:gd name="connsiteX22" fmla="*/ 261611 w 523222"/>
              <a:gd name="connsiteY22" fmla="*/ 751562 h 11566694"/>
              <a:gd name="connsiteX23" fmla="*/ 261611 w 523222"/>
              <a:gd name="connsiteY23" fmla="*/ 147941 h 11566694"/>
              <a:gd name="connsiteX24" fmla="*/ 523222 w 523222"/>
              <a:gd name="connsiteY24" fmla="*/ 0 h 11566694"/>
              <a:gd name="connsiteX25" fmla="*/ 523222 w 523222"/>
              <a:gd name="connsiteY25" fmla="*/ 231334 h 11566694"/>
              <a:gd name="connsiteX26" fmla="*/ 523222 w 523222"/>
              <a:gd name="connsiteY26" fmla="*/ 809669 h 11566694"/>
              <a:gd name="connsiteX27" fmla="*/ 523222 w 523222"/>
              <a:gd name="connsiteY27" fmla="*/ 1388003 h 11566694"/>
              <a:gd name="connsiteX28" fmla="*/ 523222 w 523222"/>
              <a:gd name="connsiteY28" fmla="*/ 2082005 h 11566694"/>
              <a:gd name="connsiteX29" fmla="*/ 523222 w 523222"/>
              <a:gd name="connsiteY29" fmla="*/ 2891674 h 11566694"/>
              <a:gd name="connsiteX30" fmla="*/ 523222 w 523222"/>
              <a:gd name="connsiteY30" fmla="*/ 3123007 h 11566694"/>
              <a:gd name="connsiteX31" fmla="*/ 523222 w 523222"/>
              <a:gd name="connsiteY31" fmla="*/ 3817009 h 11566694"/>
              <a:gd name="connsiteX32" fmla="*/ 523222 w 523222"/>
              <a:gd name="connsiteY32" fmla="*/ 4395344 h 11566694"/>
              <a:gd name="connsiteX33" fmla="*/ 523222 w 523222"/>
              <a:gd name="connsiteY33" fmla="*/ 4742345 h 11566694"/>
              <a:gd name="connsiteX34" fmla="*/ 523222 w 523222"/>
              <a:gd name="connsiteY34" fmla="*/ 5320679 h 11566694"/>
              <a:gd name="connsiteX35" fmla="*/ 523222 w 523222"/>
              <a:gd name="connsiteY35" fmla="*/ 5667680 h 11566694"/>
              <a:gd name="connsiteX36" fmla="*/ 523222 w 523222"/>
              <a:gd name="connsiteY36" fmla="*/ 6014681 h 11566694"/>
              <a:gd name="connsiteX37" fmla="*/ 523222 w 523222"/>
              <a:gd name="connsiteY37" fmla="*/ 6824349 h 11566694"/>
              <a:gd name="connsiteX38" fmla="*/ 523222 w 523222"/>
              <a:gd name="connsiteY38" fmla="*/ 7518351 h 11566694"/>
              <a:gd name="connsiteX39" fmla="*/ 523222 w 523222"/>
              <a:gd name="connsiteY39" fmla="*/ 7749685 h 11566694"/>
              <a:gd name="connsiteX40" fmla="*/ 523222 w 523222"/>
              <a:gd name="connsiteY40" fmla="*/ 8443687 h 11566694"/>
              <a:gd name="connsiteX41" fmla="*/ 523222 w 523222"/>
              <a:gd name="connsiteY41" fmla="*/ 8906354 h 11566694"/>
              <a:gd name="connsiteX42" fmla="*/ 523222 w 523222"/>
              <a:gd name="connsiteY42" fmla="*/ 9600356 h 11566694"/>
              <a:gd name="connsiteX43" fmla="*/ 523222 w 523222"/>
              <a:gd name="connsiteY43" fmla="*/ 9947357 h 11566694"/>
              <a:gd name="connsiteX44" fmla="*/ 523222 w 523222"/>
              <a:gd name="connsiteY44" fmla="*/ 10294358 h 11566694"/>
              <a:gd name="connsiteX45" fmla="*/ 523222 w 523222"/>
              <a:gd name="connsiteY45" fmla="*/ 10988359 h 11566694"/>
              <a:gd name="connsiteX46" fmla="*/ 523222 w 523222"/>
              <a:gd name="connsiteY46" fmla="*/ 11566694 h 11566694"/>
              <a:gd name="connsiteX0" fmla="*/ 523222 w 523222"/>
              <a:gd name="connsiteY0" fmla="*/ 11566694 h 11566694"/>
              <a:gd name="connsiteX1" fmla="*/ 261611 w 523222"/>
              <a:gd name="connsiteY1" fmla="*/ 11418753 h 11566694"/>
              <a:gd name="connsiteX2" fmla="*/ 261611 w 523222"/>
              <a:gd name="connsiteY2" fmla="*/ 10870007 h 11566694"/>
              <a:gd name="connsiteX3" fmla="*/ 261611 w 523222"/>
              <a:gd name="connsiteY3" fmla="*/ 10431009 h 11566694"/>
              <a:gd name="connsiteX4" fmla="*/ 261611 w 523222"/>
              <a:gd name="connsiteY4" fmla="*/ 9772514 h 11566694"/>
              <a:gd name="connsiteX5" fmla="*/ 261611 w 523222"/>
              <a:gd name="connsiteY5" fmla="*/ 9168892 h 11566694"/>
              <a:gd name="connsiteX6" fmla="*/ 261611 w 523222"/>
              <a:gd name="connsiteY6" fmla="*/ 8620146 h 11566694"/>
              <a:gd name="connsiteX7" fmla="*/ 261611 w 523222"/>
              <a:gd name="connsiteY7" fmla="*/ 8181149 h 11566694"/>
              <a:gd name="connsiteX8" fmla="*/ 261611 w 523222"/>
              <a:gd name="connsiteY8" fmla="*/ 7687277 h 11566694"/>
              <a:gd name="connsiteX9" fmla="*/ 261611 w 523222"/>
              <a:gd name="connsiteY9" fmla="*/ 7193405 h 11566694"/>
              <a:gd name="connsiteX10" fmla="*/ 261611 w 523222"/>
              <a:gd name="connsiteY10" fmla="*/ 6589784 h 11566694"/>
              <a:gd name="connsiteX11" fmla="*/ 261611 w 523222"/>
              <a:gd name="connsiteY11" fmla="*/ 5931288 h 11566694"/>
              <a:gd name="connsiteX12" fmla="*/ 0 w 523222"/>
              <a:gd name="connsiteY12" fmla="*/ 5783347 h 11566694"/>
              <a:gd name="connsiteX13" fmla="*/ 261611 w 523222"/>
              <a:gd name="connsiteY13" fmla="*/ 5635406 h 11566694"/>
              <a:gd name="connsiteX14" fmla="*/ 261611 w 523222"/>
              <a:gd name="connsiteY14" fmla="*/ 5251283 h 11566694"/>
              <a:gd name="connsiteX15" fmla="*/ 261611 w 523222"/>
              <a:gd name="connsiteY15" fmla="*/ 4757412 h 11566694"/>
              <a:gd name="connsiteX16" fmla="*/ 261611 w 523222"/>
              <a:gd name="connsiteY16" fmla="*/ 4373289 h 11566694"/>
              <a:gd name="connsiteX17" fmla="*/ 261611 w 523222"/>
              <a:gd name="connsiteY17" fmla="*/ 3934292 h 11566694"/>
              <a:gd name="connsiteX18" fmla="*/ 261611 w 523222"/>
              <a:gd name="connsiteY18" fmla="*/ 3495295 h 11566694"/>
              <a:gd name="connsiteX19" fmla="*/ 261611 w 523222"/>
              <a:gd name="connsiteY19" fmla="*/ 2836799 h 11566694"/>
              <a:gd name="connsiteX20" fmla="*/ 261611 w 523222"/>
              <a:gd name="connsiteY20" fmla="*/ 2178303 h 11566694"/>
              <a:gd name="connsiteX21" fmla="*/ 261611 w 523222"/>
              <a:gd name="connsiteY21" fmla="*/ 1574682 h 11566694"/>
              <a:gd name="connsiteX22" fmla="*/ 261611 w 523222"/>
              <a:gd name="connsiteY22" fmla="*/ 916186 h 11566694"/>
              <a:gd name="connsiteX23" fmla="*/ 261611 w 523222"/>
              <a:gd name="connsiteY23" fmla="*/ 147941 h 11566694"/>
              <a:gd name="connsiteX24" fmla="*/ 523222 w 523222"/>
              <a:gd name="connsiteY24" fmla="*/ 0 h 1156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3222" h="11566694" stroke="0" extrusionOk="0">
                <a:moveTo>
                  <a:pt x="523222" y="11566694"/>
                </a:moveTo>
                <a:cubicBezTo>
                  <a:pt x="366650" y="11578455"/>
                  <a:pt x="264547" y="11494557"/>
                  <a:pt x="261611" y="11418753"/>
                </a:cubicBezTo>
                <a:cubicBezTo>
                  <a:pt x="224286" y="11190461"/>
                  <a:pt x="316550" y="11144072"/>
                  <a:pt x="261611" y="10924881"/>
                </a:cubicBezTo>
                <a:cubicBezTo>
                  <a:pt x="206672" y="10705690"/>
                  <a:pt x="305210" y="10597850"/>
                  <a:pt x="261611" y="10321260"/>
                </a:cubicBezTo>
                <a:cubicBezTo>
                  <a:pt x="218012" y="10044670"/>
                  <a:pt x="285314" y="9903664"/>
                  <a:pt x="261611" y="9772514"/>
                </a:cubicBezTo>
                <a:cubicBezTo>
                  <a:pt x="237908" y="9641364"/>
                  <a:pt x="311803" y="9328358"/>
                  <a:pt x="261611" y="9168892"/>
                </a:cubicBezTo>
                <a:cubicBezTo>
                  <a:pt x="211419" y="9009426"/>
                  <a:pt x="286541" y="8859162"/>
                  <a:pt x="261611" y="8729895"/>
                </a:cubicBezTo>
                <a:cubicBezTo>
                  <a:pt x="236681" y="8600628"/>
                  <a:pt x="271317" y="8350750"/>
                  <a:pt x="261611" y="8181149"/>
                </a:cubicBezTo>
                <a:cubicBezTo>
                  <a:pt x="251905" y="8011548"/>
                  <a:pt x="315147" y="7805549"/>
                  <a:pt x="261611" y="7632402"/>
                </a:cubicBezTo>
                <a:cubicBezTo>
                  <a:pt x="208075" y="7459255"/>
                  <a:pt x="274147" y="7263326"/>
                  <a:pt x="261611" y="7028781"/>
                </a:cubicBezTo>
                <a:cubicBezTo>
                  <a:pt x="249075" y="6794236"/>
                  <a:pt x="288422" y="6730508"/>
                  <a:pt x="261611" y="6644658"/>
                </a:cubicBezTo>
                <a:cubicBezTo>
                  <a:pt x="234800" y="6558808"/>
                  <a:pt x="290816" y="6144856"/>
                  <a:pt x="261611" y="5931288"/>
                </a:cubicBezTo>
                <a:cubicBezTo>
                  <a:pt x="251307" y="5870404"/>
                  <a:pt x="137069" y="5751582"/>
                  <a:pt x="0" y="5783347"/>
                </a:cubicBezTo>
                <a:cubicBezTo>
                  <a:pt x="157971" y="5766445"/>
                  <a:pt x="263064" y="5711683"/>
                  <a:pt x="261611" y="5635406"/>
                </a:cubicBezTo>
                <a:cubicBezTo>
                  <a:pt x="198967" y="5503997"/>
                  <a:pt x="310469" y="5353086"/>
                  <a:pt x="261611" y="5086660"/>
                </a:cubicBezTo>
                <a:cubicBezTo>
                  <a:pt x="212753" y="4820234"/>
                  <a:pt x="335223" y="4681030"/>
                  <a:pt x="261611" y="4428164"/>
                </a:cubicBezTo>
                <a:cubicBezTo>
                  <a:pt x="187999" y="4175298"/>
                  <a:pt x="295560" y="4172728"/>
                  <a:pt x="261611" y="3934292"/>
                </a:cubicBezTo>
                <a:cubicBezTo>
                  <a:pt x="227662" y="3695856"/>
                  <a:pt x="284500" y="3631531"/>
                  <a:pt x="261611" y="3385545"/>
                </a:cubicBezTo>
                <a:cubicBezTo>
                  <a:pt x="238722" y="3139559"/>
                  <a:pt x="282657" y="3024212"/>
                  <a:pt x="261611" y="2836799"/>
                </a:cubicBezTo>
                <a:cubicBezTo>
                  <a:pt x="240565" y="2649386"/>
                  <a:pt x="292428" y="2529013"/>
                  <a:pt x="261611" y="2233178"/>
                </a:cubicBezTo>
                <a:cubicBezTo>
                  <a:pt x="230794" y="1937343"/>
                  <a:pt x="327506" y="1895326"/>
                  <a:pt x="261611" y="1574682"/>
                </a:cubicBezTo>
                <a:cubicBezTo>
                  <a:pt x="195716" y="1254038"/>
                  <a:pt x="287152" y="1362158"/>
                  <a:pt x="261611" y="1190559"/>
                </a:cubicBezTo>
                <a:cubicBezTo>
                  <a:pt x="236070" y="1018960"/>
                  <a:pt x="261963" y="868620"/>
                  <a:pt x="261611" y="751562"/>
                </a:cubicBezTo>
                <a:cubicBezTo>
                  <a:pt x="261259" y="634504"/>
                  <a:pt x="333078" y="349096"/>
                  <a:pt x="261611" y="147941"/>
                </a:cubicBezTo>
                <a:cubicBezTo>
                  <a:pt x="271057" y="70811"/>
                  <a:pt x="367162" y="-34703"/>
                  <a:pt x="523222" y="0"/>
                </a:cubicBezTo>
                <a:cubicBezTo>
                  <a:pt x="536604" y="70431"/>
                  <a:pt x="512375" y="156784"/>
                  <a:pt x="523222" y="231334"/>
                </a:cubicBezTo>
                <a:cubicBezTo>
                  <a:pt x="534069" y="305884"/>
                  <a:pt x="483619" y="572096"/>
                  <a:pt x="523222" y="809669"/>
                </a:cubicBezTo>
                <a:cubicBezTo>
                  <a:pt x="562825" y="1047243"/>
                  <a:pt x="454204" y="1260474"/>
                  <a:pt x="523222" y="1388003"/>
                </a:cubicBezTo>
                <a:cubicBezTo>
                  <a:pt x="592240" y="1515532"/>
                  <a:pt x="495104" y="1768318"/>
                  <a:pt x="523222" y="2082005"/>
                </a:cubicBezTo>
                <a:cubicBezTo>
                  <a:pt x="551340" y="2395692"/>
                  <a:pt x="448386" y="2591232"/>
                  <a:pt x="523222" y="2891674"/>
                </a:cubicBezTo>
                <a:cubicBezTo>
                  <a:pt x="598058" y="3192116"/>
                  <a:pt x="509564" y="3053320"/>
                  <a:pt x="523222" y="3123007"/>
                </a:cubicBezTo>
                <a:cubicBezTo>
                  <a:pt x="536880" y="3192694"/>
                  <a:pt x="514251" y="3663611"/>
                  <a:pt x="523222" y="3817009"/>
                </a:cubicBezTo>
                <a:cubicBezTo>
                  <a:pt x="532193" y="3970407"/>
                  <a:pt x="455495" y="4221733"/>
                  <a:pt x="523222" y="4395344"/>
                </a:cubicBezTo>
                <a:cubicBezTo>
                  <a:pt x="590949" y="4568956"/>
                  <a:pt x="499793" y="4581473"/>
                  <a:pt x="523222" y="4742345"/>
                </a:cubicBezTo>
                <a:cubicBezTo>
                  <a:pt x="546651" y="4903217"/>
                  <a:pt x="458040" y="5144398"/>
                  <a:pt x="523222" y="5320679"/>
                </a:cubicBezTo>
                <a:cubicBezTo>
                  <a:pt x="588404" y="5496960"/>
                  <a:pt x="511781" y="5530874"/>
                  <a:pt x="523222" y="5667680"/>
                </a:cubicBezTo>
                <a:cubicBezTo>
                  <a:pt x="534663" y="5804486"/>
                  <a:pt x="497067" y="5874179"/>
                  <a:pt x="523222" y="6014681"/>
                </a:cubicBezTo>
                <a:cubicBezTo>
                  <a:pt x="549377" y="6155183"/>
                  <a:pt x="438658" y="6530561"/>
                  <a:pt x="523222" y="6824349"/>
                </a:cubicBezTo>
                <a:cubicBezTo>
                  <a:pt x="607786" y="7118137"/>
                  <a:pt x="448205" y="7172970"/>
                  <a:pt x="523222" y="7518351"/>
                </a:cubicBezTo>
                <a:cubicBezTo>
                  <a:pt x="598239" y="7863732"/>
                  <a:pt x="518626" y="7664274"/>
                  <a:pt x="523222" y="7749685"/>
                </a:cubicBezTo>
                <a:cubicBezTo>
                  <a:pt x="527818" y="7835096"/>
                  <a:pt x="473739" y="8172683"/>
                  <a:pt x="523222" y="8443687"/>
                </a:cubicBezTo>
                <a:cubicBezTo>
                  <a:pt x="572705" y="8714691"/>
                  <a:pt x="478200" y="8719291"/>
                  <a:pt x="523222" y="8906354"/>
                </a:cubicBezTo>
                <a:cubicBezTo>
                  <a:pt x="568244" y="9093417"/>
                  <a:pt x="495574" y="9446308"/>
                  <a:pt x="523222" y="9600356"/>
                </a:cubicBezTo>
                <a:cubicBezTo>
                  <a:pt x="550870" y="9754404"/>
                  <a:pt x="509762" y="9774129"/>
                  <a:pt x="523222" y="9947357"/>
                </a:cubicBezTo>
                <a:cubicBezTo>
                  <a:pt x="536682" y="10120585"/>
                  <a:pt x="513586" y="10122123"/>
                  <a:pt x="523222" y="10294358"/>
                </a:cubicBezTo>
                <a:cubicBezTo>
                  <a:pt x="532858" y="10466593"/>
                  <a:pt x="450909" y="10836376"/>
                  <a:pt x="523222" y="10988359"/>
                </a:cubicBezTo>
                <a:cubicBezTo>
                  <a:pt x="595535" y="11140342"/>
                  <a:pt x="471164" y="11438263"/>
                  <a:pt x="523222" y="11566694"/>
                </a:cubicBezTo>
                <a:close/>
              </a:path>
              <a:path w="523222" h="11566694" fill="none" extrusionOk="0">
                <a:moveTo>
                  <a:pt x="523222" y="11566694"/>
                </a:moveTo>
                <a:cubicBezTo>
                  <a:pt x="380668" y="11563440"/>
                  <a:pt x="275281" y="11511207"/>
                  <a:pt x="261611" y="11418753"/>
                </a:cubicBezTo>
                <a:cubicBezTo>
                  <a:pt x="224207" y="11268386"/>
                  <a:pt x="291022" y="11056775"/>
                  <a:pt x="261611" y="10870007"/>
                </a:cubicBezTo>
                <a:cubicBezTo>
                  <a:pt x="232200" y="10683239"/>
                  <a:pt x="301476" y="10632849"/>
                  <a:pt x="261611" y="10431009"/>
                </a:cubicBezTo>
                <a:cubicBezTo>
                  <a:pt x="221746" y="10229169"/>
                  <a:pt x="277581" y="9935346"/>
                  <a:pt x="261611" y="9772514"/>
                </a:cubicBezTo>
                <a:cubicBezTo>
                  <a:pt x="245641" y="9609682"/>
                  <a:pt x="313442" y="9338750"/>
                  <a:pt x="261611" y="9168892"/>
                </a:cubicBezTo>
                <a:cubicBezTo>
                  <a:pt x="209780" y="8999034"/>
                  <a:pt x="265037" y="8832974"/>
                  <a:pt x="261611" y="8620146"/>
                </a:cubicBezTo>
                <a:cubicBezTo>
                  <a:pt x="258185" y="8407318"/>
                  <a:pt x="310445" y="8378413"/>
                  <a:pt x="261611" y="8181149"/>
                </a:cubicBezTo>
                <a:cubicBezTo>
                  <a:pt x="212777" y="7983885"/>
                  <a:pt x="320029" y="7923312"/>
                  <a:pt x="261611" y="7687277"/>
                </a:cubicBezTo>
                <a:cubicBezTo>
                  <a:pt x="203193" y="7451242"/>
                  <a:pt x="305052" y="7327654"/>
                  <a:pt x="261611" y="7193405"/>
                </a:cubicBezTo>
                <a:cubicBezTo>
                  <a:pt x="218170" y="7059156"/>
                  <a:pt x="300603" y="6848608"/>
                  <a:pt x="261611" y="6589784"/>
                </a:cubicBezTo>
                <a:cubicBezTo>
                  <a:pt x="222619" y="6330960"/>
                  <a:pt x="335984" y="6098268"/>
                  <a:pt x="261611" y="5931288"/>
                </a:cubicBezTo>
                <a:cubicBezTo>
                  <a:pt x="242825" y="5845526"/>
                  <a:pt x="144592" y="5753094"/>
                  <a:pt x="0" y="5783347"/>
                </a:cubicBezTo>
                <a:cubicBezTo>
                  <a:pt x="125701" y="5780444"/>
                  <a:pt x="255782" y="5727055"/>
                  <a:pt x="261611" y="5635406"/>
                </a:cubicBezTo>
                <a:cubicBezTo>
                  <a:pt x="235518" y="5536685"/>
                  <a:pt x="274977" y="5361669"/>
                  <a:pt x="261611" y="5251283"/>
                </a:cubicBezTo>
                <a:cubicBezTo>
                  <a:pt x="248245" y="5140897"/>
                  <a:pt x="294324" y="4945902"/>
                  <a:pt x="261611" y="4757412"/>
                </a:cubicBezTo>
                <a:cubicBezTo>
                  <a:pt x="228898" y="4568922"/>
                  <a:pt x="264966" y="4473278"/>
                  <a:pt x="261611" y="4373289"/>
                </a:cubicBezTo>
                <a:cubicBezTo>
                  <a:pt x="258256" y="4273300"/>
                  <a:pt x="292643" y="4098663"/>
                  <a:pt x="261611" y="3934292"/>
                </a:cubicBezTo>
                <a:cubicBezTo>
                  <a:pt x="230579" y="3769921"/>
                  <a:pt x="288252" y="3688118"/>
                  <a:pt x="261611" y="3495295"/>
                </a:cubicBezTo>
                <a:cubicBezTo>
                  <a:pt x="234970" y="3302472"/>
                  <a:pt x="298121" y="3146804"/>
                  <a:pt x="261611" y="2836799"/>
                </a:cubicBezTo>
                <a:cubicBezTo>
                  <a:pt x="225101" y="2526794"/>
                  <a:pt x="324186" y="2432842"/>
                  <a:pt x="261611" y="2178303"/>
                </a:cubicBezTo>
                <a:cubicBezTo>
                  <a:pt x="199036" y="1923764"/>
                  <a:pt x="310442" y="1712127"/>
                  <a:pt x="261611" y="1574682"/>
                </a:cubicBezTo>
                <a:cubicBezTo>
                  <a:pt x="212780" y="1437237"/>
                  <a:pt x="307962" y="1141630"/>
                  <a:pt x="261611" y="916186"/>
                </a:cubicBezTo>
                <a:cubicBezTo>
                  <a:pt x="215260" y="690742"/>
                  <a:pt x="306289" y="309874"/>
                  <a:pt x="261611" y="147941"/>
                </a:cubicBezTo>
                <a:cubicBezTo>
                  <a:pt x="252507" y="66656"/>
                  <a:pt x="375870" y="-11079"/>
                  <a:pt x="523222" y="0"/>
                </a:cubicBezTo>
              </a:path>
              <a:path w="523222" h="11566694" fill="none" stroke="0" extrusionOk="0">
                <a:moveTo>
                  <a:pt x="523222" y="11566694"/>
                </a:moveTo>
                <a:cubicBezTo>
                  <a:pt x="371823" y="11562470"/>
                  <a:pt x="259401" y="11508846"/>
                  <a:pt x="261611" y="11418753"/>
                </a:cubicBezTo>
                <a:cubicBezTo>
                  <a:pt x="208037" y="11200810"/>
                  <a:pt x="294073" y="10959964"/>
                  <a:pt x="261611" y="10760257"/>
                </a:cubicBezTo>
                <a:cubicBezTo>
                  <a:pt x="229149" y="10560550"/>
                  <a:pt x="318645" y="10341001"/>
                  <a:pt x="261611" y="10211511"/>
                </a:cubicBezTo>
                <a:cubicBezTo>
                  <a:pt x="204577" y="10082021"/>
                  <a:pt x="333190" y="9820631"/>
                  <a:pt x="261611" y="9607890"/>
                </a:cubicBezTo>
                <a:cubicBezTo>
                  <a:pt x="190032" y="9395149"/>
                  <a:pt x="286055" y="9322957"/>
                  <a:pt x="261611" y="9168892"/>
                </a:cubicBezTo>
                <a:cubicBezTo>
                  <a:pt x="237167" y="9014827"/>
                  <a:pt x="269251" y="8750897"/>
                  <a:pt x="261611" y="8620146"/>
                </a:cubicBezTo>
                <a:cubicBezTo>
                  <a:pt x="253971" y="8489395"/>
                  <a:pt x="279651" y="8337145"/>
                  <a:pt x="261611" y="8071399"/>
                </a:cubicBezTo>
                <a:cubicBezTo>
                  <a:pt x="243571" y="7805653"/>
                  <a:pt x="292879" y="7699455"/>
                  <a:pt x="261611" y="7467778"/>
                </a:cubicBezTo>
                <a:cubicBezTo>
                  <a:pt x="230343" y="7236101"/>
                  <a:pt x="271625" y="7174510"/>
                  <a:pt x="261611" y="6919032"/>
                </a:cubicBezTo>
                <a:cubicBezTo>
                  <a:pt x="251597" y="6663554"/>
                  <a:pt x="355011" y="6274517"/>
                  <a:pt x="261611" y="5931288"/>
                </a:cubicBezTo>
                <a:cubicBezTo>
                  <a:pt x="254095" y="5832681"/>
                  <a:pt x="150094" y="5777472"/>
                  <a:pt x="0" y="5783347"/>
                </a:cubicBezTo>
                <a:cubicBezTo>
                  <a:pt x="124033" y="5795259"/>
                  <a:pt x="270378" y="5697269"/>
                  <a:pt x="261611" y="5635406"/>
                </a:cubicBezTo>
                <a:cubicBezTo>
                  <a:pt x="232404" y="5352806"/>
                  <a:pt x="281633" y="5230419"/>
                  <a:pt x="261611" y="5031785"/>
                </a:cubicBezTo>
                <a:cubicBezTo>
                  <a:pt x="241589" y="4833151"/>
                  <a:pt x="263008" y="4771107"/>
                  <a:pt x="261611" y="4647662"/>
                </a:cubicBezTo>
                <a:cubicBezTo>
                  <a:pt x="260214" y="4524217"/>
                  <a:pt x="262191" y="4390609"/>
                  <a:pt x="261611" y="4153790"/>
                </a:cubicBezTo>
                <a:cubicBezTo>
                  <a:pt x="261031" y="3916971"/>
                  <a:pt x="313703" y="3706980"/>
                  <a:pt x="261611" y="3550169"/>
                </a:cubicBezTo>
                <a:cubicBezTo>
                  <a:pt x="209519" y="3393358"/>
                  <a:pt x="295367" y="3239694"/>
                  <a:pt x="261611" y="3111172"/>
                </a:cubicBezTo>
                <a:cubicBezTo>
                  <a:pt x="227855" y="2982650"/>
                  <a:pt x="273371" y="2816423"/>
                  <a:pt x="261611" y="2617300"/>
                </a:cubicBezTo>
                <a:cubicBezTo>
                  <a:pt x="249851" y="2418177"/>
                  <a:pt x="291307" y="2324853"/>
                  <a:pt x="261611" y="2178303"/>
                </a:cubicBezTo>
                <a:cubicBezTo>
                  <a:pt x="231915" y="2031753"/>
                  <a:pt x="309538" y="1821753"/>
                  <a:pt x="261611" y="1629557"/>
                </a:cubicBezTo>
                <a:cubicBezTo>
                  <a:pt x="213684" y="1437361"/>
                  <a:pt x="296113" y="1337028"/>
                  <a:pt x="261611" y="1135685"/>
                </a:cubicBezTo>
                <a:cubicBezTo>
                  <a:pt x="227109" y="934342"/>
                  <a:pt x="314737" y="412816"/>
                  <a:pt x="261611" y="147941"/>
                </a:cubicBezTo>
                <a:cubicBezTo>
                  <a:pt x="292417" y="80644"/>
                  <a:pt x="370311" y="4218"/>
                  <a:pt x="523222" y="0"/>
                </a:cubicBezTo>
              </a:path>
            </a:pathLst>
          </a:custGeom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034477415">
                  <a:prstGeom prst="leftBrace">
                    <a:avLst>
                      <a:gd name="adj1" fmla="val 28275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498B4-C0E7-AE7C-5093-DD9BA8A17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445BCD6-24DF-AC26-C909-780AC6111B5C}"/>
              </a:ext>
            </a:extLst>
          </p:cNvPr>
          <p:cNvSpPr txBox="1"/>
          <p:nvPr/>
        </p:nvSpPr>
        <p:spPr>
          <a:xfrm>
            <a:off x="4543635" y="3163121"/>
            <a:ext cx="710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133234"/>
                </a:solidFill>
              </a:rPr>
              <a:t>Y … los tiempos</a:t>
            </a:r>
            <a:endParaRPr lang="es-ES" sz="6600" dirty="0">
              <a:solidFill>
                <a:srgbClr val="133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8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C0FCB-B349-8CC1-51E0-BC309A4EB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5E294D-2121-0EFE-7FFB-49150F78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" y="1166210"/>
            <a:ext cx="10002646" cy="38962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97D7E17-54EE-07C6-8795-AA3E07C5FEA7}"/>
              </a:ext>
            </a:extLst>
          </p:cNvPr>
          <p:cNvSpPr txBox="1"/>
          <p:nvPr/>
        </p:nvSpPr>
        <p:spPr>
          <a:xfrm>
            <a:off x="799723" y="5230125"/>
            <a:ext cx="939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2">
                    <a:lumMod val="75000"/>
                  </a:schemeClr>
                </a:solidFill>
              </a:rPr>
              <a:t>NOTA: Considera la totalidad de proyectos tramitados a excepción de la categoría “No admitido a tramitación”, DIA y EIA. </a:t>
            </a:r>
          </a:p>
          <a:p>
            <a:r>
              <a:rPr lang="es-CL" sz="1200" dirty="0">
                <a:solidFill>
                  <a:schemeClr val="bg2">
                    <a:lumMod val="75000"/>
                  </a:schemeClr>
                </a:solidFill>
              </a:rPr>
              <a:t>Fuente: Estudio sobre ICEP. Facultad de Economía y Gobierno. USS Abril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C869C7-3618-DD67-E0D6-39196F710B94}"/>
              </a:ext>
            </a:extLst>
          </p:cNvPr>
          <p:cNvSpPr txBox="1"/>
          <p:nvPr/>
        </p:nvSpPr>
        <p:spPr>
          <a:xfrm>
            <a:off x="412215" y="212103"/>
            <a:ext cx="54482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133234"/>
                </a:solidFill>
              </a:rPr>
              <a:t>Y … los tiempos que demora obtener la RCA...</a:t>
            </a:r>
            <a:endParaRPr lang="es-ES" sz="2800" dirty="0">
              <a:solidFill>
                <a:srgbClr val="133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C2B6F-24DE-4B8B-7C19-E33CA63C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664A8B9-4040-FEFC-C0A2-25716FD97B6E}"/>
              </a:ext>
            </a:extLst>
          </p:cNvPr>
          <p:cNvSpPr txBox="1"/>
          <p:nvPr/>
        </p:nvSpPr>
        <p:spPr>
          <a:xfrm>
            <a:off x="412215" y="212103"/>
            <a:ext cx="54482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133234"/>
                </a:solidFill>
              </a:rPr>
              <a:t>Y … los tiempos que demora obtener la RCA...</a:t>
            </a:r>
            <a:endParaRPr lang="es-ES" sz="2800" dirty="0">
              <a:solidFill>
                <a:srgbClr val="133234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EE606E-B89D-9850-392A-8DEBD44A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813"/>
          <a:stretch>
            <a:fillRect/>
          </a:stretch>
        </p:blipFill>
        <p:spPr>
          <a:xfrm>
            <a:off x="748314" y="1166210"/>
            <a:ext cx="5029032" cy="47623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D6630E-176C-C22E-34C7-C118348F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13" t="6891" b="10167"/>
          <a:stretch>
            <a:fillRect/>
          </a:stretch>
        </p:blipFill>
        <p:spPr>
          <a:xfrm>
            <a:off x="5860473" y="1047676"/>
            <a:ext cx="5029032" cy="39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8C5DA-251F-63F8-DE3A-0DC982A2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175E4111-3324-BD54-464A-C995D9668D63}"/>
              </a:ext>
            </a:extLst>
          </p:cNvPr>
          <p:cNvSpPr txBox="1"/>
          <p:nvPr/>
        </p:nvSpPr>
        <p:spPr>
          <a:xfrm>
            <a:off x="2794001" y="112759"/>
            <a:ext cx="630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buClr>
                <a:schemeClr val="accent2"/>
              </a:buCl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3° Reflexión: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309B7C-842F-78F7-F05D-17B400C2C413}"/>
              </a:ext>
            </a:extLst>
          </p:cNvPr>
          <p:cNvSpPr txBox="1"/>
          <p:nvPr/>
        </p:nvSpPr>
        <p:spPr>
          <a:xfrm>
            <a:off x="515420" y="654787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EIA/DIA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37F4BA-3BBA-8FB0-EDB5-4153C7E54AF1}"/>
              </a:ext>
            </a:extLst>
          </p:cNvPr>
          <p:cNvSpPr txBox="1"/>
          <p:nvPr/>
        </p:nvSpPr>
        <p:spPr>
          <a:xfrm>
            <a:off x="9447993" y="58854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RCA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B22759-AF76-C1DA-8078-B987CCD52037}"/>
              </a:ext>
            </a:extLst>
          </p:cNvPr>
          <p:cNvSpPr txBox="1"/>
          <p:nvPr/>
        </p:nvSpPr>
        <p:spPr>
          <a:xfrm>
            <a:off x="3187140" y="2690653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Fijos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7675A7-F30E-1A1D-D677-84FD3D3E2D40}"/>
              </a:ext>
            </a:extLst>
          </p:cNvPr>
          <p:cNvSpPr txBox="1"/>
          <p:nvPr/>
        </p:nvSpPr>
        <p:spPr>
          <a:xfrm>
            <a:off x="6402084" y="2664738"/>
            <a:ext cx="2430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Variables: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ADC0F8-61BA-23AA-63D8-8A019F57F3E3}"/>
              </a:ext>
            </a:extLst>
          </p:cNvPr>
          <p:cNvSpPr txBox="1"/>
          <p:nvPr/>
        </p:nvSpPr>
        <p:spPr>
          <a:xfrm>
            <a:off x="5385400" y="1454051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Tiempo</a:t>
            </a:r>
            <a:endParaRPr lang="es-CL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CA3BBB4-FCC3-28A1-7E27-16197013D905}"/>
              </a:ext>
            </a:extLst>
          </p:cNvPr>
          <p:cNvGrpSpPr/>
          <p:nvPr/>
        </p:nvGrpSpPr>
        <p:grpSpPr>
          <a:xfrm>
            <a:off x="1266606" y="1242066"/>
            <a:ext cx="934608" cy="943358"/>
            <a:chOff x="922586" y="2077872"/>
            <a:chExt cx="934608" cy="943358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6778F303-97FD-F591-056D-22B234D048FE}"/>
                </a:ext>
              </a:extLst>
            </p:cNvPr>
            <p:cNvSpPr/>
            <p:nvPr/>
          </p:nvSpPr>
          <p:spPr>
            <a:xfrm>
              <a:off x="1420187" y="2077872"/>
              <a:ext cx="389905" cy="384404"/>
            </a:xfrm>
            <a:custGeom>
              <a:avLst/>
              <a:gdLst>
                <a:gd name="connsiteX0" fmla="*/ 8341 w 389905"/>
                <a:gd name="connsiteY0" fmla="*/ 0 h 384404"/>
                <a:gd name="connsiteX1" fmla="*/ 327163 w 389905"/>
                <a:gd name="connsiteY1" fmla="*/ 312891 h 384404"/>
                <a:gd name="connsiteX2" fmla="*/ 389703 w 389905"/>
                <a:gd name="connsiteY2" fmla="*/ 366220 h 384404"/>
                <a:gd name="connsiteX3" fmla="*/ 389905 w 389905"/>
                <a:gd name="connsiteY3" fmla="*/ 370072 h 384404"/>
                <a:gd name="connsiteX4" fmla="*/ 343713 w 389905"/>
                <a:gd name="connsiteY4" fmla="*/ 379984 h 384404"/>
                <a:gd name="connsiteX5" fmla="*/ 292727 w 389905"/>
                <a:gd name="connsiteY5" fmla="*/ 383339 h 384404"/>
                <a:gd name="connsiteX6" fmla="*/ 292470 w 389905"/>
                <a:gd name="connsiteY6" fmla="*/ 383323 h 384404"/>
                <a:gd name="connsiteX7" fmla="*/ 288629 w 389905"/>
                <a:gd name="connsiteY7" fmla="*/ 383855 h 384404"/>
                <a:gd name="connsiteX8" fmla="*/ 8341 w 389905"/>
                <a:gd name="connsiteY8" fmla="*/ 369332 h 384404"/>
                <a:gd name="connsiteX9" fmla="*/ 8341 w 389905"/>
                <a:gd name="connsiteY9" fmla="*/ 0 h 38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05" h="384404">
                  <a:moveTo>
                    <a:pt x="8341" y="0"/>
                  </a:moveTo>
                  <a:cubicBezTo>
                    <a:pt x="171064" y="97349"/>
                    <a:pt x="191067" y="186748"/>
                    <a:pt x="327163" y="312891"/>
                  </a:cubicBezTo>
                  <a:lnTo>
                    <a:pt x="389703" y="366220"/>
                  </a:lnTo>
                  <a:lnTo>
                    <a:pt x="389905" y="370072"/>
                  </a:lnTo>
                  <a:lnTo>
                    <a:pt x="343713" y="379984"/>
                  </a:lnTo>
                  <a:cubicBezTo>
                    <a:pt x="326893" y="382200"/>
                    <a:pt x="309848" y="383201"/>
                    <a:pt x="292727" y="383339"/>
                  </a:cubicBezTo>
                  <a:lnTo>
                    <a:pt x="292470" y="383323"/>
                  </a:lnTo>
                  <a:lnTo>
                    <a:pt x="288629" y="383855"/>
                  </a:lnTo>
                  <a:cubicBezTo>
                    <a:pt x="180407" y="388050"/>
                    <a:pt x="68010" y="366745"/>
                    <a:pt x="8341" y="369332"/>
                  </a:cubicBezTo>
                  <a:cubicBezTo>
                    <a:pt x="-12215" y="222461"/>
                    <a:pt x="12178" y="148590"/>
                    <a:pt x="8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FE993B51-DCE1-36AB-A7EF-E26CDA5C51A2}"/>
                </a:ext>
              </a:extLst>
            </p:cNvPr>
            <p:cNvSpPr/>
            <p:nvPr/>
          </p:nvSpPr>
          <p:spPr>
            <a:xfrm>
              <a:off x="922586" y="2077925"/>
              <a:ext cx="934608" cy="943305"/>
            </a:xfrm>
            <a:custGeom>
              <a:avLst/>
              <a:gdLst>
                <a:gd name="connsiteX0" fmla="*/ 126184 w 934608"/>
                <a:gd name="connsiteY0" fmla="*/ 70 h 943305"/>
                <a:gd name="connsiteX1" fmla="*/ 495598 w 934608"/>
                <a:gd name="connsiteY1" fmla="*/ 9589 h 943305"/>
                <a:gd name="connsiteX2" fmla="*/ 483598 w 934608"/>
                <a:gd name="connsiteY2" fmla="*/ 280217 h 943305"/>
                <a:gd name="connsiteX3" fmla="*/ 485133 w 934608"/>
                <a:gd name="connsiteY3" fmla="*/ 312913 h 943305"/>
                <a:gd name="connsiteX4" fmla="*/ 493772 w 934608"/>
                <a:gd name="connsiteY4" fmla="*/ 364836 h 943305"/>
                <a:gd name="connsiteX5" fmla="*/ 608768 w 934608"/>
                <a:gd name="connsiteY5" fmla="*/ 361369 h 943305"/>
                <a:gd name="connsiteX6" fmla="*/ 927611 w 934608"/>
                <a:gd name="connsiteY6" fmla="*/ 365816 h 943305"/>
                <a:gd name="connsiteX7" fmla="*/ 932634 w 934608"/>
                <a:gd name="connsiteY7" fmla="*/ 458533 h 943305"/>
                <a:gd name="connsiteX8" fmla="*/ 932920 w 934608"/>
                <a:gd name="connsiteY8" fmla="*/ 474820 h 943305"/>
                <a:gd name="connsiteX9" fmla="*/ 934608 w 934608"/>
                <a:gd name="connsiteY9" fmla="*/ 509484 h 943305"/>
                <a:gd name="connsiteX10" fmla="*/ 933930 w 934608"/>
                <a:gd name="connsiteY10" fmla="*/ 532361 h 943305"/>
                <a:gd name="connsiteX11" fmla="*/ 934103 w 934608"/>
                <a:gd name="connsiteY11" fmla="*/ 542211 h 943305"/>
                <a:gd name="connsiteX12" fmla="*/ 930616 w 934608"/>
                <a:gd name="connsiteY12" fmla="*/ 687375 h 943305"/>
                <a:gd name="connsiteX13" fmla="*/ 925769 w 934608"/>
                <a:gd name="connsiteY13" fmla="*/ 807631 h 943305"/>
                <a:gd name="connsiteX14" fmla="*/ 927611 w 934608"/>
                <a:gd name="connsiteY14" fmla="*/ 923423 h 943305"/>
                <a:gd name="connsiteX15" fmla="*/ 506873 w 934608"/>
                <a:gd name="connsiteY15" fmla="*/ 921197 h 943305"/>
                <a:gd name="connsiteX16" fmla="*/ 488763 w 934608"/>
                <a:gd name="connsiteY16" fmla="*/ 921933 h 943305"/>
                <a:gd name="connsiteX17" fmla="*/ 470411 w 934608"/>
                <a:gd name="connsiteY17" fmla="*/ 923423 h 943305"/>
                <a:gd name="connsiteX18" fmla="*/ 13211 w 934608"/>
                <a:gd name="connsiteY18" fmla="*/ 923423 h 943305"/>
                <a:gd name="connsiteX19" fmla="*/ 588 w 934608"/>
                <a:gd name="connsiteY19" fmla="*/ 798419 h 943305"/>
                <a:gd name="connsiteX20" fmla="*/ 2315 w 934608"/>
                <a:gd name="connsiteY20" fmla="*/ 780505 h 943305"/>
                <a:gd name="connsiteX21" fmla="*/ 1552 w 934608"/>
                <a:gd name="connsiteY21" fmla="*/ 770497 h 943305"/>
                <a:gd name="connsiteX22" fmla="*/ 6550 w 934608"/>
                <a:gd name="connsiteY22" fmla="*/ 559608 h 943305"/>
                <a:gd name="connsiteX23" fmla="*/ 12873 w 934608"/>
                <a:gd name="connsiteY23" fmla="*/ 375659 h 943305"/>
                <a:gd name="connsiteX24" fmla="*/ 9764 w 934608"/>
                <a:gd name="connsiteY24" fmla="*/ 375809 h 943305"/>
                <a:gd name="connsiteX25" fmla="*/ 9764 w 934608"/>
                <a:gd name="connsiteY25" fmla="*/ 9589 h 943305"/>
                <a:gd name="connsiteX26" fmla="*/ 126184 w 934608"/>
                <a:gd name="connsiteY26" fmla="*/ 70 h 9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4608" h="943305">
                  <a:moveTo>
                    <a:pt x="126184" y="70"/>
                  </a:moveTo>
                  <a:cubicBezTo>
                    <a:pt x="239262" y="1639"/>
                    <a:pt x="347332" y="28558"/>
                    <a:pt x="495598" y="9589"/>
                  </a:cubicBezTo>
                  <a:cubicBezTo>
                    <a:pt x="518511" y="114891"/>
                    <a:pt x="485327" y="190753"/>
                    <a:pt x="483598" y="280217"/>
                  </a:cubicBezTo>
                  <a:lnTo>
                    <a:pt x="485133" y="312913"/>
                  </a:lnTo>
                  <a:lnTo>
                    <a:pt x="493772" y="364836"/>
                  </a:lnTo>
                  <a:lnTo>
                    <a:pt x="608768" y="361369"/>
                  </a:lnTo>
                  <a:cubicBezTo>
                    <a:pt x="744215" y="360784"/>
                    <a:pt x="845251" y="369404"/>
                    <a:pt x="927611" y="365816"/>
                  </a:cubicBezTo>
                  <a:cubicBezTo>
                    <a:pt x="929995" y="398365"/>
                    <a:pt x="931611" y="429203"/>
                    <a:pt x="932634" y="458533"/>
                  </a:cubicBezTo>
                  <a:lnTo>
                    <a:pt x="932920" y="474820"/>
                  </a:lnTo>
                  <a:lnTo>
                    <a:pt x="934608" y="509484"/>
                  </a:lnTo>
                  <a:lnTo>
                    <a:pt x="933930" y="532361"/>
                  </a:lnTo>
                  <a:lnTo>
                    <a:pt x="934103" y="542211"/>
                  </a:lnTo>
                  <a:cubicBezTo>
                    <a:pt x="934133" y="595257"/>
                    <a:pt x="932500" y="643097"/>
                    <a:pt x="930616" y="687375"/>
                  </a:cubicBezTo>
                  <a:lnTo>
                    <a:pt x="925769" y="807631"/>
                  </a:lnTo>
                  <a:lnTo>
                    <a:pt x="927611" y="923423"/>
                  </a:lnTo>
                  <a:cubicBezTo>
                    <a:pt x="734359" y="968491"/>
                    <a:pt x="630927" y="923119"/>
                    <a:pt x="506873" y="921197"/>
                  </a:cubicBezTo>
                  <a:lnTo>
                    <a:pt x="488763" y="921933"/>
                  </a:lnTo>
                  <a:lnTo>
                    <a:pt x="470411" y="923423"/>
                  </a:lnTo>
                  <a:cubicBezTo>
                    <a:pt x="314517" y="948662"/>
                    <a:pt x="157546" y="893912"/>
                    <a:pt x="13211" y="923423"/>
                  </a:cubicBezTo>
                  <a:cubicBezTo>
                    <a:pt x="1247" y="889832"/>
                    <a:pt x="-1372" y="846544"/>
                    <a:pt x="588" y="798419"/>
                  </a:cubicBezTo>
                  <a:lnTo>
                    <a:pt x="2315" y="780505"/>
                  </a:lnTo>
                  <a:lnTo>
                    <a:pt x="1552" y="770497"/>
                  </a:lnTo>
                  <a:cubicBezTo>
                    <a:pt x="-224" y="696714"/>
                    <a:pt x="3024" y="626736"/>
                    <a:pt x="6550" y="559608"/>
                  </a:cubicBezTo>
                  <a:lnTo>
                    <a:pt x="12873" y="375659"/>
                  </a:lnTo>
                  <a:lnTo>
                    <a:pt x="9764" y="375809"/>
                  </a:lnTo>
                  <a:cubicBezTo>
                    <a:pt x="-21183" y="258366"/>
                    <a:pt x="34412" y="140072"/>
                    <a:pt x="9764" y="9589"/>
                  </a:cubicBezTo>
                  <a:cubicBezTo>
                    <a:pt x="50243" y="1840"/>
                    <a:pt x="88492" y="-453"/>
                    <a:pt x="126184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B2F7B66-A7EE-7EB9-099D-AD931AEE9BB4}"/>
              </a:ext>
            </a:extLst>
          </p:cNvPr>
          <p:cNvGrpSpPr/>
          <p:nvPr/>
        </p:nvGrpSpPr>
        <p:grpSpPr>
          <a:xfrm>
            <a:off x="9447993" y="1320764"/>
            <a:ext cx="934608" cy="943358"/>
            <a:chOff x="922586" y="2077872"/>
            <a:chExt cx="934608" cy="943358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FCBB46D-CAD9-1085-BBE9-AA011F14D3E2}"/>
                </a:ext>
              </a:extLst>
            </p:cNvPr>
            <p:cNvSpPr/>
            <p:nvPr/>
          </p:nvSpPr>
          <p:spPr>
            <a:xfrm>
              <a:off x="1420187" y="2077872"/>
              <a:ext cx="389905" cy="384404"/>
            </a:xfrm>
            <a:custGeom>
              <a:avLst/>
              <a:gdLst>
                <a:gd name="connsiteX0" fmla="*/ 8341 w 389905"/>
                <a:gd name="connsiteY0" fmla="*/ 0 h 384404"/>
                <a:gd name="connsiteX1" fmla="*/ 327163 w 389905"/>
                <a:gd name="connsiteY1" fmla="*/ 312891 h 384404"/>
                <a:gd name="connsiteX2" fmla="*/ 389703 w 389905"/>
                <a:gd name="connsiteY2" fmla="*/ 366220 h 384404"/>
                <a:gd name="connsiteX3" fmla="*/ 389905 w 389905"/>
                <a:gd name="connsiteY3" fmla="*/ 370072 h 384404"/>
                <a:gd name="connsiteX4" fmla="*/ 343713 w 389905"/>
                <a:gd name="connsiteY4" fmla="*/ 379984 h 384404"/>
                <a:gd name="connsiteX5" fmla="*/ 292727 w 389905"/>
                <a:gd name="connsiteY5" fmla="*/ 383339 h 384404"/>
                <a:gd name="connsiteX6" fmla="*/ 292470 w 389905"/>
                <a:gd name="connsiteY6" fmla="*/ 383323 h 384404"/>
                <a:gd name="connsiteX7" fmla="*/ 288629 w 389905"/>
                <a:gd name="connsiteY7" fmla="*/ 383855 h 384404"/>
                <a:gd name="connsiteX8" fmla="*/ 8341 w 389905"/>
                <a:gd name="connsiteY8" fmla="*/ 369332 h 384404"/>
                <a:gd name="connsiteX9" fmla="*/ 8341 w 389905"/>
                <a:gd name="connsiteY9" fmla="*/ 0 h 38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05" h="384404">
                  <a:moveTo>
                    <a:pt x="8341" y="0"/>
                  </a:moveTo>
                  <a:cubicBezTo>
                    <a:pt x="171064" y="97349"/>
                    <a:pt x="191067" y="186748"/>
                    <a:pt x="327163" y="312891"/>
                  </a:cubicBezTo>
                  <a:lnTo>
                    <a:pt x="389703" y="366220"/>
                  </a:lnTo>
                  <a:lnTo>
                    <a:pt x="389905" y="370072"/>
                  </a:lnTo>
                  <a:lnTo>
                    <a:pt x="343713" y="379984"/>
                  </a:lnTo>
                  <a:cubicBezTo>
                    <a:pt x="326893" y="382200"/>
                    <a:pt x="309848" y="383201"/>
                    <a:pt x="292727" y="383339"/>
                  </a:cubicBezTo>
                  <a:lnTo>
                    <a:pt x="292470" y="383323"/>
                  </a:lnTo>
                  <a:lnTo>
                    <a:pt x="288629" y="383855"/>
                  </a:lnTo>
                  <a:cubicBezTo>
                    <a:pt x="180407" y="388050"/>
                    <a:pt x="68010" y="366745"/>
                    <a:pt x="8341" y="369332"/>
                  </a:cubicBezTo>
                  <a:cubicBezTo>
                    <a:pt x="-12215" y="222461"/>
                    <a:pt x="12178" y="148590"/>
                    <a:pt x="8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2FCB162B-2312-10E9-FF98-550F27ED24E2}"/>
                </a:ext>
              </a:extLst>
            </p:cNvPr>
            <p:cNvSpPr/>
            <p:nvPr/>
          </p:nvSpPr>
          <p:spPr>
            <a:xfrm>
              <a:off x="922586" y="2077925"/>
              <a:ext cx="934608" cy="943305"/>
            </a:xfrm>
            <a:custGeom>
              <a:avLst/>
              <a:gdLst>
                <a:gd name="connsiteX0" fmla="*/ 126184 w 934608"/>
                <a:gd name="connsiteY0" fmla="*/ 70 h 943305"/>
                <a:gd name="connsiteX1" fmla="*/ 495598 w 934608"/>
                <a:gd name="connsiteY1" fmla="*/ 9589 h 943305"/>
                <a:gd name="connsiteX2" fmla="*/ 483598 w 934608"/>
                <a:gd name="connsiteY2" fmla="*/ 280217 h 943305"/>
                <a:gd name="connsiteX3" fmla="*/ 485133 w 934608"/>
                <a:gd name="connsiteY3" fmla="*/ 312913 h 943305"/>
                <a:gd name="connsiteX4" fmla="*/ 493772 w 934608"/>
                <a:gd name="connsiteY4" fmla="*/ 364836 h 943305"/>
                <a:gd name="connsiteX5" fmla="*/ 608768 w 934608"/>
                <a:gd name="connsiteY5" fmla="*/ 361369 h 943305"/>
                <a:gd name="connsiteX6" fmla="*/ 927611 w 934608"/>
                <a:gd name="connsiteY6" fmla="*/ 365816 h 943305"/>
                <a:gd name="connsiteX7" fmla="*/ 932634 w 934608"/>
                <a:gd name="connsiteY7" fmla="*/ 458533 h 943305"/>
                <a:gd name="connsiteX8" fmla="*/ 932920 w 934608"/>
                <a:gd name="connsiteY8" fmla="*/ 474820 h 943305"/>
                <a:gd name="connsiteX9" fmla="*/ 934608 w 934608"/>
                <a:gd name="connsiteY9" fmla="*/ 509484 h 943305"/>
                <a:gd name="connsiteX10" fmla="*/ 933930 w 934608"/>
                <a:gd name="connsiteY10" fmla="*/ 532361 h 943305"/>
                <a:gd name="connsiteX11" fmla="*/ 934103 w 934608"/>
                <a:gd name="connsiteY11" fmla="*/ 542211 h 943305"/>
                <a:gd name="connsiteX12" fmla="*/ 930616 w 934608"/>
                <a:gd name="connsiteY12" fmla="*/ 687375 h 943305"/>
                <a:gd name="connsiteX13" fmla="*/ 925769 w 934608"/>
                <a:gd name="connsiteY13" fmla="*/ 807631 h 943305"/>
                <a:gd name="connsiteX14" fmla="*/ 927611 w 934608"/>
                <a:gd name="connsiteY14" fmla="*/ 923423 h 943305"/>
                <a:gd name="connsiteX15" fmla="*/ 506873 w 934608"/>
                <a:gd name="connsiteY15" fmla="*/ 921197 h 943305"/>
                <a:gd name="connsiteX16" fmla="*/ 488763 w 934608"/>
                <a:gd name="connsiteY16" fmla="*/ 921933 h 943305"/>
                <a:gd name="connsiteX17" fmla="*/ 470411 w 934608"/>
                <a:gd name="connsiteY17" fmla="*/ 923423 h 943305"/>
                <a:gd name="connsiteX18" fmla="*/ 13211 w 934608"/>
                <a:gd name="connsiteY18" fmla="*/ 923423 h 943305"/>
                <a:gd name="connsiteX19" fmla="*/ 588 w 934608"/>
                <a:gd name="connsiteY19" fmla="*/ 798419 h 943305"/>
                <a:gd name="connsiteX20" fmla="*/ 2315 w 934608"/>
                <a:gd name="connsiteY20" fmla="*/ 780505 h 943305"/>
                <a:gd name="connsiteX21" fmla="*/ 1552 w 934608"/>
                <a:gd name="connsiteY21" fmla="*/ 770497 h 943305"/>
                <a:gd name="connsiteX22" fmla="*/ 6550 w 934608"/>
                <a:gd name="connsiteY22" fmla="*/ 559608 h 943305"/>
                <a:gd name="connsiteX23" fmla="*/ 12873 w 934608"/>
                <a:gd name="connsiteY23" fmla="*/ 375659 h 943305"/>
                <a:gd name="connsiteX24" fmla="*/ 9764 w 934608"/>
                <a:gd name="connsiteY24" fmla="*/ 375809 h 943305"/>
                <a:gd name="connsiteX25" fmla="*/ 9764 w 934608"/>
                <a:gd name="connsiteY25" fmla="*/ 9589 h 943305"/>
                <a:gd name="connsiteX26" fmla="*/ 126184 w 934608"/>
                <a:gd name="connsiteY26" fmla="*/ 70 h 9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4608" h="943305">
                  <a:moveTo>
                    <a:pt x="126184" y="70"/>
                  </a:moveTo>
                  <a:cubicBezTo>
                    <a:pt x="239262" y="1639"/>
                    <a:pt x="347332" y="28558"/>
                    <a:pt x="495598" y="9589"/>
                  </a:cubicBezTo>
                  <a:cubicBezTo>
                    <a:pt x="518511" y="114891"/>
                    <a:pt x="485327" y="190753"/>
                    <a:pt x="483598" y="280217"/>
                  </a:cubicBezTo>
                  <a:lnTo>
                    <a:pt x="485133" y="312913"/>
                  </a:lnTo>
                  <a:lnTo>
                    <a:pt x="493772" y="364836"/>
                  </a:lnTo>
                  <a:lnTo>
                    <a:pt x="608768" y="361369"/>
                  </a:lnTo>
                  <a:cubicBezTo>
                    <a:pt x="744215" y="360784"/>
                    <a:pt x="845251" y="369404"/>
                    <a:pt x="927611" y="365816"/>
                  </a:cubicBezTo>
                  <a:cubicBezTo>
                    <a:pt x="929995" y="398365"/>
                    <a:pt x="931611" y="429203"/>
                    <a:pt x="932634" y="458533"/>
                  </a:cubicBezTo>
                  <a:lnTo>
                    <a:pt x="932920" y="474820"/>
                  </a:lnTo>
                  <a:lnTo>
                    <a:pt x="934608" y="509484"/>
                  </a:lnTo>
                  <a:lnTo>
                    <a:pt x="933930" y="532361"/>
                  </a:lnTo>
                  <a:lnTo>
                    <a:pt x="934103" y="542211"/>
                  </a:lnTo>
                  <a:cubicBezTo>
                    <a:pt x="934133" y="595257"/>
                    <a:pt x="932500" y="643097"/>
                    <a:pt x="930616" y="687375"/>
                  </a:cubicBezTo>
                  <a:lnTo>
                    <a:pt x="925769" y="807631"/>
                  </a:lnTo>
                  <a:lnTo>
                    <a:pt x="927611" y="923423"/>
                  </a:lnTo>
                  <a:cubicBezTo>
                    <a:pt x="734359" y="968491"/>
                    <a:pt x="630927" y="923119"/>
                    <a:pt x="506873" y="921197"/>
                  </a:cubicBezTo>
                  <a:lnTo>
                    <a:pt x="488763" y="921933"/>
                  </a:lnTo>
                  <a:lnTo>
                    <a:pt x="470411" y="923423"/>
                  </a:lnTo>
                  <a:cubicBezTo>
                    <a:pt x="314517" y="948662"/>
                    <a:pt x="157546" y="893912"/>
                    <a:pt x="13211" y="923423"/>
                  </a:cubicBezTo>
                  <a:cubicBezTo>
                    <a:pt x="1247" y="889832"/>
                    <a:pt x="-1372" y="846544"/>
                    <a:pt x="588" y="798419"/>
                  </a:cubicBezTo>
                  <a:lnTo>
                    <a:pt x="2315" y="780505"/>
                  </a:lnTo>
                  <a:lnTo>
                    <a:pt x="1552" y="770497"/>
                  </a:lnTo>
                  <a:cubicBezTo>
                    <a:pt x="-224" y="696714"/>
                    <a:pt x="3024" y="626736"/>
                    <a:pt x="6550" y="559608"/>
                  </a:cubicBezTo>
                  <a:lnTo>
                    <a:pt x="12873" y="375659"/>
                  </a:lnTo>
                  <a:lnTo>
                    <a:pt x="9764" y="375809"/>
                  </a:lnTo>
                  <a:cubicBezTo>
                    <a:pt x="-21183" y="258366"/>
                    <a:pt x="34412" y="140072"/>
                    <a:pt x="9764" y="9589"/>
                  </a:cubicBezTo>
                  <a:cubicBezTo>
                    <a:pt x="50243" y="1840"/>
                    <a:pt x="88492" y="-453"/>
                    <a:pt x="126184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/>
            </a:p>
          </p:txBody>
        </p:sp>
      </p:grpSp>
      <p:sp>
        <p:nvSpPr>
          <p:cNvPr id="35" name="Abrir llave 34">
            <a:extLst>
              <a:ext uri="{FF2B5EF4-FFF2-40B4-BE49-F238E27FC236}">
                <a16:creationId xmlns:a16="http://schemas.microsoft.com/office/drawing/2014/main" id="{B61D83FA-4FEE-C0BD-AD5C-AB5F11D62E7A}"/>
              </a:ext>
            </a:extLst>
          </p:cNvPr>
          <p:cNvSpPr/>
          <p:nvPr/>
        </p:nvSpPr>
        <p:spPr>
          <a:xfrm rot="5400000" flipV="1">
            <a:off x="5441757" y="-687939"/>
            <a:ext cx="705853" cy="5948948"/>
          </a:xfrm>
          <a:custGeom>
            <a:avLst/>
            <a:gdLst>
              <a:gd name="connsiteX0" fmla="*/ 705853 w 705853"/>
              <a:gd name="connsiteY0" fmla="*/ 5948948 h 5948948"/>
              <a:gd name="connsiteX1" fmla="*/ 352926 w 705853"/>
              <a:gd name="connsiteY1" fmla="*/ 5423257 h 5948948"/>
              <a:gd name="connsiteX2" fmla="*/ 352927 w 705853"/>
              <a:gd name="connsiteY2" fmla="*/ 3500165 h 5948948"/>
              <a:gd name="connsiteX3" fmla="*/ 0 w 705853"/>
              <a:gd name="connsiteY3" fmla="*/ 2974474 h 5948948"/>
              <a:gd name="connsiteX4" fmla="*/ 352927 w 705853"/>
              <a:gd name="connsiteY4" fmla="*/ 2448783 h 5948948"/>
              <a:gd name="connsiteX5" fmla="*/ 352927 w 705853"/>
              <a:gd name="connsiteY5" fmla="*/ 1948779 h 5948948"/>
              <a:gd name="connsiteX6" fmla="*/ 352927 w 705853"/>
              <a:gd name="connsiteY6" fmla="*/ 1468006 h 5948948"/>
              <a:gd name="connsiteX7" fmla="*/ 352927 w 705853"/>
              <a:gd name="connsiteY7" fmla="*/ 987233 h 5948948"/>
              <a:gd name="connsiteX8" fmla="*/ 352927 w 705853"/>
              <a:gd name="connsiteY8" fmla="*/ 525691 h 5948948"/>
              <a:gd name="connsiteX9" fmla="*/ 705854 w 705853"/>
              <a:gd name="connsiteY9" fmla="*/ 0 h 5948948"/>
              <a:gd name="connsiteX10" fmla="*/ 705853 w 705853"/>
              <a:gd name="connsiteY10" fmla="*/ 5948948 h 5948948"/>
              <a:gd name="connsiteX0" fmla="*/ 705853 w 705853"/>
              <a:gd name="connsiteY0" fmla="*/ 5948948 h 5948948"/>
              <a:gd name="connsiteX1" fmla="*/ 352926 w 705853"/>
              <a:gd name="connsiteY1" fmla="*/ 5423257 h 5948948"/>
              <a:gd name="connsiteX2" fmla="*/ 352927 w 705853"/>
              <a:gd name="connsiteY2" fmla="*/ 3500165 h 5948948"/>
              <a:gd name="connsiteX3" fmla="*/ 0 w 705853"/>
              <a:gd name="connsiteY3" fmla="*/ 2974474 h 5948948"/>
              <a:gd name="connsiteX4" fmla="*/ 352927 w 705853"/>
              <a:gd name="connsiteY4" fmla="*/ 2448783 h 5948948"/>
              <a:gd name="connsiteX5" fmla="*/ 352927 w 705853"/>
              <a:gd name="connsiteY5" fmla="*/ 1968010 h 5948948"/>
              <a:gd name="connsiteX6" fmla="*/ 352927 w 705853"/>
              <a:gd name="connsiteY6" fmla="*/ 1468006 h 5948948"/>
              <a:gd name="connsiteX7" fmla="*/ 352927 w 705853"/>
              <a:gd name="connsiteY7" fmla="*/ 1025695 h 5948948"/>
              <a:gd name="connsiteX8" fmla="*/ 352927 w 705853"/>
              <a:gd name="connsiteY8" fmla="*/ 525691 h 5948948"/>
              <a:gd name="connsiteX9" fmla="*/ 705854 w 705853"/>
              <a:gd name="connsiteY9" fmla="*/ 0 h 594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853" h="5948948" stroke="0" extrusionOk="0">
                <a:moveTo>
                  <a:pt x="705853" y="5948948"/>
                </a:moveTo>
                <a:cubicBezTo>
                  <a:pt x="501008" y="5958608"/>
                  <a:pt x="357880" y="5703629"/>
                  <a:pt x="352926" y="5423257"/>
                </a:cubicBezTo>
                <a:cubicBezTo>
                  <a:pt x="382120" y="4804956"/>
                  <a:pt x="339531" y="4314733"/>
                  <a:pt x="352927" y="3500165"/>
                </a:cubicBezTo>
                <a:cubicBezTo>
                  <a:pt x="352511" y="3218166"/>
                  <a:pt x="139070" y="2979777"/>
                  <a:pt x="0" y="2974474"/>
                </a:cubicBezTo>
                <a:cubicBezTo>
                  <a:pt x="175183" y="2922031"/>
                  <a:pt x="308395" y="2726426"/>
                  <a:pt x="352927" y="2448783"/>
                </a:cubicBezTo>
                <a:cubicBezTo>
                  <a:pt x="294801" y="2259093"/>
                  <a:pt x="387017" y="2166368"/>
                  <a:pt x="352927" y="1948779"/>
                </a:cubicBezTo>
                <a:cubicBezTo>
                  <a:pt x="318837" y="1731190"/>
                  <a:pt x="410103" y="1637113"/>
                  <a:pt x="352927" y="1468006"/>
                </a:cubicBezTo>
                <a:cubicBezTo>
                  <a:pt x="295751" y="1298899"/>
                  <a:pt x="391438" y="1085646"/>
                  <a:pt x="352927" y="987233"/>
                </a:cubicBezTo>
                <a:cubicBezTo>
                  <a:pt x="314416" y="888820"/>
                  <a:pt x="372214" y="691612"/>
                  <a:pt x="352927" y="525691"/>
                </a:cubicBezTo>
                <a:cubicBezTo>
                  <a:pt x="355727" y="207718"/>
                  <a:pt x="517382" y="-22698"/>
                  <a:pt x="705854" y="0"/>
                </a:cubicBezTo>
                <a:cubicBezTo>
                  <a:pt x="1153410" y="1978924"/>
                  <a:pt x="536751" y="4307674"/>
                  <a:pt x="705853" y="5948948"/>
                </a:cubicBezTo>
                <a:close/>
              </a:path>
              <a:path w="705853" h="5948948" fill="none" extrusionOk="0">
                <a:moveTo>
                  <a:pt x="705853" y="5948948"/>
                </a:moveTo>
                <a:cubicBezTo>
                  <a:pt x="559821" y="5985758"/>
                  <a:pt x="401084" y="5757113"/>
                  <a:pt x="352926" y="5423257"/>
                </a:cubicBezTo>
                <a:cubicBezTo>
                  <a:pt x="522218" y="4864241"/>
                  <a:pt x="322869" y="4051087"/>
                  <a:pt x="352927" y="3500165"/>
                </a:cubicBezTo>
                <a:cubicBezTo>
                  <a:pt x="344118" y="3219631"/>
                  <a:pt x="159432" y="3002722"/>
                  <a:pt x="0" y="2974474"/>
                </a:cubicBezTo>
                <a:cubicBezTo>
                  <a:pt x="196047" y="3023272"/>
                  <a:pt x="311919" y="2778402"/>
                  <a:pt x="352927" y="2448783"/>
                </a:cubicBezTo>
                <a:cubicBezTo>
                  <a:pt x="303443" y="2301762"/>
                  <a:pt x="408250" y="2090922"/>
                  <a:pt x="352927" y="1968010"/>
                </a:cubicBezTo>
                <a:cubicBezTo>
                  <a:pt x="297604" y="1845098"/>
                  <a:pt x="402477" y="1580411"/>
                  <a:pt x="352927" y="1468006"/>
                </a:cubicBezTo>
                <a:cubicBezTo>
                  <a:pt x="303377" y="1355601"/>
                  <a:pt x="362165" y="1139633"/>
                  <a:pt x="352927" y="1025695"/>
                </a:cubicBezTo>
                <a:cubicBezTo>
                  <a:pt x="343689" y="911757"/>
                  <a:pt x="394811" y="756135"/>
                  <a:pt x="352927" y="525691"/>
                </a:cubicBezTo>
                <a:cubicBezTo>
                  <a:pt x="337561" y="189433"/>
                  <a:pt x="541424" y="-35198"/>
                  <a:pt x="705854" y="0"/>
                </a:cubicBezTo>
              </a:path>
              <a:path w="705853" h="5948948" fill="none" stroke="0" extrusionOk="0">
                <a:moveTo>
                  <a:pt x="705853" y="5948948"/>
                </a:moveTo>
                <a:cubicBezTo>
                  <a:pt x="501514" y="5908580"/>
                  <a:pt x="390287" y="5666765"/>
                  <a:pt x="352926" y="5423257"/>
                </a:cubicBezTo>
                <a:cubicBezTo>
                  <a:pt x="377326" y="4691090"/>
                  <a:pt x="387586" y="3979722"/>
                  <a:pt x="352927" y="3500165"/>
                </a:cubicBezTo>
                <a:cubicBezTo>
                  <a:pt x="358196" y="3160799"/>
                  <a:pt x="184715" y="2981606"/>
                  <a:pt x="0" y="2974474"/>
                </a:cubicBezTo>
                <a:cubicBezTo>
                  <a:pt x="209281" y="2978344"/>
                  <a:pt x="336656" y="2781266"/>
                  <a:pt x="352927" y="2448783"/>
                </a:cubicBezTo>
                <a:cubicBezTo>
                  <a:pt x="343037" y="2251433"/>
                  <a:pt x="388283" y="2075184"/>
                  <a:pt x="352927" y="1929548"/>
                </a:cubicBezTo>
                <a:cubicBezTo>
                  <a:pt x="317571" y="1783913"/>
                  <a:pt x="381949" y="1667335"/>
                  <a:pt x="352927" y="1468006"/>
                </a:cubicBezTo>
                <a:cubicBezTo>
                  <a:pt x="323905" y="1268677"/>
                  <a:pt x="399180" y="1143921"/>
                  <a:pt x="352927" y="968002"/>
                </a:cubicBezTo>
                <a:cubicBezTo>
                  <a:pt x="306674" y="792083"/>
                  <a:pt x="399650" y="650334"/>
                  <a:pt x="352927" y="525691"/>
                </a:cubicBezTo>
                <a:cubicBezTo>
                  <a:pt x="372029" y="284103"/>
                  <a:pt x="497156" y="27168"/>
                  <a:pt x="705854" y="0"/>
                </a:cubicBezTo>
              </a:path>
            </a:pathLst>
          </a:custGeom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034477415">
                  <a:prstGeom prst="leftBrace">
                    <a:avLst>
                      <a:gd name="adj1" fmla="val 74476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411CF4E-E40D-895F-F239-3C9853A36C3F}"/>
              </a:ext>
            </a:extLst>
          </p:cNvPr>
          <p:cNvGrpSpPr/>
          <p:nvPr/>
        </p:nvGrpSpPr>
        <p:grpSpPr>
          <a:xfrm>
            <a:off x="2930805" y="3492454"/>
            <a:ext cx="1830661" cy="1267326"/>
            <a:chOff x="2932781" y="3716340"/>
            <a:chExt cx="1830661" cy="126732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5360E00-F0CF-DAA6-12DC-2D2703F7BA81}"/>
                </a:ext>
              </a:extLst>
            </p:cNvPr>
            <p:cNvSpPr txBox="1"/>
            <p:nvPr/>
          </p:nvSpPr>
          <p:spPr>
            <a:xfrm>
              <a:off x="3137073" y="4107048"/>
              <a:ext cx="1422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Qué se puede hacer?</a:t>
              </a:r>
            </a:p>
          </p:txBody>
        </p:sp>
        <p:sp>
          <p:nvSpPr>
            <p:cNvPr id="36" name="Rombo 35">
              <a:extLst>
                <a:ext uri="{FF2B5EF4-FFF2-40B4-BE49-F238E27FC236}">
                  <a16:creationId xmlns:a16="http://schemas.microsoft.com/office/drawing/2014/main" id="{98AE5281-3873-C236-922A-6B04D9F88DCF}"/>
                </a:ext>
              </a:extLst>
            </p:cNvPr>
            <p:cNvSpPr/>
            <p:nvPr/>
          </p:nvSpPr>
          <p:spPr>
            <a:xfrm>
              <a:off x="2932781" y="3716340"/>
              <a:ext cx="1830661" cy="1267326"/>
            </a:xfrm>
            <a:custGeom>
              <a:avLst/>
              <a:gdLst>
                <a:gd name="connsiteX0" fmla="*/ 0 w 1830661"/>
                <a:gd name="connsiteY0" fmla="*/ 633663 h 1267326"/>
                <a:gd name="connsiteX1" fmla="*/ 457666 w 1830661"/>
                <a:gd name="connsiteY1" fmla="*/ 316832 h 1267326"/>
                <a:gd name="connsiteX2" fmla="*/ 915331 w 1830661"/>
                <a:gd name="connsiteY2" fmla="*/ 0 h 1267326"/>
                <a:gd name="connsiteX3" fmla="*/ 1391303 w 1830661"/>
                <a:gd name="connsiteY3" fmla="*/ 329505 h 1267326"/>
                <a:gd name="connsiteX4" fmla="*/ 1830661 w 1830661"/>
                <a:gd name="connsiteY4" fmla="*/ 633663 h 1267326"/>
                <a:gd name="connsiteX5" fmla="*/ 1382149 w 1830661"/>
                <a:gd name="connsiteY5" fmla="*/ 944158 h 1267326"/>
                <a:gd name="connsiteX6" fmla="*/ 915331 w 1830661"/>
                <a:gd name="connsiteY6" fmla="*/ 1267326 h 1267326"/>
                <a:gd name="connsiteX7" fmla="*/ 439359 w 1830661"/>
                <a:gd name="connsiteY7" fmla="*/ 937821 h 1267326"/>
                <a:gd name="connsiteX8" fmla="*/ 0 w 1830661"/>
                <a:gd name="connsiteY8" fmla="*/ 633663 h 12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0661" h="1267326" extrusionOk="0">
                  <a:moveTo>
                    <a:pt x="0" y="633663"/>
                  </a:moveTo>
                  <a:cubicBezTo>
                    <a:pt x="176142" y="446896"/>
                    <a:pt x="344375" y="447360"/>
                    <a:pt x="457666" y="316832"/>
                  </a:cubicBezTo>
                  <a:cubicBezTo>
                    <a:pt x="570957" y="186304"/>
                    <a:pt x="746108" y="155369"/>
                    <a:pt x="915331" y="0"/>
                  </a:cubicBezTo>
                  <a:cubicBezTo>
                    <a:pt x="1113855" y="103075"/>
                    <a:pt x="1243682" y="247792"/>
                    <a:pt x="1391303" y="329505"/>
                  </a:cubicBezTo>
                  <a:cubicBezTo>
                    <a:pt x="1538924" y="411218"/>
                    <a:pt x="1661561" y="560132"/>
                    <a:pt x="1830661" y="633663"/>
                  </a:cubicBezTo>
                  <a:cubicBezTo>
                    <a:pt x="1686496" y="748906"/>
                    <a:pt x="1479087" y="802609"/>
                    <a:pt x="1382149" y="944158"/>
                  </a:cubicBezTo>
                  <a:cubicBezTo>
                    <a:pt x="1285211" y="1085707"/>
                    <a:pt x="1094659" y="1070162"/>
                    <a:pt x="915331" y="1267326"/>
                  </a:cubicBezTo>
                  <a:cubicBezTo>
                    <a:pt x="755648" y="1207944"/>
                    <a:pt x="644637" y="1043077"/>
                    <a:pt x="439359" y="937821"/>
                  </a:cubicBezTo>
                  <a:cubicBezTo>
                    <a:pt x="234080" y="832565"/>
                    <a:pt x="144806" y="660608"/>
                    <a:pt x="0" y="63366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699217955">
                    <a:prstGeom prst="diamon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EE6F2120-30A3-0C88-DB48-ADCEB86A01BB}"/>
              </a:ext>
            </a:extLst>
          </p:cNvPr>
          <p:cNvGrpSpPr/>
          <p:nvPr/>
        </p:nvGrpSpPr>
        <p:grpSpPr>
          <a:xfrm>
            <a:off x="6701990" y="3567781"/>
            <a:ext cx="1830661" cy="1267326"/>
            <a:chOff x="6938497" y="3857683"/>
            <a:chExt cx="1830661" cy="1267326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BC03FC3B-0F47-C5DF-0F43-78FADF22A601}"/>
                </a:ext>
              </a:extLst>
            </p:cNvPr>
            <p:cNvSpPr txBox="1"/>
            <p:nvPr/>
          </p:nvSpPr>
          <p:spPr>
            <a:xfrm>
              <a:off x="7142789" y="4248391"/>
              <a:ext cx="1422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Qué se puede hacer?</a:t>
              </a:r>
            </a:p>
          </p:txBody>
        </p:sp>
        <p:sp>
          <p:nvSpPr>
            <p:cNvPr id="39" name="Rombo 38">
              <a:extLst>
                <a:ext uri="{FF2B5EF4-FFF2-40B4-BE49-F238E27FC236}">
                  <a16:creationId xmlns:a16="http://schemas.microsoft.com/office/drawing/2014/main" id="{6FD98F28-2288-F9B2-3483-F0AAB819C790}"/>
                </a:ext>
              </a:extLst>
            </p:cNvPr>
            <p:cNvSpPr/>
            <p:nvPr/>
          </p:nvSpPr>
          <p:spPr>
            <a:xfrm>
              <a:off x="6938497" y="3857683"/>
              <a:ext cx="1830661" cy="1267326"/>
            </a:xfrm>
            <a:custGeom>
              <a:avLst/>
              <a:gdLst>
                <a:gd name="connsiteX0" fmla="*/ 0 w 1830661"/>
                <a:gd name="connsiteY0" fmla="*/ 633663 h 1267326"/>
                <a:gd name="connsiteX1" fmla="*/ 457666 w 1830661"/>
                <a:gd name="connsiteY1" fmla="*/ 316832 h 1267326"/>
                <a:gd name="connsiteX2" fmla="*/ 915331 w 1830661"/>
                <a:gd name="connsiteY2" fmla="*/ 0 h 1267326"/>
                <a:gd name="connsiteX3" fmla="*/ 1391303 w 1830661"/>
                <a:gd name="connsiteY3" fmla="*/ 329505 h 1267326"/>
                <a:gd name="connsiteX4" fmla="*/ 1830661 w 1830661"/>
                <a:gd name="connsiteY4" fmla="*/ 633663 h 1267326"/>
                <a:gd name="connsiteX5" fmla="*/ 1382149 w 1830661"/>
                <a:gd name="connsiteY5" fmla="*/ 944158 h 1267326"/>
                <a:gd name="connsiteX6" fmla="*/ 915331 w 1830661"/>
                <a:gd name="connsiteY6" fmla="*/ 1267326 h 1267326"/>
                <a:gd name="connsiteX7" fmla="*/ 439359 w 1830661"/>
                <a:gd name="connsiteY7" fmla="*/ 937821 h 1267326"/>
                <a:gd name="connsiteX8" fmla="*/ 0 w 1830661"/>
                <a:gd name="connsiteY8" fmla="*/ 633663 h 12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0661" h="1267326" extrusionOk="0">
                  <a:moveTo>
                    <a:pt x="0" y="633663"/>
                  </a:moveTo>
                  <a:cubicBezTo>
                    <a:pt x="176142" y="446896"/>
                    <a:pt x="344375" y="447360"/>
                    <a:pt x="457666" y="316832"/>
                  </a:cubicBezTo>
                  <a:cubicBezTo>
                    <a:pt x="570957" y="186304"/>
                    <a:pt x="746108" y="155369"/>
                    <a:pt x="915331" y="0"/>
                  </a:cubicBezTo>
                  <a:cubicBezTo>
                    <a:pt x="1113855" y="103075"/>
                    <a:pt x="1243682" y="247792"/>
                    <a:pt x="1391303" y="329505"/>
                  </a:cubicBezTo>
                  <a:cubicBezTo>
                    <a:pt x="1538924" y="411218"/>
                    <a:pt x="1661561" y="560132"/>
                    <a:pt x="1830661" y="633663"/>
                  </a:cubicBezTo>
                  <a:cubicBezTo>
                    <a:pt x="1686496" y="748906"/>
                    <a:pt x="1479087" y="802609"/>
                    <a:pt x="1382149" y="944158"/>
                  </a:cubicBezTo>
                  <a:cubicBezTo>
                    <a:pt x="1285211" y="1085707"/>
                    <a:pt x="1094659" y="1070162"/>
                    <a:pt x="915331" y="1267326"/>
                  </a:cubicBezTo>
                  <a:cubicBezTo>
                    <a:pt x="755648" y="1207944"/>
                    <a:pt x="644637" y="1043077"/>
                    <a:pt x="439359" y="937821"/>
                  </a:cubicBezTo>
                  <a:cubicBezTo>
                    <a:pt x="234080" y="832565"/>
                    <a:pt x="144806" y="660608"/>
                    <a:pt x="0" y="63366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699217955">
                    <a:prstGeom prst="diamon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73A6113-90F3-6595-5AA0-825309965627}"/>
              </a:ext>
            </a:extLst>
          </p:cNvPr>
          <p:cNvSpPr txBox="1"/>
          <p:nvPr/>
        </p:nvSpPr>
        <p:spPr>
          <a:xfrm>
            <a:off x="2932781" y="5664674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Bradley Hand ITC" panose="03070402050302030203" pitchFamily="66" charset="0"/>
              </a:rPr>
              <a:t>Nada o muy poco !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5AA0238-1966-718A-B361-2BA3B8819411}"/>
              </a:ext>
            </a:extLst>
          </p:cNvPr>
          <p:cNvSpPr txBox="1"/>
          <p:nvPr/>
        </p:nvSpPr>
        <p:spPr>
          <a:xfrm>
            <a:off x="6402084" y="5476843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DIALOGAR</a:t>
            </a:r>
            <a:r>
              <a:rPr lang="es-CL" dirty="0">
                <a:solidFill>
                  <a:schemeClr val="bg1"/>
                </a:solidFill>
                <a:latin typeface="Bradley Hand ITC" panose="03070402050302030203" pitchFamily="66" charset="0"/>
              </a:rPr>
              <a:t> ! </a:t>
            </a:r>
          </a:p>
        </p:txBody>
      </p:sp>
      <p:sp>
        <p:nvSpPr>
          <p:cNvPr id="44" name="Flecha: hacia abajo 43">
            <a:extLst>
              <a:ext uri="{FF2B5EF4-FFF2-40B4-BE49-F238E27FC236}">
                <a16:creationId xmlns:a16="http://schemas.microsoft.com/office/drawing/2014/main" id="{45F065B4-AC4F-6A20-39DD-2A58E9E67064}"/>
              </a:ext>
            </a:extLst>
          </p:cNvPr>
          <p:cNvSpPr/>
          <p:nvPr/>
        </p:nvSpPr>
        <p:spPr>
          <a:xfrm>
            <a:off x="3599310" y="5140228"/>
            <a:ext cx="497601" cy="336615"/>
          </a:xfrm>
          <a:custGeom>
            <a:avLst/>
            <a:gdLst>
              <a:gd name="connsiteX0" fmla="*/ 0 w 497601"/>
              <a:gd name="connsiteY0" fmla="*/ 168308 h 336615"/>
              <a:gd name="connsiteX1" fmla="*/ 124400 w 497601"/>
              <a:gd name="connsiteY1" fmla="*/ 168308 h 336615"/>
              <a:gd name="connsiteX2" fmla="*/ 124400 w 497601"/>
              <a:gd name="connsiteY2" fmla="*/ 0 h 336615"/>
              <a:gd name="connsiteX3" fmla="*/ 373201 w 497601"/>
              <a:gd name="connsiteY3" fmla="*/ 0 h 336615"/>
              <a:gd name="connsiteX4" fmla="*/ 373201 w 497601"/>
              <a:gd name="connsiteY4" fmla="*/ 168308 h 336615"/>
              <a:gd name="connsiteX5" fmla="*/ 497601 w 497601"/>
              <a:gd name="connsiteY5" fmla="*/ 168308 h 336615"/>
              <a:gd name="connsiteX6" fmla="*/ 248801 w 497601"/>
              <a:gd name="connsiteY6" fmla="*/ 336615 h 336615"/>
              <a:gd name="connsiteX7" fmla="*/ 0 w 497601"/>
              <a:gd name="connsiteY7" fmla="*/ 168308 h 3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01" h="336615" fill="none" extrusionOk="0">
                <a:moveTo>
                  <a:pt x="0" y="168308"/>
                </a:moveTo>
                <a:cubicBezTo>
                  <a:pt x="31613" y="160309"/>
                  <a:pt x="86950" y="178004"/>
                  <a:pt x="124400" y="168308"/>
                </a:cubicBezTo>
                <a:cubicBezTo>
                  <a:pt x="108885" y="92561"/>
                  <a:pt x="133701" y="78631"/>
                  <a:pt x="124400" y="0"/>
                </a:cubicBezTo>
                <a:cubicBezTo>
                  <a:pt x="209421" y="-16379"/>
                  <a:pt x="300657" y="6322"/>
                  <a:pt x="373201" y="0"/>
                </a:cubicBezTo>
                <a:cubicBezTo>
                  <a:pt x="382128" y="69160"/>
                  <a:pt x="371017" y="125318"/>
                  <a:pt x="373201" y="168308"/>
                </a:cubicBezTo>
                <a:cubicBezTo>
                  <a:pt x="408189" y="153850"/>
                  <a:pt x="457742" y="169820"/>
                  <a:pt x="497601" y="168308"/>
                </a:cubicBezTo>
                <a:cubicBezTo>
                  <a:pt x="420537" y="226685"/>
                  <a:pt x="295424" y="288527"/>
                  <a:pt x="248801" y="336615"/>
                </a:cubicBezTo>
                <a:cubicBezTo>
                  <a:pt x="113694" y="283590"/>
                  <a:pt x="108963" y="205388"/>
                  <a:pt x="0" y="168308"/>
                </a:cubicBezTo>
                <a:close/>
              </a:path>
              <a:path w="497601" h="336615" stroke="0" extrusionOk="0">
                <a:moveTo>
                  <a:pt x="0" y="168308"/>
                </a:moveTo>
                <a:cubicBezTo>
                  <a:pt x="57219" y="159875"/>
                  <a:pt x="69854" y="178657"/>
                  <a:pt x="124400" y="168308"/>
                </a:cubicBezTo>
                <a:cubicBezTo>
                  <a:pt x="107818" y="123133"/>
                  <a:pt x="126661" y="80397"/>
                  <a:pt x="124400" y="0"/>
                </a:cubicBezTo>
                <a:cubicBezTo>
                  <a:pt x="241835" y="-14655"/>
                  <a:pt x="292126" y="4614"/>
                  <a:pt x="373201" y="0"/>
                </a:cubicBezTo>
                <a:cubicBezTo>
                  <a:pt x="383460" y="50115"/>
                  <a:pt x="358458" y="97533"/>
                  <a:pt x="373201" y="168308"/>
                </a:cubicBezTo>
                <a:cubicBezTo>
                  <a:pt x="426656" y="159716"/>
                  <a:pt x="468572" y="178467"/>
                  <a:pt x="497601" y="168308"/>
                </a:cubicBezTo>
                <a:cubicBezTo>
                  <a:pt x="404673" y="252516"/>
                  <a:pt x="320139" y="275221"/>
                  <a:pt x="248801" y="336615"/>
                </a:cubicBezTo>
                <a:cubicBezTo>
                  <a:pt x="153405" y="283513"/>
                  <a:pt x="118742" y="217041"/>
                  <a:pt x="0" y="16830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067061321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45" name="Flecha: hacia abajo 44">
            <a:extLst>
              <a:ext uri="{FF2B5EF4-FFF2-40B4-BE49-F238E27FC236}">
                <a16:creationId xmlns:a16="http://schemas.microsoft.com/office/drawing/2014/main" id="{4BD05045-BC4F-7B25-1386-94062B6939C5}"/>
              </a:ext>
            </a:extLst>
          </p:cNvPr>
          <p:cNvSpPr/>
          <p:nvPr/>
        </p:nvSpPr>
        <p:spPr>
          <a:xfrm>
            <a:off x="7370640" y="5055947"/>
            <a:ext cx="497601" cy="336615"/>
          </a:xfrm>
          <a:custGeom>
            <a:avLst/>
            <a:gdLst>
              <a:gd name="connsiteX0" fmla="*/ 0 w 497601"/>
              <a:gd name="connsiteY0" fmla="*/ 168308 h 336615"/>
              <a:gd name="connsiteX1" fmla="*/ 124400 w 497601"/>
              <a:gd name="connsiteY1" fmla="*/ 168308 h 336615"/>
              <a:gd name="connsiteX2" fmla="*/ 124400 w 497601"/>
              <a:gd name="connsiteY2" fmla="*/ 0 h 336615"/>
              <a:gd name="connsiteX3" fmla="*/ 373201 w 497601"/>
              <a:gd name="connsiteY3" fmla="*/ 0 h 336615"/>
              <a:gd name="connsiteX4" fmla="*/ 373201 w 497601"/>
              <a:gd name="connsiteY4" fmla="*/ 168308 h 336615"/>
              <a:gd name="connsiteX5" fmla="*/ 497601 w 497601"/>
              <a:gd name="connsiteY5" fmla="*/ 168308 h 336615"/>
              <a:gd name="connsiteX6" fmla="*/ 248801 w 497601"/>
              <a:gd name="connsiteY6" fmla="*/ 336615 h 336615"/>
              <a:gd name="connsiteX7" fmla="*/ 0 w 497601"/>
              <a:gd name="connsiteY7" fmla="*/ 168308 h 3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01" h="336615" fill="none" extrusionOk="0">
                <a:moveTo>
                  <a:pt x="0" y="168308"/>
                </a:moveTo>
                <a:cubicBezTo>
                  <a:pt x="31613" y="160309"/>
                  <a:pt x="86950" y="178004"/>
                  <a:pt x="124400" y="168308"/>
                </a:cubicBezTo>
                <a:cubicBezTo>
                  <a:pt x="108885" y="92561"/>
                  <a:pt x="133701" y="78631"/>
                  <a:pt x="124400" y="0"/>
                </a:cubicBezTo>
                <a:cubicBezTo>
                  <a:pt x="209421" y="-16379"/>
                  <a:pt x="300657" y="6322"/>
                  <a:pt x="373201" y="0"/>
                </a:cubicBezTo>
                <a:cubicBezTo>
                  <a:pt x="382128" y="69160"/>
                  <a:pt x="371017" y="125318"/>
                  <a:pt x="373201" y="168308"/>
                </a:cubicBezTo>
                <a:cubicBezTo>
                  <a:pt x="408189" y="153850"/>
                  <a:pt x="457742" y="169820"/>
                  <a:pt x="497601" y="168308"/>
                </a:cubicBezTo>
                <a:cubicBezTo>
                  <a:pt x="420537" y="226685"/>
                  <a:pt x="295424" y="288527"/>
                  <a:pt x="248801" y="336615"/>
                </a:cubicBezTo>
                <a:cubicBezTo>
                  <a:pt x="113694" y="283590"/>
                  <a:pt x="108963" y="205388"/>
                  <a:pt x="0" y="168308"/>
                </a:cubicBezTo>
                <a:close/>
              </a:path>
              <a:path w="497601" h="336615" stroke="0" extrusionOk="0">
                <a:moveTo>
                  <a:pt x="0" y="168308"/>
                </a:moveTo>
                <a:cubicBezTo>
                  <a:pt x="57219" y="159875"/>
                  <a:pt x="69854" y="178657"/>
                  <a:pt x="124400" y="168308"/>
                </a:cubicBezTo>
                <a:cubicBezTo>
                  <a:pt x="107818" y="123133"/>
                  <a:pt x="126661" y="80397"/>
                  <a:pt x="124400" y="0"/>
                </a:cubicBezTo>
                <a:cubicBezTo>
                  <a:pt x="241835" y="-14655"/>
                  <a:pt x="292126" y="4614"/>
                  <a:pt x="373201" y="0"/>
                </a:cubicBezTo>
                <a:cubicBezTo>
                  <a:pt x="383460" y="50115"/>
                  <a:pt x="358458" y="97533"/>
                  <a:pt x="373201" y="168308"/>
                </a:cubicBezTo>
                <a:cubicBezTo>
                  <a:pt x="426656" y="159716"/>
                  <a:pt x="468572" y="178467"/>
                  <a:pt x="497601" y="168308"/>
                </a:cubicBezTo>
                <a:cubicBezTo>
                  <a:pt x="404673" y="252516"/>
                  <a:pt x="320139" y="275221"/>
                  <a:pt x="248801" y="336615"/>
                </a:cubicBezTo>
                <a:cubicBezTo>
                  <a:pt x="153405" y="283513"/>
                  <a:pt x="118742" y="217041"/>
                  <a:pt x="0" y="16830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067061321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585040B6-05E5-0F66-638E-327DA847D592}"/>
              </a:ext>
            </a:extLst>
          </p:cNvPr>
          <p:cNvSpPr/>
          <p:nvPr/>
        </p:nvSpPr>
        <p:spPr>
          <a:xfrm>
            <a:off x="6636470" y="1658890"/>
            <a:ext cx="2620652" cy="77529"/>
          </a:xfrm>
          <a:custGeom>
            <a:avLst/>
            <a:gdLst>
              <a:gd name="connsiteX0" fmla="*/ 0 w 2620652"/>
              <a:gd name="connsiteY0" fmla="*/ 47362 h 77529"/>
              <a:gd name="connsiteX1" fmla="*/ 1253765 w 2620652"/>
              <a:gd name="connsiteY1" fmla="*/ 75642 h 77529"/>
              <a:gd name="connsiteX2" fmla="*/ 1753386 w 2620652"/>
              <a:gd name="connsiteY2" fmla="*/ 228 h 77529"/>
              <a:gd name="connsiteX3" fmla="*/ 2620652 w 2620652"/>
              <a:gd name="connsiteY3" fmla="*/ 56788 h 7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652" h="77529">
                <a:moveTo>
                  <a:pt x="0" y="47362"/>
                </a:moveTo>
                <a:cubicBezTo>
                  <a:pt x="480767" y="65430"/>
                  <a:pt x="961534" y="83498"/>
                  <a:pt x="1253765" y="75642"/>
                </a:cubicBezTo>
                <a:cubicBezTo>
                  <a:pt x="1545996" y="67786"/>
                  <a:pt x="1525572" y="3370"/>
                  <a:pt x="1753386" y="228"/>
                </a:cubicBezTo>
                <a:cubicBezTo>
                  <a:pt x="1981200" y="-2914"/>
                  <a:pt x="2300926" y="26937"/>
                  <a:pt x="2620652" y="56788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dash"/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2061804419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04A0938D-B09B-FAC3-CF67-6EFF72696D97}"/>
              </a:ext>
            </a:extLst>
          </p:cNvPr>
          <p:cNvSpPr/>
          <p:nvPr/>
        </p:nvSpPr>
        <p:spPr>
          <a:xfrm>
            <a:off x="2375555" y="1668544"/>
            <a:ext cx="2941163" cy="66024"/>
          </a:xfrm>
          <a:custGeom>
            <a:avLst/>
            <a:gdLst>
              <a:gd name="connsiteX0" fmla="*/ 2941163 w 2941163"/>
              <a:gd name="connsiteY0" fmla="*/ 56561 h 66024"/>
              <a:gd name="connsiteX1" fmla="*/ 1960775 w 2941163"/>
              <a:gd name="connsiteY1" fmla="*/ 18854 h 66024"/>
              <a:gd name="connsiteX2" fmla="*/ 1225484 w 2941163"/>
              <a:gd name="connsiteY2" fmla="*/ 9427 h 66024"/>
              <a:gd name="connsiteX3" fmla="*/ 735290 w 2941163"/>
              <a:gd name="connsiteY3" fmla="*/ 65988 h 66024"/>
              <a:gd name="connsiteX4" fmla="*/ 0 w 2941163"/>
              <a:gd name="connsiteY4" fmla="*/ 0 h 6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163" h="66024">
                <a:moveTo>
                  <a:pt x="2941163" y="56561"/>
                </a:moveTo>
                <a:lnTo>
                  <a:pt x="1960775" y="18854"/>
                </a:lnTo>
                <a:cubicBezTo>
                  <a:pt x="1674829" y="10998"/>
                  <a:pt x="1429732" y="1571"/>
                  <a:pt x="1225484" y="9427"/>
                </a:cubicBezTo>
                <a:cubicBezTo>
                  <a:pt x="1021236" y="17283"/>
                  <a:pt x="939537" y="67559"/>
                  <a:pt x="735290" y="65988"/>
                </a:cubicBezTo>
                <a:cubicBezTo>
                  <a:pt x="531043" y="64417"/>
                  <a:pt x="265521" y="32208"/>
                  <a:pt x="0" y="0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dash"/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791553777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D3BB1E-CB12-68CC-ECB5-AF9906AD2AFF}"/>
              </a:ext>
            </a:extLst>
          </p:cNvPr>
          <p:cNvSpPr txBox="1"/>
          <p:nvPr/>
        </p:nvSpPr>
        <p:spPr>
          <a:xfrm>
            <a:off x="8162280" y="2804045"/>
            <a:ext cx="41024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130175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Suspensión; </a:t>
            </a:r>
          </a:p>
          <a:p>
            <a:pPr marL="571500" indent="-130175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Extensión de la suspensión; </a:t>
            </a:r>
          </a:p>
          <a:p>
            <a:pPr marL="571500" indent="-130175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PCI; y</a:t>
            </a:r>
          </a:p>
          <a:p>
            <a:pPr marL="571500" indent="-130175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Nuevo PAC (debido a cambios) </a:t>
            </a:r>
          </a:p>
        </p:txBody>
      </p:sp>
    </p:spTree>
    <p:extLst>
      <p:ext uri="{BB962C8B-B14F-4D97-AF65-F5344CB8AC3E}">
        <p14:creationId xmlns:p14="http://schemas.microsoft.com/office/powerpoint/2010/main" val="1785271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4E48BA-9528-7590-54E0-ED421EE7A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C7457BD-A063-00EF-18C4-9B51665F41E4}"/>
              </a:ext>
            </a:extLst>
          </p:cNvPr>
          <p:cNvSpPr txBox="1"/>
          <p:nvPr/>
        </p:nvSpPr>
        <p:spPr>
          <a:xfrm>
            <a:off x="401124" y="0"/>
            <a:ext cx="710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133234"/>
                </a:solidFill>
              </a:rPr>
              <a:t>Receta:</a:t>
            </a:r>
            <a:endParaRPr lang="es-ES" sz="6600" dirty="0">
              <a:solidFill>
                <a:srgbClr val="133234"/>
              </a:solidFill>
            </a:endParaRPr>
          </a:p>
        </p:txBody>
      </p:sp>
      <p:pic>
        <p:nvPicPr>
          <p:cNvPr id="2" name="Picture 2" descr="El Top Ten de los Chefs más ricos del mundo">
            <a:extLst>
              <a:ext uri="{FF2B5EF4-FFF2-40B4-BE49-F238E27FC236}">
                <a16:creationId xmlns:a16="http://schemas.microsoft.com/office/drawing/2014/main" id="{BC74912E-7A1F-53A5-7355-A191BB53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07996"/>
            <a:ext cx="7620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63469B-DA92-7473-65D0-8ADD435620F2}"/>
              </a:ext>
            </a:extLst>
          </p:cNvPr>
          <p:cNvSpPr txBox="1"/>
          <p:nvPr/>
        </p:nvSpPr>
        <p:spPr>
          <a:xfrm>
            <a:off x="2167758" y="5384721"/>
            <a:ext cx="6101254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00"/>
              </a:lnSpc>
              <a:buNone/>
            </a:pPr>
            <a:r>
              <a:rPr lang="es-CL" dirty="0">
                <a:solidFill>
                  <a:srgbClr val="474747"/>
                </a:solidFill>
                <a:latin typeface="Arial" panose="020B0604020202020204" pitchFamily="34" charset="0"/>
              </a:rPr>
              <a:t>Gordon Ramsay</a:t>
            </a:r>
          </a:p>
          <a:p>
            <a:pPr algn="l">
              <a:lnSpc>
                <a:spcPts val="1350"/>
              </a:lnSpc>
              <a:spcBef>
                <a:spcPts val="300"/>
              </a:spcBef>
              <a:buNone/>
            </a:pPr>
            <a:r>
              <a:rPr lang="es-CL" sz="16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Chef británico</a:t>
            </a:r>
          </a:p>
          <a:p>
            <a:pPr>
              <a:buNone/>
            </a:pPr>
            <a:br>
              <a:rPr lang="es-CL" b="0" i="0" u="none" strike="noStrike" dirty="0">
                <a:solidFill>
                  <a:srgbClr val="001D35"/>
                </a:solidFill>
                <a:effectLst/>
                <a:latin typeface="Arial" panose="020B0604020202020204" pitchFamily="34" charset="0"/>
                <a:hlinkClick r:id="rId3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706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243D3-2495-5BEA-82AE-CAC24E3A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Top Ten de los Chefs más ricos del mundo">
            <a:extLst>
              <a:ext uri="{FF2B5EF4-FFF2-40B4-BE49-F238E27FC236}">
                <a16:creationId xmlns:a16="http://schemas.microsoft.com/office/drawing/2014/main" id="{5C719915-FEAD-9700-076A-3FB807B26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05" y="207084"/>
            <a:ext cx="3309121" cy="18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3AADA5A-5E56-23E3-9876-6743CE20D633}"/>
              </a:ext>
            </a:extLst>
          </p:cNvPr>
          <p:cNvSpPr txBox="1"/>
          <p:nvPr/>
        </p:nvSpPr>
        <p:spPr>
          <a:xfrm>
            <a:off x="238574" y="364739"/>
            <a:ext cx="887771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El mayor desarrollo de ingeniería.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El mayor tiempo disponible para el consultor.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Las herramientas adecuadas para el levantamiento y análisis.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Dialogar.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Suplir la experiencia con trabajo en equipo.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bg2">
                    <a:lumMod val="25000"/>
                  </a:schemeClr>
                </a:solidFill>
              </a:rPr>
              <a:t>Generar aprendizaje, de los casos no exitosos.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CL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CL" sz="5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493DB-AC38-05C8-0DBC-3A50CDA0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E9011B-79C7-5EF6-E85A-4F38A276E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68" y="2428735"/>
            <a:ext cx="10259857" cy="20005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6862303-979C-8588-AC98-DC1A73948597}"/>
              </a:ext>
            </a:extLst>
          </p:cNvPr>
          <p:cNvSpPr txBox="1"/>
          <p:nvPr/>
        </p:nvSpPr>
        <p:spPr>
          <a:xfrm>
            <a:off x="1941093" y="5031395"/>
            <a:ext cx="261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RCA</a:t>
            </a:r>
            <a:endParaRPr lang="es-CL" b="1" dirty="0"/>
          </a:p>
        </p:txBody>
      </p:sp>
      <p:sp>
        <p:nvSpPr>
          <p:cNvPr id="11" name="AutoShape 4" descr="Banderín Rojo PNG Imágenes con Fondo Transparente | Descarga Gratuita en  Lovepik.com">
            <a:extLst>
              <a:ext uri="{FF2B5EF4-FFF2-40B4-BE49-F238E27FC236}">
                <a16:creationId xmlns:a16="http://schemas.microsoft.com/office/drawing/2014/main" id="{B50B8DAD-4E1A-62C3-6FA6-33B01C074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AF6E844-847B-2485-EDF2-DD07F471B96D}"/>
              </a:ext>
            </a:extLst>
          </p:cNvPr>
          <p:cNvCxnSpPr/>
          <p:nvPr/>
        </p:nvCxnSpPr>
        <p:spPr>
          <a:xfrm>
            <a:off x="-176463" y="-28875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utoShape 6" descr="Banderín Rojo PNG Imágenes con Fondo Transparente | Descarga Gratuita en  Lovepik.com">
            <a:extLst>
              <a:ext uri="{FF2B5EF4-FFF2-40B4-BE49-F238E27FC236}">
                <a16:creationId xmlns:a16="http://schemas.microsoft.com/office/drawing/2014/main" id="{4AEDC457-31CB-7021-73B5-77B41608AA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" name="Gráfico 17" descr="Flecha: recto con relleno sólido">
            <a:extLst>
              <a:ext uri="{FF2B5EF4-FFF2-40B4-BE49-F238E27FC236}">
                <a16:creationId xmlns:a16="http://schemas.microsoft.com/office/drawing/2014/main" id="{2C4A6B37-4F7F-D82E-A17E-79D3792A1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767896" y="4116995"/>
            <a:ext cx="914400" cy="9144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E7DB875-1061-E72D-CB61-C61B80864A72}"/>
              </a:ext>
            </a:extLst>
          </p:cNvPr>
          <p:cNvSpPr txBox="1"/>
          <p:nvPr/>
        </p:nvSpPr>
        <p:spPr>
          <a:xfrm>
            <a:off x="773568" y="447312"/>
            <a:ext cx="8430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Resolución de calificación ambiental (RCA)</a:t>
            </a:r>
            <a:endParaRPr lang="es-CL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7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6D9A4-C93E-6689-BFB8-35469460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7627ED-4A67-3084-B019-0F9A2CDE78DF}"/>
              </a:ext>
            </a:extLst>
          </p:cNvPr>
          <p:cNvSpPr txBox="1"/>
          <p:nvPr/>
        </p:nvSpPr>
        <p:spPr>
          <a:xfrm>
            <a:off x="569688" y="519269"/>
            <a:ext cx="5444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Hay más aprendizajes…</a:t>
            </a:r>
            <a:endParaRPr lang="es-CL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9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F4090D-36D5-0F35-02DD-6F3EC231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B3E9CB7-C183-94FD-F103-9FC0D033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28"/>
          <a:stretch>
            <a:fillRect/>
          </a:stretch>
        </p:blipFill>
        <p:spPr>
          <a:xfrm>
            <a:off x="301107" y="474850"/>
            <a:ext cx="11193437" cy="520773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D9370FB-2712-AB98-4E09-7664344CD580}"/>
              </a:ext>
            </a:extLst>
          </p:cNvPr>
          <p:cNvSpPr txBox="1"/>
          <p:nvPr/>
        </p:nvSpPr>
        <p:spPr>
          <a:xfrm>
            <a:off x="7981950" y="2301635"/>
            <a:ext cx="12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2F5597"/>
                </a:solidFill>
              </a:rPr>
              <a:t>Desistidos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58A84C-8CFC-5E5C-1C60-47A83CDA2D86}"/>
              </a:ext>
            </a:extLst>
          </p:cNvPr>
          <p:cNvSpPr txBox="1"/>
          <p:nvPr/>
        </p:nvSpPr>
        <p:spPr>
          <a:xfrm>
            <a:off x="6402045" y="3577982"/>
            <a:ext cx="209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B4C7E7"/>
                </a:solidFill>
              </a:rPr>
              <a:t>Término anticipado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725565-475F-79D4-D166-86F8EF7C91D4}"/>
              </a:ext>
            </a:extLst>
          </p:cNvPr>
          <p:cNvSpPr txBox="1"/>
          <p:nvPr/>
        </p:nvSpPr>
        <p:spPr>
          <a:xfrm>
            <a:off x="9154897" y="99074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203864"/>
                </a:solidFill>
              </a:rPr>
              <a:t>Acumulado</a:t>
            </a:r>
          </a:p>
        </p:txBody>
      </p:sp>
      <p:pic>
        <p:nvPicPr>
          <p:cNvPr id="26" name="Gráfico 25" descr="Flecha: curva con sentido de las agujas del reloj con relleno sólido">
            <a:extLst>
              <a:ext uri="{FF2B5EF4-FFF2-40B4-BE49-F238E27FC236}">
                <a16:creationId xmlns:a16="http://schemas.microsoft.com/office/drawing/2014/main" id="{A1BF5F2E-2FB0-79A1-85D3-879B90B3B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563674">
            <a:off x="7872621" y="3778390"/>
            <a:ext cx="474650" cy="474650"/>
          </a:xfrm>
          <a:prstGeom prst="rect">
            <a:avLst/>
          </a:prstGeom>
        </p:spPr>
      </p:pic>
      <p:pic>
        <p:nvPicPr>
          <p:cNvPr id="27" name="Gráfico 26" descr="Flecha: curva con sentido de las agujas del reloj con relleno sólido">
            <a:extLst>
              <a:ext uri="{FF2B5EF4-FFF2-40B4-BE49-F238E27FC236}">
                <a16:creationId xmlns:a16="http://schemas.microsoft.com/office/drawing/2014/main" id="{E8C78146-0F5C-F1CA-4AEA-0BBB8855E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563674">
            <a:off x="8664505" y="2502042"/>
            <a:ext cx="474650" cy="474650"/>
          </a:xfrm>
          <a:prstGeom prst="rect">
            <a:avLst/>
          </a:prstGeom>
        </p:spPr>
      </p:pic>
      <p:pic>
        <p:nvPicPr>
          <p:cNvPr id="28" name="Gráfico 27" descr="Flecha: curva con sentido de las agujas del reloj con relleno sólido">
            <a:extLst>
              <a:ext uri="{FF2B5EF4-FFF2-40B4-BE49-F238E27FC236}">
                <a16:creationId xmlns:a16="http://schemas.microsoft.com/office/drawing/2014/main" id="{9325B559-6A40-7293-FB7C-0AC5006FBA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563674">
            <a:off x="10130046" y="1191154"/>
            <a:ext cx="474650" cy="47465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8C76C924-4A72-C1DA-7570-A7D64EA0741C}"/>
              </a:ext>
            </a:extLst>
          </p:cNvPr>
          <p:cNvSpPr txBox="1"/>
          <p:nvPr/>
        </p:nvSpPr>
        <p:spPr>
          <a:xfrm>
            <a:off x="386832" y="5583730"/>
            <a:ext cx="705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2">
                    <a:lumMod val="75000"/>
                  </a:schemeClr>
                </a:solidFill>
              </a:rPr>
              <a:t>Fuente: Estudio sobre ICEP. Facultad de Economía y Gobierno. USS Abril 2025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9CBCBE-C272-25E4-FE23-7C63FD80D219}"/>
              </a:ext>
            </a:extLst>
          </p:cNvPr>
          <p:cNvSpPr txBox="1"/>
          <p:nvPr/>
        </p:nvSpPr>
        <p:spPr>
          <a:xfrm>
            <a:off x="569688" y="519269"/>
            <a:ext cx="5444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Hay más aprendizajes…</a:t>
            </a:r>
            <a:endParaRPr lang="es-CL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FF5A3D15-1114-5CEE-C30D-6284BC1B6255}"/>
              </a:ext>
            </a:extLst>
          </p:cNvPr>
          <p:cNvSpPr/>
          <p:nvPr/>
        </p:nvSpPr>
        <p:spPr>
          <a:xfrm>
            <a:off x="2743200" y="1876926"/>
            <a:ext cx="8458200" cy="3176337"/>
          </a:xfrm>
          <a:custGeom>
            <a:avLst/>
            <a:gdLst>
              <a:gd name="connsiteX0" fmla="*/ 0 w 8458200"/>
              <a:gd name="connsiteY0" fmla="*/ 3176337 h 3176337"/>
              <a:gd name="connsiteX1" fmla="*/ 324853 w 8458200"/>
              <a:gd name="connsiteY1" fmla="*/ 2755232 h 3176337"/>
              <a:gd name="connsiteX2" fmla="*/ 745958 w 8458200"/>
              <a:gd name="connsiteY2" fmla="*/ 2514600 h 3176337"/>
              <a:gd name="connsiteX3" fmla="*/ 1564105 w 8458200"/>
              <a:gd name="connsiteY3" fmla="*/ 2249906 h 3176337"/>
              <a:gd name="connsiteX4" fmla="*/ 1961147 w 8458200"/>
              <a:gd name="connsiteY4" fmla="*/ 1937085 h 3176337"/>
              <a:gd name="connsiteX5" fmla="*/ 2370221 w 8458200"/>
              <a:gd name="connsiteY5" fmla="*/ 1792706 h 3176337"/>
              <a:gd name="connsiteX6" fmla="*/ 2803358 w 8458200"/>
              <a:gd name="connsiteY6" fmla="*/ 1913021 h 3176337"/>
              <a:gd name="connsiteX7" fmla="*/ 3188368 w 8458200"/>
              <a:gd name="connsiteY7" fmla="*/ 1816769 h 3176337"/>
              <a:gd name="connsiteX8" fmla="*/ 3609474 w 8458200"/>
              <a:gd name="connsiteY8" fmla="*/ 1528011 h 3176337"/>
              <a:gd name="connsiteX9" fmla="*/ 4006516 w 8458200"/>
              <a:gd name="connsiteY9" fmla="*/ 1491916 h 3176337"/>
              <a:gd name="connsiteX10" fmla="*/ 4042611 w 8458200"/>
              <a:gd name="connsiteY10" fmla="*/ 1371600 h 3176337"/>
              <a:gd name="connsiteX11" fmla="*/ 4283242 w 8458200"/>
              <a:gd name="connsiteY11" fmla="*/ 757990 h 3176337"/>
              <a:gd name="connsiteX12" fmla="*/ 4379495 w 8458200"/>
              <a:gd name="connsiteY12" fmla="*/ 469232 h 3176337"/>
              <a:gd name="connsiteX13" fmla="*/ 4427621 w 8458200"/>
              <a:gd name="connsiteY13" fmla="*/ 481263 h 3176337"/>
              <a:gd name="connsiteX14" fmla="*/ 4800600 w 8458200"/>
              <a:gd name="connsiteY14" fmla="*/ 1070811 h 3176337"/>
              <a:gd name="connsiteX15" fmla="*/ 4800600 w 8458200"/>
              <a:gd name="connsiteY15" fmla="*/ 1094874 h 3176337"/>
              <a:gd name="connsiteX16" fmla="*/ 5209674 w 8458200"/>
              <a:gd name="connsiteY16" fmla="*/ 733927 h 3176337"/>
              <a:gd name="connsiteX17" fmla="*/ 5257800 w 8458200"/>
              <a:gd name="connsiteY17" fmla="*/ 806116 h 3176337"/>
              <a:gd name="connsiteX18" fmla="*/ 5594684 w 8458200"/>
              <a:gd name="connsiteY18" fmla="*/ 1287379 h 3176337"/>
              <a:gd name="connsiteX19" fmla="*/ 6003758 w 8458200"/>
              <a:gd name="connsiteY19" fmla="*/ 1203158 h 3176337"/>
              <a:gd name="connsiteX20" fmla="*/ 6412832 w 8458200"/>
              <a:gd name="connsiteY20" fmla="*/ 950495 h 3176337"/>
              <a:gd name="connsiteX21" fmla="*/ 6821905 w 8458200"/>
              <a:gd name="connsiteY21" fmla="*/ 625642 h 3176337"/>
              <a:gd name="connsiteX22" fmla="*/ 7640053 w 8458200"/>
              <a:gd name="connsiteY22" fmla="*/ 312821 h 3176337"/>
              <a:gd name="connsiteX23" fmla="*/ 7688179 w 8458200"/>
              <a:gd name="connsiteY23" fmla="*/ 336885 h 3176337"/>
              <a:gd name="connsiteX24" fmla="*/ 8037095 w 8458200"/>
              <a:gd name="connsiteY24" fmla="*/ 577516 h 3176337"/>
              <a:gd name="connsiteX25" fmla="*/ 8061158 w 8458200"/>
              <a:gd name="connsiteY25" fmla="*/ 577516 h 3176337"/>
              <a:gd name="connsiteX26" fmla="*/ 8458200 w 8458200"/>
              <a:gd name="connsiteY26" fmla="*/ 0 h 3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58200" h="3176337">
                <a:moveTo>
                  <a:pt x="0" y="3176337"/>
                </a:moveTo>
                <a:cubicBezTo>
                  <a:pt x="100263" y="3020929"/>
                  <a:pt x="200527" y="2865521"/>
                  <a:pt x="324853" y="2755232"/>
                </a:cubicBezTo>
                <a:cubicBezTo>
                  <a:pt x="449179" y="2644942"/>
                  <a:pt x="539416" y="2598821"/>
                  <a:pt x="745958" y="2514600"/>
                </a:cubicBezTo>
                <a:cubicBezTo>
                  <a:pt x="952500" y="2430379"/>
                  <a:pt x="1361574" y="2346158"/>
                  <a:pt x="1564105" y="2249906"/>
                </a:cubicBezTo>
                <a:cubicBezTo>
                  <a:pt x="1766636" y="2153654"/>
                  <a:pt x="1826794" y="2013285"/>
                  <a:pt x="1961147" y="1937085"/>
                </a:cubicBezTo>
                <a:cubicBezTo>
                  <a:pt x="2095500" y="1860885"/>
                  <a:pt x="2229853" y="1796717"/>
                  <a:pt x="2370221" y="1792706"/>
                </a:cubicBezTo>
                <a:cubicBezTo>
                  <a:pt x="2510590" y="1788695"/>
                  <a:pt x="2667000" y="1909010"/>
                  <a:pt x="2803358" y="1913021"/>
                </a:cubicBezTo>
                <a:cubicBezTo>
                  <a:pt x="2939716" y="1917031"/>
                  <a:pt x="3054015" y="1880937"/>
                  <a:pt x="3188368" y="1816769"/>
                </a:cubicBezTo>
                <a:cubicBezTo>
                  <a:pt x="3322721" y="1752601"/>
                  <a:pt x="3473116" y="1582153"/>
                  <a:pt x="3609474" y="1528011"/>
                </a:cubicBezTo>
                <a:cubicBezTo>
                  <a:pt x="3745832" y="1473869"/>
                  <a:pt x="3934327" y="1517984"/>
                  <a:pt x="4006516" y="1491916"/>
                </a:cubicBezTo>
                <a:cubicBezTo>
                  <a:pt x="4078706" y="1465847"/>
                  <a:pt x="3996490" y="1493921"/>
                  <a:pt x="4042611" y="1371600"/>
                </a:cubicBezTo>
                <a:cubicBezTo>
                  <a:pt x="4088732" y="1249279"/>
                  <a:pt x="4227095" y="908385"/>
                  <a:pt x="4283242" y="757990"/>
                </a:cubicBezTo>
                <a:cubicBezTo>
                  <a:pt x="4339389" y="607595"/>
                  <a:pt x="4379495" y="469232"/>
                  <a:pt x="4379495" y="469232"/>
                </a:cubicBezTo>
                <a:cubicBezTo>
                  <a:pt x="4403558" y="423111"/>
                  <a:pt x="4357437" y="381000"/>
                  <a:pt x="4427621" y="481263"/>
                </a:cubicBezTo>
                <a:cubicBezTo>
                  <a:pt x="4497805" y="581526"/>
                  <a:pt x="4800600" y="1070811"/>
                  <a:pt x="4800600" y="1070811"/>
                </a:cubicBezTo>
                <a:cubicBezTo>
                  <a:pt x="4862763" y="1173079"/>
                  <a:pt x="4732421" y="1151021"/>
                  <a:pt x="4800600" y="1094874"/>
                </a:cubicBezTo>
                <a:cubicBezTo>
                  <a:pt x="4868779" y="1038727"/>
                  <a:pt x="5133474" y="782053"/>
                  <a:pt x="5209674" y="733927"/>
                </a:cubicBezTo>
                <a:cubicBezTo>
                  <a:pt x="5285874" y="685801"/>
                  <a:pt x="5257800" y="806116"/>
                  <a:pt x="5257800" y="806116"/>
                </a:cubicBezTo>
                <a:cubicBezTo>
                  <a:pt x="5321968" y="898358"/>
                  <a:pt x="5470358" y="1221205"/>
                  <a:pt x="5594684" y="1287379"/>
                </a:cubicBezTo>
                <a:cubicBezTo>
                  <a:pt x="5719010" y="1353553"/>
                  <a:pt x="5867400" y="1259305"/>
                  <a:pt x="6003758" y="1203158"/>
                </a:cubicBezTo>
                <a:cubicBezTo>
                  <a:pt x="6140116" y="1147011"/>
                  <a:pt x="6276474" y="1046748"/>
                  <a:pt x="6412832" y="950495"/>
                </a:cubicBezTo>
                <a:cubicBezTo>
                  <a:pt x="6549190" y="854242"/>
                  <a:pt x="6617368" y="731921"/>
                  <a:pt x="6821905" y="625642"/>
                </a:cubicBezTo>
                <a:cubicBezTo>
                  <a:pt x="7026442" y="519363"/>
                  <a:pt x="7640053" y="312821"/>
                  <a:pt x="7640053" y="312821"/>
                </a:cubicBezTo>
                <a:cubicBezTo>
                  <a:pt x="7784432" y="264695"/>
                  <a:pt x="7622005" y="292769"/>
                  <a:pt x="7688179" y="336885"/>
                </a:cubicBezTo>
                <a:cubicBezTo>
                  <a:pt x="7754353" y="381001"/>
                  <a:pt x="8037095" y="577516"/>
                  <a:pt x="8037095" y="577516"/>
                </a:cubicBezTo>
                <a:cubicBezTo>
                  <a:pt x="8099258" y="617621"/>
                  <a:pt x="7990974" y="673769"/>
                  <a:pt x="8061158" y="577516"/>
                </a:cubicBezTo>
                <a:cubicBezTo>
                  <a:pt x="8131342" y="481263"/>
                  <a:pt x="8294771" y="240631"/>
                  <a:pt x="8458200" y="0"/>
                </a:cubicBezTo>
              </a:path>
            </a:pathLst>
          </a:custGeom>
          <a:noFill/>
          <a:ln w="3175">
            <a:solidFill>
              <a:srgbClr val="623297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564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F679-76AF-289E-C625-151483A9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05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80816-DB21-B293-99E2-438AB4EF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E8CE9C54-986C-A6C4-D4D8-BB388F27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372" y="1500706"/>
            <a:ext cx="1841628" cy="203296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AF6A213-AC17-AF11-9C4C-2C690381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1513375"/>
            <a:ext cx="1632190" cy="1801769"/>
          </a:xfrm>
          <a:prstGeom prst="rect">
            <a:avLst/>
          </a:prstGeom>
        </p:spPr>
      </p:pic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4F5FF518-C897-56A5-362B-87E6809BE3A1}"/>
              </a:ext>
            </a:extLst>
          </p:cNvPr>
          <p:cNvSpPr/>
          <p:nvPr/>
        </p:nvSpPr>
        <p:spPr>
          <a:xfrm>
            <a:off x="1739363" y="1185014"/>
            <a:ext cx="8191099" cy="3594645"/>
          </a:xfrm>
          <a:custGeom>
            <a:avLst/>
            <a:gdLst>
              <a:gd name="connsiteX0" fmla="*/ 0 w 8191099"/>
              <a:gd name="connsiteY0" fmla="*/ 0 h 3594645"/>
              <a:gd name="connsiteX1" fmla="*/ 520837 w 8191099"/>
              <a:gd name="connsiteY1" fmla="*/ 0 h 3594645"/>
              <a:gd name="connsiteX2" fmla="*/ 1112696 w 8191099"/>
              <a:gd name="connsiteY2" fmla="*/ 0 h 3594645"/>
              <a:gd name="connsiteX3" fmla="*/ 1562510 w 8191099"/>
              <a:gd name="connsiteY3" fmla="*/ 0 h 3594645"/>
              <a:gd name="connsiteX4" fmla="*/ 2225393 w 8191099"/>
              <a:gd name="connsiteY4" fmla="*/ 0 h 3594645"/>
              <a:gd name="connsiteX5" fmla="*/ 2746229 w 8191099"/>
              <a:gd name="connsiteY5" fmla="*/ 0 h 3594645"/>
              <a:gd name="connsiteX6" fmla="*/ 3480135 w 8191099"/>
              <a:gd name="connsiteY6" fmla="*/ 0 h 3594645"/>
              <a:gd name="connsiteX7" fmla="*/ 4214041 w 8191099"/>
              <a:gd name="connsiteY7" fmla="*/ 0 h 3594645"/>
              <a:gd name="connsiteX8" fmla="*/ 4805901 w 8191099"/>
              <a:gd name="connsiteY8" fmla="*/ 0 h 3594645"/>
              <a:gd name="connsiteX9" fmla="*/ 5397761 w 8191099"/>
              <a:gd name="connsiteY9" fmla="*/ 0 h 3594645"/>
              <a:gd name="connsiteX10" fmla="*/ 5776551 w 8191099"/>
              <a:gd name="connsiteY10" fmla="*/ 0 h 3594645"/>
              <a:gd name="connsiteX11" fmla="*/ 6226365 w 8191099"/>
              <a:gd name="connsiteY11" fmla="*/ 0 h 3594645"/>
              <a:gd name="connsiteX12" fmla="*/ 7102317 w 8191099"/>
              <a:gd name="connsiteY12" fmla="*/ 0 h 3594645"/>
              <a:gd name="connsiteX13" fmla="*/ 7341849 w 8191099"/>
              <a:gd name="connsiteY13" fmla="*/ 395411 h 3594645"/>
              <a:gd name="connsiteX14" fmla="*/ 7635820 w 8191099"/>
              <a:gd name="connsiteY14" fmla="*/ 880688 h 3594645"/>
              <a:gd name="connsiteX15" fmla="*/ 7886240 w 8191099"/>
              <a:gd name="connsiteY15" fmla="*/ 1294073 h 3594645"/>
              <a:gd name="connsiteX16" fmla="*/ 8191099 w 8191099"/>
              <a:gd name="connsiteY16" fmla="*/ 1797323 h 3594645"/>
              <a:gd name="connsiteX17" fmla="*/ 7908016 w 8191099"/>
              <a:gd name="connsiteY17" fmla="*/ 2264627 h 3594645"/>
              <a:gd name="connsiteX18" fmla="*/ 7668484 w 8191099"/>
              <a:gd name="connsiteY18" fmla="*/ 2660038 h 3594645"/>
              <a:gd name="connsiteX19" fmla="*/ 7407176 w 8191099"/>
              <a:gd name="connsiteY19" fmla="*/ 3091395 h 3594645"/>
              <a:gd name="connsiteX20" fmla="*/ 7102317 w 8191099"/>
              <a:gd name="connsiteY20" fmla="*/ 3594645 h 3594645"/>
              <a:gd name="connsiteX21" fmla="*/ 6439434 w 8191099"/>
              <a:gd name="connsiteY21" fmla="*/ 3594645 h 3594645"/>
              <a:gd name="connsiteX22" fmla="*/ 5776551 w 8191099"/>
              <a:gd name="connsiteY22" fmla="*/ 3594645 h 3594645"/>
              <a:gd name="connsiteX23" fmla="*/ 5113668 w 8191099"/>
              <a:gd name="connsiteY23" fmla="*/ 3594645 h 3594645"/>
              <a:gd name="connsiteX24" fmla="*/ 4734878 w 8191099"/>
              <a:gd name="connsiteY24" fmla="*/ 3594645 h 3594645"/>
              <a:gd name="connsiteX25" fmla="*/ 4071995 w 8191099"/>
              <a:gd name="connsiteY25" fmla="*/ 3594645 h 3594645"/>
              <a:gd name="connsiteX26" fmla="*/ 3693205 w 8191099"/>
              <a:gd name="connsiteY26" fmla="*/ 3594645 h 3594645"/>
              <a:gd name="connsiteX27" fmla="*/ 3243391 w 8191099"/>
              <a:gd name="connsiteY27" fmla="*/ 3594645 h 3594645"/>
              <a:gd name="connsiteX28" fmla="*/ 2864601 w 8191099"/>
              <a:gd name="connsiteY28" fmla="*/ 3594645 h 3594645"/>
              <a:gd name="connsiteX29" fmla="*/ 2343765 w 8191099"/>
              <a:gd name="connsiteY29" fmla="*/ 3594645 h 3594645"/>
              <a:gd name="connsiteX30" fmla="*/ 1680882 w 8191099"/>
              <a:gd name="connsiteY30" fmla="*/ 3594645 h 3594645"/>
              <a:gd name="connsiteX31" fmla="*/ 1017999 w 8191099"/>
              <a:gd name="connsiteY31" fmla="*/ 3594645 h 3594645"/>
              <a:gd name="connsiteX32" fmla="*/ 0 w 8191099"/>
              <a:gd name="connsiteY32" fmla="*/ 3594645 h 3594645"/>
              <a:gd name="connsiteX33" fmla="*/ 239532 w 8191099"/>
              <a:gd name="connsiteY33" fmla="*/ 3199234 h 3594645"/>
              <a:gd name="connsiteX34" fmla="*/ 533503 w 8191099"/>
              <a:gd name="connsiteY34" fmla="*/ 2713957 h 3594645"/>
              <a:gd name="connsiteX35" fmla="*/ 805699 w 8191099"/>
              <a:gd name="connsiteY35" fmla="*/ 2264627 h 3594645"/>
              <a:gd name="connsiteX36" fmla="*/ 1088782 w 8191099"/>
              <a:gd name="connsiteY36" fmla="*/ 1797323 h 3594645"/>
              <a:gd name="connsiteX37" fmla="*/ 794811 w 8191099"/>
              <a:gd name="connsiteY37" fmla="*/ 1312046 h 3594645"/>
              <a:gd name="connsiteX38" fmla="*/ 533503 w 8191099"/>
              <a:gd name="connsiteY38" fmla="*/ 880688 h 3594645"/>
              <a:gd name="connsiteX39" fmla="*/ 283083 w 8191099"/>
              <a:gd name="connsiteY39" fmla="*/ 467304 h 3594645"/>
              <a:gd name="connsiteX40" fmla="*/ 0 w 8191099"/>
              <a:gd name="connsiteY40" fmla="*/ 0 h 359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91099" h="3594645" fill="none" extrusionOk="0">
                <a:moveTo>
                  <a:pt x="0" y="0"/>
                </a:moveTo>
                <a:cubicBezTo>
                  <a:pt x="170842" y="-48219"/>
                  <a:pt x="324371" y="1280"/>
                  <a:pt x="520837" y="0"/>
                </a:cubicBezTo>
                <a:cubicBezTo>
                  <a:pt x="717303" y="-1280"/>
                  <a:pt x="949965" y="69664"/>
                  <a:pt x="1112696" y="0"/>
                </a:cubicBezTo>
                <a:cubicBezTo>
                  <a:pt x="1275427" y="-69664"/>
                  <a:pt x="1387379" y="26086"/>
                  <a:pt x="1562510" y="0"/>
                </a:cubicBezTo>
                <a:cubicBezTo>
                  <a:pt x="1737641" y="-26086"/>
                  <a:pt x="2086549" y="71129"/>
                  <a:pt x="2225393" y="0"/>
                </a:cubicBezTo>
                <a:cubicBezTo>
                  <a:pt x="2364237" y="-71129"/>
                  <a:pt x="2575652" y="29271"/>
                  <a:pt x="2746229" y="0"/>
                </a:cubicBezTo>
                <a:cubicBezTo>
                  <a:pt x="2916806" y="-29271"/>
                  <a:pt x="3256924" y="30630"/>
                  <a:pt x="3480135" y="0"/>
                </a:cubicBezTo>
                <a:cubicBezTo>
                  <a:pt x="3703346" y="-30630"/>
                  <a:pt x="3961984" y="56883"/>
                  <a:pt x="4214041" y="0"/>
                </a:cubicBezTo>
                <a:cubicBezTo>
                  <a:pt x="4466098" y="-56883"/>
                  <a:pt x="4680897" y="65356"/>
                  <a:pt x="4805901" y="0"/>
                </a:cubicBezTo>
                <a:cubicBezTo>
                  <a:pt x="4930905" y="-65356"/>
                  <a:pt x="5257945" y="27006"/>
                  <a:pt x="5397761" y="0"/>
                </a:cubicBezTo>
                <a:cubicBezTo>
                  <a:pt x="5537577" y="-27006"/>
                  <a:pt x="5682378" y="14052"/>
                  <a:pt x="5776551" y="0"/>
                </a:cubicBezTo>
                <a:cubicBezTo>
                  <a:pt x="5870724" y="-14052"/>
                  <a:pt x="6073245" y="44419"/>
                  <a:pt x="6226365" y="0"/>
                </a:cubicBezTo>
                <a:cubicBezTo>
                  <a:pt x="6379485" y="-44419"/>
                  <a:pt x="6923369" y="104681"/>
                  <a:pt x="7102317" y="0"/>
                </a:cubicBezTo>
                <a:cubicBezTo>
                  <a:pt x="7174933" y="77495"/>
                  <a:pt x="7217969" y="262844"/>
                  <a:pt x="7341849" y="395411"/>
                </a:cubicBezTo>
                <a:cubicBezTo>
                  <a:pt x="7465729" y="527978"/>
                  <a:pt x="7463244" y="718652"/>
                  <a:pt x="7635820" y="880688"/>
                </a:cubicBezTo>
                <a:cubicBezTo>
                  <a:pt x="7808396" y="1042724"/>
                  <a:pt x="7764059" y="1136153"/>
                  <a:pt x="7886240" y="1294073"/>
                </a:cubicBezTo>
                <a:cubicBezTo>
                  <a:pt x="8008421" y="1451992"/>
                  <a:pt x="8017097" y="1584461"/>
                  <a:pt x="8191099" y="1797323"/>
                </a:cubicBezTo>
                <a:cubicBezTo>
                  <a:pt x="8096820" y="1993126"/>
                  <a:pt x="7976303" y="2149164"/>
                  <a:pt x="7908016" y="2264627"/>
                </a:cubicBezTo>
                <a:cubicBezTo>
                  <a:pt x="7839729" y="2380090"/>
                  <a:pt x="7733148" y="2472198"/>
                  <a:pt x="7668484" y="2660038"/>
                </a:cubicBezTo>
                <a:cubicBezTo>
                  <a:pt x="7603820" y="2847878"/>
                  <a:pt x="7525771" y="2877087"/>
                  <a:pt x="7407176" y="3091395"/>
                </a:cubicBezTo>
                <a:cubicBezTo>
                  <a:pt x="7288581" y="3305703"/>
                  <a:pt x="7182168" y="3347873"/>
                  <a:pt x="7102317" y="3594645"/>
                </a:cubicBezTo>
                <a:cubicBezTo>
                  <a:pt x="6952167" y="3636291"/>
                  <a:pt x="6626405" y="3537501"/>
                  <a:pt x="6439434" y="3594645"/>
                </a:cubicBezTo>
                <a:cubicBezTo>
                  <a:pt x="6252463" y="3651789"/>
                  <a:pt x="6021392" y="3522097"/>
                  <a:pt x="5776551" y="3594645"/>
                </a:cubicBezTo>
                <a:cubicBezTo>
                  <a:pt x="5531710" y="3667193"/>
                  <a:pt x="5377729" y="3521577"/>
                  <a:pt x="5113668" y="3594645"/>
                </a:cubicBezTo>
                <a:cubicBezTo>
                  <a:pt x="4849607" y="3667713"/>
                  <a:pt x="4884089" y="3571279"/>
                  <a:pt x="4734878" y="3594645"/>
                </a:cubicBezTo>
                <a:cubicBezTo>
                  <a:pt x="4585667" y="3618011"/>
                  <a:pt x="4236195" y="3590635"/>
                  <a:pt x="4071995" y="3594645"/>
                </a:cubicBezTo>
                <a:cubicBezTo>
                  <a:pt x="3907795" y="3598655"/>
                  <a:pt x="3791954" y="3579954"/>
                  <a:pt x="3693205" y="3594645"/>
                </a:cubicBezTo>
                <a:cubicBezTo>
                  <a:pt x="3594456" y="3609336"/>
                  <a:pt x="3342671" y="3589927"/>
                  <a:pt x="3243391" y="3594645"/>
                </a:cubicBezTo>
                <a:cubicBezTo>
                  <a:pt x="3144111" y="3599363"/>
                  <a:pt x="3011303" y="3587551"/>
                  <a:pt x="2864601" y="3594645"/>
                </a:cubicBezTo>
                <a:cubicBezTo>
                  <a:pt x="2717899" y="3601739"/>
                  <a:pt x="2558163" y="3584962"/>
                  <a:pt x="2343765" y="3594645"/>
                </a:cubicBezTo>
                <a:cubicBezTo>
                  <a:pt x="2129367" y="3604328"/>
                  <a:pt x="1914864" y="3548305"/>
                  <a:pt x="1680882" y="3594645"/>
                </a:cubicBezTo>
                <a:cubicBezTo>
                  <a:pt x="1446900" y="3640985"/>
                  <a:pt x="1285243" y="3562125"/>
                  <a:pt x="1017999" y="3594645"/>
                </a:cubicBezTo>
                <a:cubicBezTo>
                  <a:pt x="750755" y="3627165"/>
                  <a:pt x="269563" y="3518136"/>
                  <a:pt x="0" y="3594645"/>
                </a:cubicBezTo>
                <a:cubicBezTo>
                  <a:pt x="78787" y="3379489"/>
                  <a:pt x="219416" y="3313907"/>
                  <a:pt x="239532" y="3199234"/>
                </a:cubicBezTo>
                <a:cubicBezTo>
                  <a:pt x="259648" y="3084561"/>
                  <a:pt x="480253" y="2820736"/>
                  <a:pt x="533503" y="2713957"/>
                </a:cubicBezTo>
                <a:cubicBezTo>
                  <a:pt x="586753" y="2607178"/>
                  <a:pt x="708884" y="2492870"/>
                  <a:pt x="805699" y="2264627"/>
                </a:cubicBezTo>
                <a:cubicBezTo>
                  <a:pt x="902513" y="2036384"/>
                  <a:pt x="1039784" y="1935311"/>
                  <a:pt x="1088782" y="1797323"/>
                </a:cubicBezTo>
                <a:cubicBezTo>
                  <a:pt x="999458" y="1653048"/>
                  <a:pt x="912974" y="1492127"/>
                  <a:pt x="794811" y="1312046"/>
                </a:cubicBezTo>
                <a:cubicBezTo>
                  <a:pt x="676648" y="1131965"/>
                  <a:pt x="681429" y="1037753"/>
                  <a:pt x="533503" y="880688"/>
                </a:cubicBezTo>
                <a:cubicBezTo>
                  <a:pt x="385577" y="723623"/>
                  <a:pt x="402834" y="571769"/>
                  <a:pt x="283083" y="467304"/>
                </a:cubicBezTo>
                <a:cubicBezTo>
                  <a:pt x="163332" y="362839"/>
                  <a:pt x="98970" y="95330"/>
                  <a:pt x="0" y="0"/>
                </a:cubicBezTo>
                <a:close/>
              </a:path>
              <a:path w="8191099" h="3594645" stroke="0" extrusionOk="0">
                <a:moveTo>
                  <a:pt x="0" y="0"/>
                </a:moveTo>
                <a:cubicBezTo>
                  <a:pt x="366537" y="-78359"/>
                  <a:pt x="383070" y="5524"/>
                  <a:pt x="733906" y="0"/>
                </a:cubicBezTo>
                <a:cubicBezTo>
                  <a:pt x="1084742" y="-5524"/>
                  <a:pt x="1088754" y="13004"/>
                  <a:pt x="1396789" y="0"/>
                </a:cubicBezTo>
                <a:cubicBezTo>
                  <a:pt x="1704824" y="-13004"/>
                  <a:pt x="1844515" y="56379"/>
                  <a:pt x="2059672" y="0"/>
                </a:cubicBezTo>
                <a:cubicBezTo>
                  <a:pt x="2274829" y="-56379"/>
                  <a:pt x="2544704" y="74403"/>
                  <a:pt x="2722555" y="0"/>
                </a:cubicBezTo>
                <a:cubicBezTo>
                  <a:pt x="2900406" y="-74403"/>
                  <a:pt x="3004013" y="52742"/>
                  <a:pt x="3172368" y="0"/>
                </a:cubicBezTo>
                <a:cubicBezTo>
                  <a:pt x="3340723" y="-52742"/>
                  <a:pt x="3642248" y="3347"/>
                  <a:pt x="3764228" y="0"/>
                </a:cubicBezTo>
                <a:cubicBezTo>
                  <a:pt x="3886208" y="-3347"/>
                  <a:pt x="4098591" y="6485"/>
                  <a:pt x="4214041" y="0"/>
                </a:cubicBezTo>
                <a:cubicBezTo>
                  <a:pt x="4329491" y="-6485"/>
                  <a:pt x="4436563" y="1028"/>
                  <a:pt x="4592832" y="0"/>
                </a:cubicBezTo>
                <a:cubicBezTo>
                  <a:pt x="4749101" y="-1028"/>
                  <a:pt x="4901873" y="42786"/>
                  <a:pt x="5042645" y="0"/>
                </a:cubicBezTo>
                <a:cubicBezTo>
                  <a:pt x="5183417" y="-42786"/>
                  <a:pt x="5324548" y="20720"/>
                  <a:pt x="5492458" y="0"/>
                </a:cubicBezTo>
                <a:cubicBezTo>
                  <a:pt x="5660368" y="-20720"/>
                  <a:pt x="5794098" y="32925"/>
                  <a:pt x="5871249" y="0"/>
                </a:cubicBezTo>
                <a:cubicBezTo>
                  <a:pt x="5948400" y="-32925"/>
                  <a:pt x="6697194" y="117341"/>
                  <a:pt x="7102317" y="0"/>
                </a:cubicBezTo>
                <a:cubicBezTo>
                  <a:pt x="7192224" y="99486"/>
                  <a:pt x="7241818" y="305333"/>
                  <a:pt x="7396288" y="485277"/>
                </a:cubicBezTo>
                <a:cubicBezTo>
                  <a:pt x="7550758" y="665221"/>
                  <a:pt x="7511133" y="783735"/>
                  <a:pt x="7657596" y="916635"/>
                </a:cubicBezTo>
                <a:cubicBezTo>
                  <a:pt x="7804059" y="1049535"/>
                  <a:pt x="7798845" y="1216224"/>
                  <a:pt x="7951567" y="1401912"/>
                </a:cubicBezTo>
                <a:cubicBezTo>
                  <a:pt x="8104289" y="1587600"/>
                  <a:pt x="8135478" y="1715420"/>
                  <a:pt x="8191099" y="1797323"/>
                </a:cubicBezTo>
                <a:cubicBezTo>
                  <a:pt x="8149177" y="1918259"/>
                  <a:pt x="7924521" y="2134266"/>
                  <a:pt x="7897128" y="2282600"/>
                </a:cubicBezTo>
                <a:cubicBezTo>
                  <a:pt x="7869735" y="2430934"/>
                  <a:pt x="7684223" y="2564725"/>
                  <a:pt x="7657596" y="2678011"/>
                </a:cubicBezTo>
                <a:cubicBezTo>
                  <a:pt x="7630969" y="2791297"/>
                  <a:pt x="7437501" y="3011253"/>
                  <a:pt x="7396288" y="3109368"/>
                </a:cubicBezTo>
                <a:cubicBezTo>
                  <a:pt x="7355075" y="3207483"/>
                  <a:pt x="7170956" y="3463278"/>
                  <a:pt x="7102317" y="3594645"/>
                </a:cubicBezTo>
                <a:cubicBezTo>
                  <a:pt x="6912003" y="3644237"/>
                  <a:pt x="6683764" y="3523953"/>
                  <a:pt x="6368411" y="3594645"/>
                </a:cubicBezTo>
                <a:cubicBezTo>
                  <a:pt x="6053058" y="3665337"/>
                  <a:pt x="5867045" y="3524963"/>
                  <a:pt x="5705528" y="3594645"/>
                </a:cubicBezTo>
                <a:cubicBezTo>
                  <a:pt x="5544011" y="3664327"/>
                  <a:pt x="5249305" y="3510631"/>
                  <a:pt x="4971622" y="3594645"/>
                </a:cubicBezTo>
                <a:cubicBezTo>
                  <a:pt x="4693939" y="3678659"/>
                  <a:pt x="4658146" y="3594411"/>
                  <a:pt x="4521808" y="3594645"/>
                </a:cubicBezTo>
                <a:cubicBezTo>
                  <a:pt x="4385470" y="3594879"/>
                  <a:pt x="4092309" y="3528164"/>
                  <a:pt x="3787902" y="3594645"/>
                </a:cubicBezTo>
                <a:cubicBezTo>
                  <a:pt x="3483495" y="3661126"/>
                  <a:pt x="3496144" y="3594231"/>
                  <a:pt x="3409112" y="3594645"/>
                </a:cubicBezTo>
                <a:cubicBezTo>
                  <a:pt x="3322080" y="3595059"/>
                  <a:pt x="3010886" y="3547182"/>
                  <a:pt x="2888276" y="3594645"/>
                </a:cubicBezTo>
                <a:cubicBezTo>
                  <a:pt x="2765666" y="3642108"/>
                  <a:pt x="2597989" y="3588551"/>
                  <a:pt x="2509485" y="3594645"/>
                </a:cubicBezTo>
                <a:cubicBezTo>
                  <a:pt x="2420981" y="3600739"/>
                  <a:pt x="2158102" y="3558860"/>
                  <a:pt x="1846602" y="3594645"/>
                </a:cubicBezTo>
                <a:cubicBezTo>
                  <a:pt x="1535102" y="3630430"/>
                  <a:pt x="1499413" y="3536263"/>
                  <a:pt x="1183720" y="3594645"/>
                </a:cubicBezTo>
                <a:cubicBezTo>
                  <a:pt x="868027" y="3653027"/>
                  <a:pt x="793041" y="3549803"/>
                  <a:pt x="520837" y="3594645"/>
                </a:cubicBezTo>
                <a:cubicBezTo>
                  <a:pt x="248633" y="3639487"/>
                  <a:pt x="123263" y="3548499"/>
                  <a:pt x="0" y="3594645"/>
                </a:cubicBezTo>
                <a:cubicBezTo>
                  <a:pt x="118473" y="3348059"/>
                  <a:pt x="261377" y="3279718"/>
                  <a:pt x="283083" y="3127341"/>
                </a:cubicBezTo>
                <a:cubicBezTo>
                  <a:pt x="304789" y="2974964"/>
                  <a:pt x="504468" y="2768822"/>
                  <a:pt x="577054" y="2642064"/>
                </a:cubicBezTo>
                <a:cubicBezTo>
                  <a:pt x="649640" y="2515306"/>
                  <a:pt x="990832" y="2075682"/>
                  <a:pt x="1088782" y="1797323"/>
                </a:cubicBezTo>
                <a:cubicBezTo>
                  <a:pt x="981681" y="1651931"/>
                  <a:pt x="930220" y="1474193"/>
                  <a:pt x="805699" y="1330019"/>
                </a:cubicBezTo>
                <a:cubicBezTo>
                  <a:pt x="681177" y="1185845"/>
                  <a:pt x="707985" y="1054518"/>
                  <a:pt x="544391" y="898662"/>
                </a:cubicBezTo>
                <a:cubicBezTo>
                  <a:pt x="380797" y="742806"/>
                  <a:pt x="391118" y="645272"/>
                  <a:pt x="261308" y="431358"/>
                </a:cubicBezTo>
                <a:cubicBezTo>
                  <a:pt x="131498" y="217444"/>
                  <a:pt x="137283" y="154653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extLst>
              <a:ext uri="{C807C97D-BFC1-408E-A445-0C87EB9F89A2}">
                <ask:lineSketchStyleProps xmlns:ask="http://schemas.microsoft.com/office/drawing/2018/sketchyshapes" sd="3789661509">
                  <a:prstGeom prst="chevron">
                    <a:avLst>
                      <a:gd name="adj" fmla="val 3028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600" dirty="0">
                <a:solidFill>
                  <a:schemeClr val="tx1"/>
                </a:solidFill>
                <a:latin typeface="Arial Nova" panose="020B0504020202020204" pitchFamily="34" charset="0"/>
              </a:rPr>
              <a:t>SEIA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AF874BB-9FFD-93C9-09B8-BC74F599AD9D}"/>
              </a:ext>
            </a:extLst>
          </p:cNvPr>
          <p:cNvSpPr/>
          <p:nvPr/>
        </p:nvSpPr>
        <p:spPr>
          <a:xfrm>
            <a:off x="9896988" y="2384120"/>
            <a:ext cx="555649" cy="523220"/>
          </a:xfrm>
          <a:custGeom>
            <a:avLst/>
            <a:gdLst>
              <a:gd name="connsiteX0" fmla="*/ 0 w 555649"/>
              <a:gd name="connsiteY0" fmla="*/ 130805 h 523220"/>
              <a:gd name="connsiteX1" fmla="*/ 294039 w 555649"/>
              <a:gd name="connsiteY1" fmla="*/ 130805 h 523220"/>
              <a:gd name="connsiteX2" fmla="*/ 294039 w 555649"/>
              <a:gd name="connsiteY2" fmla="*/ 0 h 523220"/>
              <a:gd name="connsiteX3" fmla="*/ 555649 w 555649"/>
              <a:gd name="connsiteY3" fmla="*/ 261610 h 523220"/>
              <a:gd name="connsiteX4" fmla="*/ 294039 w 555649"/>
              <a:gd name="connsiteY4" fmla="*/ 523220 h 523220"/>
              <a:gd name="connsiteX5" fmla="*/ 294039 w 555649"/>
              <a:gd name="connsiteY5" fmla="*/ 392415 h 523220"/>
              <a:gd name="connsiteX6" fmla="*/ 0 w 555649"/>
              <a:gd name="connsiteY6" fmla="*/ 392415 h 523220"/>
              <a:gd name="connsiteX7" fmla="*/ 0 w 555649"/>
              <a:gd name="connsiteY7" fmla="*/ 130805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49" h="523220" fill="none" extrusionOk="0">
                <a:moveTo>
                  <a:pt x="0" y="130805"/>
                </a:moveTo>
                <a:cubicBezTo>
                  <a:pt x="133332" y="112337"/>
                  <a:pt x="150528" y="135053"/>
                  <a:pt x="294039" y="130805"/>
                </a:cubicBezTo>
                <a:cubicBezTo>
                  <a:pt x="291480" y="94097"/>
                  <a:pt x="304749" y="51080"/>
                  <a:pt x="294039" y="0"/>
                </a:cubicBezTo>
                <a:cubicBezTo>
                  <a:pt x="424423" y="102461"/>
                  <a:pt x="476952" y="216595"/>
                  <a:pt x="555649" y="261610"/>
                </a:cubicBezTo>
                <a:cubicBezTo>
                  <a:pt x="460448" y="388982"/>
                  <a:pt x="394908" y="417214"/>
                  <a:pt x="294039" y="523220"/>
                </a:cubicBezTo>
                <a:cubicBezTo>
                  <a:pt x="290138" y="490388"/>
                  <a:pt x="295401" y="446861"/>
                  <a:pt x="294039" y="392415"/>
                </a:cubicBezTo>
                <a:cubicBezTo>
                  <a:pt x="213614" y="396745"/>
                  <a:pt x="126395" y="385927"/>
                  <a:pt x="0" y="392415"/>
                </a:cubicBezTo>
                <a:cubicBezTo>
                  <a:pt x="-23126" y="275859"/>
                  <a:pt x="2216" y="255911"/>
                  <a:pt x="0" y="130805"/>
                </a:cubicBezTo>
                <a:close/>
              </a:path>
              <a:path w="555649" h="523220" stroke="0" extrusionOk="0">
                <a:moveTo>
                  <a:pt x="0" y="130805"/>
                </a:moveTo>
                <a:cubicBezTo>
                  <a:pt x="64226" y="122442"/>
                  <a:pt x="194617" y="141169"/>
                  <a:pt x="294039" y="130805"/>
                </a:cubicBezTo>
                <a:cubicBezTo>
                  <a:pt x="282136" y="73131"/>
                  <a:pt x="307121" y="32603"/>
                  <a:pt x="294039" y="0"/>
                </a:cubicBezTo>
                <a:cubicBezTo>
                  <a:pt x="425515" y="120391"/>
                  <a:pt x="435371" y="147385"/>
                  <a:pt x="555649" y="261610"/>
                </a:cubicBezTo>
                <a:cubicBezTo>
                  <a:pt x="484526" y="355129"/>
                  <a:pt x="357817" y="428867"/>
                  <a:pt x="294039" y="523220"/>
                </a:cubicBezTo>
                <a:cubicBezTo>
                  <a:pt x="279477" y="496598"/>
                  <a:pt x="306243" y="443604"/>
                  <a:pt x="294039" y="392415"/>
                </a:cubicBezTo>
                <a:cubicBezTo>
                  <a:pt x="222131" y="392774"/>
                  <a:pt x="81614" y="384782"/>
                  <a:pt x="0" y="392415"/>
                </a:cubicBezTo>
                <a:cubicBezTo>
                  <a:pt x="-14368" y="282537"/>
                  <a:pt x="23815" y="209317"/>
                  <a:pt x="0" y="13080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97351933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68F780E-7AF5-4563-5A34-03A0FD5B3EE7}"/>
              </a:ext>
            </a:extLst>
          </p:cNvPr>
          <p:cNvSpPr/>
          <p:nvPr/>
        </p:nvSpPr>
        <p:spPr>
          <a:xfrm>
            <a:off x="1805890" y="2384120"/>
            <a:ext cx="555649" cy="523220"/>
          </a:xfrm>
          <a:custGeom>
            <a:avLst/>
            <a:gdLst>
              <a:gd name="connsiteX0" fmla="*/ 0 w 555649"/>
              <a:gd name="connsiteY0" fmla="*/ 130805 h 523220"/>
              <a:gd name="connsiteX1" fmla="*/ 294039 w 555649"/>
              <a:gd name="connsiteY1" fmla="*/ 130805 h 523220"/>
              <a:gd name="connsiteX2" fmla="*/ 294039 w 555649"/>
              <a:gd name="connsiteY2" fmla="*/ 0 h 523220"/>
              <a:gd name="connsiteX3" fmla="*/ 555649 w 555649"/>
              <a:gd name="connsiteY3" fmla="*/ 261610 h 523220"/>
              <a:gd name="connsiteX4" fmla="*/ 294039 w 555649"/>
              <a:gd name="connsiteY4" fmla="*/ 523220 h 523220"/>
              <a:gd name="connsiteX5" fmla="*/ 294039 w 555649"/>
              <a:gd name="connsiteY5" fmla="*/ 392415 h 523220"/>
              <a:gd name="connsiteX6" fmla="*/ 0 w 555649"/>
              <a:gd name="connsiteY6" fmla="*/ 392415 h 523220"/>
              <a:gd name="connsiteX7" fmla="*/ 0 w 555649"/>
              <a:gd name="connsiteY7" fmla="*/ 130805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649" h="523220" fill="none" extrusionOk="0">
                <a:moveTo>
                  <a:pt x="0" y="130805"/>
                </a:moveTo>
                <a:cubicBezTo>
                  <a:pt x="133332" y="112337"/>
                  <a:pt x="150528" y="135053"/>
                  <a:pt x="294039" y="130805"/>
                </a:cubicBezTo>
                <a:cubicBezTo>
                  <a:pt x="291480" y="94097"/>
                  <a:pt x="304749" y="51080"/>
                  <a:pt x="294039" y="0"/>
                </a:cubicBezTo>
                <a:cubicBezTo>
                  <a:pt x="424423" y="102461"/>
                  <a:pt x="476952" y="216595"/>
                  <a:pt x="555649" y="261610"/>
                </a:cubicBezTo>
                <a:cubicBezTo>
                  <a:pt x="460448" y="388982"/>
                  <a:pt x="394908" y="417214"/>
                  <a:pt x="294039" y="523220"/>
                </a:cubicBezTo>
                <a:cubicBezTo>
                  <a:pt x="290138" y="490388"/>
                  <a:pt x="295401" y="446861"/>
                  <a:pt x="294039" y="392415"/>
                </a:cubicBezTo>
                <a:cubicBezTo>
                  <a:pt x="213614" y="396745"/>
                  <a:pt x="126395" y="385927"/>
                  <a:pt x="0" y="392415"/>
                </a:cubicBezTo>
                <a:cubicBezTo>
                  <a:pt x="-23126" y="275859"/>
                  <a:pt x="2216" y="255911"/>
                  <a:pt x="0" y="130805"/>
                </a:cubicBezTo>
                <a:close/>
              </a:path>
              <a:path w="555649" h="523220" stroke="0" extrusionOk="0">
                <a:moveTo>
                  <a:pt x="0" y="130805"/>
                </a:moveTo>
                <a:cubicBezTo>
                  <a:pt x="64226" y="122442"/>
                  <a:pt x="194617" y="141169"/>
                  <a:pt x="294039" y="130805"/>
                </a:cubicBezTo>
                <a:cubicBezTo>
                  <a:pt x="282136" y="73131"/>
                  <a:pt x="307121" y="32603"/>
                  <a:pt x="294039" y="0"/>
                </a:cubicBezTo>
                <a:cubicBezTo>
                  <a:pt x="425515" y="120391"/>
                  <a:pt x="435371" y="147385"/>
                  <a:pt x="555649" y="261610"/>
                </a:cubicBezTo>
                <a:cubicBezTo>
                  <a:pt x="484526" y="355129"/>
                  <a:pt x="357817" y="428867"/>
                  <a:pt x="294039" y="523220"/>
                </a:cubicBezTo>
                <a:cubicBezTo>
                  <a:pt x="279477" y="496598"/>
                  <a:pt x="306243" y="443604"/>
                  <a:pt x="294039" y="392415"/>
                </a:cubicBezTo>
                <a:cubicBezTo>
                  <a:pt x="222131" y="392774"/>
                  <a:pt x="81614" y="384782"/>
                  <a:pt x="0" y="392415"/>
                </a:cubicBezTo>
                <a:cubicBezTo>
                  <a:pt x="-14368" y="282537"/>
                  <a:pt x="23815" y="209317"/>
                  <a:pt x="0" y="13080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97351933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50515C-0E74-B56E-4073-D9C262D58962}"/>
              </a:ext>
            </a:extLst>
          </p:cNvPr>
          <p:cNvSpPr txBox="1"/>
          <p:nvPr/>
        </p:nvSpPr>
        <p:spPr>
          <a:xfrm>
            <a:off x="291818" y="1185015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EIA/DIA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A36842-97D2-BC97-E20C-D4D02FFCB8D2}"/>
              </a:ext>
            </a:extLst>
          </p:cNvPr>
          <p:cNvSpPr txBox="1"/>
          <p:nvPr/>
        </p:nvSpPr>
        <p:spPr>
          <a:xfrm>
            <a:off x="10592637" y="1185014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latin typeface="Bradley Hand ITC" panose="03070402050302030203" pitchFamily="66" charset="0"/>
              </a:rPr>
              <a:t>RCA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ABDB894-7D5C-EA03-EC39-7EEF9BCB4D81}"/>
              </a:ext>
            </a:extLst>
          </p:cNvPr>
          <p:cNvSpPr txBox="1"/>
          <p:nvPr/>
        </p:nvSpPr>
        <p:spPr>
          <a:xfrm>
            <a:off x="4484447" y="4908884"/>
            <a:ext cx="311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Procedimiento administrativo</a:t>
            </a:r>
          </a:p>
        </p:txBody>
      </p:sp>
      <p:pic>
        <p:nvPicPr>
          <p:cNvPr id="1026" name="Picture 2" descr="Servicio de Evaluación Ambiental">
            <a:extLst>
              <a:ext uri="{FF2B5EF4-FFF2-40B4-BE49-F238E27FC236}">
                <a16:creationId xmlns:a16="http://schemas.microsoft.com/office/drawing/2014/main" id="{83349FF1-1B9F-F31D-D63D-4D88291CE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4216" r="17377" b="30327"/>
          <a:stretch>
            <a:fillRect/>
          </a:stretch>
        </p:blipFill>
        <p:spPr bwMode="auto">
          <a:xfrm>
            <a:off x="4484447" y="597484"/>
            <a:ext cx="2359698" cy="9166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65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217B3-1F53-8A96-B997-F3C8D1B49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C4E9DF8-5193-27F1-3AF5-1485CCAB94CF}"/>
              </a:ext>
            </a:extLst>
          </p:cNvPr>
          <p:cNvSpPr txBox="1"/>
          <p:nvPr/>
        </p:nvSpPr>
        <p:spPr>
          <a:xfrm>
            <a:off x="1412507" y="669303"/>
            <a:ext cx="71058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133234"/>
                </a:solidFill>
              </a:rPr>
              <a:t>¿Porqué es importante reflexionar sobre obtener una RCA?</a:t>
            </a:r>
            <a:endParaRPr lang="es-ES" sz="6600" dirty="0">
              <a:solidFill>
                <a:srgbClr val="133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8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84D1E-4E3E-9885-3B1A-2E6189F54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5872FAA-EDD6-962B-8CA0-0B006DA39882}"/>
              </a:ext>
            </a:extLst>
          </p:cNvPr>
          <p:cNvSpPr txBox="1"/>
          <p:nvPr/>
        </p:nvSpPr>
        <p:spPr>
          <a:xfrm>
            <a:off x="1412507" y="669303"/>
            <a:ext cx="71058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133234"/>
                </a:solidFill>
              </a:rPr>
              <a:t>Tal vez, la importancia esté en lo difícil de obtenerla…</a:t>
            </a:r>
            <a:endParaRPr lang="es-ES" sz="6600" dirty="0">
              <a:solidFill>
                <a:srgbClr val="133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32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A3BB6-287D-7FE9-598D-0720C389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1C5F5C3-9D74-F613-CBE3-40E5C2BC876A}"/>
              </a:ext>
            </a:extLst>
          </p:cNvPr>
          <p:cNvSpPr txBox="1"/>
          <p:nvPr/>
        </p:nvSpPr>
        <p:spPr>
          <a:xfrm>
            <a:off x="373323" y="798943"/>
            <a:ext cx="4424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133234"/>
                </a:solidFill>
              </a:rPr>
              <a:t>Histórico SEIA:</a:t>
            </a:r>
            <a:endParaRPr lang="es-ES" sz="3600" dirty="0">
              <a:solidFill>
                <a:srgbClr val="133234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36431E6-D893-1ABA-19BC-2A4A54A0E475}"/>
              </a:ext>
            </a:extLst>
          </p:cNvPr>
          <p:cNvGraphicFramePr/>
          <p:nvPr/>
        </p:nvGraphicFramePr>
        <p:xfrm>
          <a:off x="1107157" y="1445274"/>
          <a:ext cx="4614374" cy="478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029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2352C-0DBC-F03B-CF32-3B28FA03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921443F-1633-8EAB-77C4-08EA4CAF4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707431"/>
              </p:ext>
            </p:extLst>
          </p:nvPr>
        </p:nvGraphicFramePr>
        <p:xfrm>
          <a:off x="6749144" y="1045028"/>
          <a:ext cx="4813452" cy="556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B29EBF0-51E8-BA7B-EC22-C7960F4C7B83}"/>
              </a:ext>
            </a:extLst>
          </p:cNvPr>
          <p:cNvSpPr txBox="1"/>
          <p:nvPr/>
        </p:nvSpPr>
        <p:spPr>
          <a:xfrm>
            <a:off x="373323" y="798943"/>
            <a:ext cx="4424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133234"/>
                </a:solidFill>
              </a:rPr>
              <a:t>Histórico SEIA:</a:t>
            </a:r>
            <a:endParaRPr lang="es-ES" sz="3600" dirty="0">
              <a:solidFill>
                <a:srgbClr val="133234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763A3B-9323-FA28-D868-9BA6BCC53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138070"/>
              </p:ext>
            </p:extLst>
          </p:nvPr>
        </p:nvGraphicFramePr>
        <p:xfrm>
          <a:off x="1107157" y="1445274"/>
          <a:ext cx="4614374" cy="478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F94221F-08AA-63A9-F3B9-FAB238592A20}"/>
              </a:ext>
            </a:extLst>
          </p:cNvPr>
          <p:cNvSpPr txBox="1"/>
          <p:nvPr/>
        </p:nvSpPr>
        <p:spPr>
          <a:xfrm>
            <a:off x="5442857" y="798943"/>
            <a:ext cx="4424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133234"/>
                </a:solidFill>
              </a:rPr>
              <a:t>Py. Mineros:</a:t>
            </a:r>
            <a:endParaRPr lang="es-ES" sz="3600" dirty="0">
              <a:solidFill>
                <a:srgbClr val="133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9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78A12-241C-76A8-6BAB-74DFCCE2E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806D0B2-2C97-EF6E-3879-7E23101301C6}"/>
              </a:ext>
            </a:extLst>
          </p:cNvPr>
          <p:cNvSpPr txBox="1"/>
          <p:nvPr/>
        </p:nvSpPr>
        <p:spPr>
          <a:xfrm>
            <a:off x="1412507" y="669303"/>
            <a:ext cx="71058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133234"/>
                </a:solidFill>
              </a:rPr>
              <a:t>¿Porqué es importante reflexionar sobre obtener una RCA?</a:t>
            </a:r>
            <a:endParaRPr lang="es-ES" sz="6600" dirty="0">
              <a:solidFill>
                <a:srgbClr val="133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0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F9558-1D91-1FFE-9C6B-39693803C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0B0486C-0D5D-3AC3-B82D-0B0727AF8732}"/>
              </a:ext>
            </a:extLst>
          </p:cNvPr>
          <p:cNvSpPr txBox="1"/>
          <p:nvPr/>
        </p:nvSpPr>
        <p:spPr>
          <a:xfrm>
            <a:off x="964161" y="920621"/>
            <a:ext cx="1122783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s-ES" sz="4400" b="1" dirty="0">
                <a:solidFill>
                  <a:srgbClr val="133234"/>
                </a:solidFill>
              </a:rPr>
              <a:t>Es una </a:t>
            </a:r>
            <a:r>
              <a:rPr lang="es-ES" sz="4400" b="1" dirty="0">
                <a:solidFill>
                  <a:schemeClr val="accent2"/>
                </a:solidFill>
              </a:rPr>
              <a:t>obligación</a:t>
            </a:r>
            <a:r>
              <a:rPr lang="es-ES" sz="4400" b="1" dirty="0">
                <a:solidFill>
                  <a:srgbClr val="133234"/>
                </a:solidFill>
              </a:rPr>
              <a:t> regulatoria.</a:t>
            </a:r>
          </a:p>
          <a:p>
            <a:pPr marL="914400" indent="-914400">
              <a:buFont typeface="+mj-lt"/>
              <a:buAutoNum type="arabicPeriod"/>
            </a:pPr>
            <a:endParaRPr lang="es-ES" sz="4400" b="1" dirty="0">
              <a:solidFill>
                <a:srgbClr val="133234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s-ES" sz="4400" b="1" dirty="0">
                <a:solidFill>
                  <a:srgbClr val="133234"/>
                </a:solidFill>
              </a:rPr>
              <a:t>Es uno de los permisos </a:t>
            </a:r>
            <a:r>
              <a:rPr lang="es-ES" sz="4800" b="1" dirty="0">
                <a:solidFill>
                  <a:schemeClr val="accent2"/>
                </a:solidFill>
              </a:rPr>
              <a:t>críticos</a:t>
            </a:r>
            <a:r>
              <a:rPr lang="es-ES" sz="4400" b="1" dirty="0">
                <a:solidFill>
                  <a:srgbClr val="133234"/>
                </a:solidFill>
              </a:rPr>
              <a:t> y …</a:t>
            </a:r>
          </a:p>
          <a:p>
            <a:pPr marL="914400" indent="-914400">
              <a:buFont typeface="+mj-lt"/>
              <a:buAutoNum type="arabicPeriod"/>
            </a:pPr>
            <a:endParaRPr lang="es-ES" sz="4400" b="1" dirty="0">
              <a:solidFill>
                <a:srgbClr val="133234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s-ES" sz="4400" b="1" dirty="0">
                <a:solidFill>
                  <a:srgbClr val="133234"/>
                </a:solidFill>
              </a:rPr>
              <a:t>Es un permiso que </a:t>
            </a:r>
            <a:r>
              <a:rPr lang="es-ES" sz="4800" b="1" dirty="0">
                <a:solidFill>
                  <a:schemeClr val="accent2"/>
                </a:solidFill>
              </a:rPr>
              <a:t>habilita </a:t>
            </a:r>
            <a:r>
              <a:rPr lang="es-ES" sz="4800" b="1" dirty="0">
                <a:solidFill>
                  <a:schemeClr val="bg2">
                    <a:lumMod val="25000"/>
                  </a:schemeClr>
                </a:solidFill>
              </a:rPr>
              <a:t>a obtener otros permisos</a:t>
            </a:r>
            <a:r>
              <a:rPr lang="es-ES" sz="4400" b="1" dirty="0">
                <a:solidFill>
                  <a:srgbClr val="133234"/>
                </a:solidFill>
              </a:rPr>
              <a:t>.</a:t>
            </a:r>
            <a:endParaRPr lang="es-ES" sz="4400" dirty="0">
              <a:solidFill>
                <a:srgbClr val="133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4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Colores MyMA">
      <a:dk1>
        <a:srgbClr val="003535"/>
      </a:dk1>
      <a:lt1>
        <a:srgbClr val="E2D8C9"/>
      </a:lt1>
      <a:dk2>
        <a:srgbClr val="003535"/>
      </a:dk2>
      <a:lt2>
        <a:srgbClr val="C7C0B2"/>
      </a:lt2>
      <a:accent1>
        <a:srgbClr val="005E5D"/>
      </a:accent1>
      <a:accent2>
        <a:srgbClr val="00745A"/>
      </a:accent2>
      <a:accent3>
        <a:srgbClr val="008460"/>
      </a:accent3>
      <a:accent4>
        <a:srgbClr val="E2D8C9"/>
      </a:accent4>
      <a:accent5>
        <a:srgbClr val="3C3A33"/>
      </a:accent5>
      <a:accent6>
        <a:srgbClr val="F97900"/>
      </a:accent6>
      <a:hlink>
        <a:srgbClr val="F97900"/>
      </a:hlink>
      <a:folHlink>
        <a:srgbClr val="DF6B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440</Words>
  <Application>Microsoft Office PowerPoint</Application>
  <PresentationFormat>Panorámica</PresentationFormat>
  <Paragraphs>106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Arial Nova</vt:lpstr>
      <vt:lpstr>Bradley Hand ITC</vt:lpstr>
      <vt:lpstr>Noto Sans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Myma Ltda.</dc:creator>
  <cp:lastModifiedBy>Myma Ltda.</cp:lastModifiedBy>
  <cp:revision>35</cp:revision>
  <cp:lastPrinted>2025-08-05T20:41:03Z</cp:lastPrinted>
  <dcterms:created xsi:type="dcterms:W3CDTF">2025-07-25T20:06:08Z</dcterms:created>
  <dcterms:modified xsi:type="dcterms:W3CDTF">2025-08-08T23:19:14Z</dcterms:modified>
</cp:coreProperties>
</file>